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2"/>
    <p:sldMasterId id="2147483803" r:id="rId13"/>
    <p:sldMasterId id="2147483853" r:id="rId14"/>
    <p:sldMasterId id="2147483884" r:id="rId15"/>
    <p:sldMasterId id="2147483924" r:id="rId16"/>
    <p:sldMasterId id="2147483966" r:id="rId17"/>
  </p:sldMasterIdLst>
  <p:notesMasterIdLst>
    <p:notesMasterId r:id="rId33"/>
  </p:notesMasterIdLst>
  <p:handoutMasterIdLst>
    <p:handoutMasterId r:id="rId34"/>
  </p:handoutMasterIdLst>
  <p:sldIdLst>
    <p:sldId id="261" r:id="rId18"/>
    <p:sldId id="2147375779" r:id="rId19"/>
    <p:sldId id="2147375806" r:id="rId20"/>
    <p:sldId id="2147375800" r:id="rId21"/>
    <p:sldId id="2147375801" r:id="rId22"/>
    <p:sldId id="2147375802" r:id="rId23"/>
    <p:sldId id="2147375788" r:id="rId24"/>
    <p:sldId id="2147375797" r:id="rId25"/>
    <p:sldId id="2147375798" r:id="rId26"/>
    <p:sldId id="2147375799" r:id="rId27"/>
    <p:sldId id="2147375789" r:id="rId28"/>
    <p:sldId id="2147375803" r:id="rId29"/>
    <p:sldId id="2147375790" r:id="rId30"/>
    <p:sldId id="2147375805" r:id="rId31"/>
    <p:sldId id="2147375807"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169104-C2F3-491E-B6AC-40B0BAF1A8C5}">
          <p14:sldIdLst>
            <p14:sldId id="261"/>
            <p14:sldId id="2147375779"/>
            <p14:sldId id="2147375806"/>
            <p14:sldId id="2147375800"/>
            <p14:sldId id="2147375801"/>
            <p14:sldId id="2147375802"/>
            <p14:sldId id="2147375788"/>
            <p14:sldId id="2147375797"/>
            <p14:sldId id="2147375798"/>
            <p14:sldId id="2147375799"/>
            <p14:sldId id="2147375789"/>
            <p14:sldId id="2147375803"/>
            <p14:sldId id="2147375790"/>
            <p14:sldId id="2147375805"/>
            <p14:sldId id="2147375807"/>
          </p14:sldIdLst>
        </p14:section>
        <p14:section name="Default Section" id="{92688BA1-4713-485D-8E2C-86479C5A56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6C50D-8C56-A11A-C243-AE33D1708E23}" name="Edgar, Richard" initials="ER" userId="S::richard.edgar@fil.com::7151d9b2-73ca-4056-9b33-45dfeed6ffaf" providerId="AD"/>
  <p188:author id="{7DC7A713-477B-2104-5144-3C49860E6AB8}" name="Sims, Tobias" initials="ST" userId="S::tobias.sims@fil.com::41aa6c09-41ab-4182-9c3b-2ace5c09394c" providerId="AD"/>
  <p188:author id="{CD1DA857-F4BE-4C89-5BED-3F0B9DD1C641}" name="Lee, Leonard" initials="LL" userId="S::leonard.lee@fil.com::4c6d695b-d5e5-4d89-a1d8-4b81b1906913" providerId="AD"/>
  <p188:author id="{5900867F-C36C-63A7-5752-15DAE0237BF7}" name="Traynor, Ben" initials="TB" userId="S::ben.traynor@fil.com::1df9f47c-ab30-4529-ab46-48cda1ea1939" providerId="AD"/>
  <p188:author id="{1B611AE0-0094-686B-C0DC-BC126677BBB3}" name="O'Neill, Fiona" initials="OF" userId="S::fiona.oneill@fil.com::3ca7740e-d0f3-4350-a2cf-61b43e81ae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u, Yichan" initials="SY" lastIdx="1" clrIdx="0">
    <p:extLst>
      <p:ext uri="{19B8F6BF-5375-455C-9EA6-DF929625EA0E}">
        <p15:presenceInfo xmlns:p15="http://schemas.microsoft.com/office/powerpoint/2012/main" userId="S::yichan.shu@fil.com::2a189fec-6f5f-4fce-98cd-fed1cf4f519a" providerId="AD"/>
      </p:ext>
    </p:extLst>
  </p:cmAuthor>
  <p:cmAuthor id="2" name="Tseng, Wendy" initials="TW" lastIdx="1" clrIdx="1">
    <p:extLst>
      <p:ext uri="{19B8F6BF-5375-455C-9EA6-DF929625EA0E}">
        <p15:presenceInfo xmlns:p15="http://schemas.microsoft.com/office/powerpoint/2012/main" userId="S::wendy.tseng@fil.com::6ce30fe9-55f1-4446-9cff-e3610ecb91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B62"/>
    <a:srgbClr val="E9C2C1"/>
    <a:srgbClr val="EEEFF1"/>
    <a:srgbClr val="017BC0"/>
    <a:srgbClr val="EAF7D1"/>
    <a:srgbClr val="FFECC6"/>
    <a:srgbClr val="F24949"/>
    <a:srgbClr val="F25448"/>
    <a:srgbClr val="FFFFFF"/>
    <a:srgbClr val="F03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6EE53-56EB-4840-9D7A-3F4CEF14BABF}" v="28" dt="2023-11-20T09:31:13.688"/>
    <p1510:client id="{080E961A-255E-8E13-F63D-5353C337F8D2}" v="76" dt="2023-11-20T09:25:27.368"/>
    <p1510:client id="{0EDF1297-6F5E-4CE5-A5E1-6E2EB4B0045E}" v="28" dt="2023-11-20T09:27:34.667"/>
    <p1510:client id="{FDF0252F-800A-40B4-9175-D0FEC1D46841}" v="282" dt="2023-11-20T10:02:31.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2.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ableStyles" Target="tableStyles.xml"/><Relationship Id="rId21" Type="http://schemas.openxmlformats.org/officeDocument/2006/relationships/slide" Target="slides/slide4.xml"/><Relationship Id="rId34"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5.xml"/><Relationship Id="rId20" Type="http://schemas.openxmlformats.org/officeDocument/2006/relationships/slide" Target="slides/slide3.xml"/><Relationship Id="rId29" Type="http://schemas.openxmlformats.org/officeDocument/2006/relationships/slide" Target="slides/slide1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Master" Target="slideMasters/slideMaster4.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3.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commentAuthors" Target="commentAuthor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Master" Target="slideMasters/slideMaster6.xml"/><Relationship Id="rId25" Type="http://schemas.openxmlformats.org/officeDocument/2006/relationships/slide" Target="slides/slide8.xml"/><Relationship Id="rId33" Type="http://schemas.openxmlformats.org/officeDocument/2006/relationships/notesMaster" Target="notesMasters/notesMaster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630699\AppData\Local\Microsoft\Windows\INetCache\Content.Outlook\UIGQ51W0\data%20for%20pac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706470\AppData\Local\Microsoft\Windows\INetCache\Content.Outlook\T11DX1L5\data%20for%20pac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706470\AppData\Local\Microsoft\Windows\INetCache\Content.Outlook\T11DX1L5\data%20for%20pac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KKWD020WIN\GROUPS\CorpComm\UK\Investment%20Communications\Compliance%20Records\Professional%20Investors\Job%20Bags\ED23\ED23-238%20Outlook%202024-%20Deck\All%20outlook%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ar\folders\mx\df1_q9ys513d126sdmch0wlwlnnr5_\T\com.microsoft.Outlook\Outlook%20Temp\Copy%20of%20data%20for%20pack%5b84%5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630699\AppData\Local\Microsoft\Windows\INetCache\Content.Outlook\UIGQ51W0\Outlook%202024%20PCE%20and%20FFR%20projectio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630699\AppData\Local\Microsoft\Windows\INetCache\Content.Outlook\UIGQ51W0\Outlook%202024%20PCE%20and%20FFR%20projectio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630699\AppData\Local\Microsoft\Windows\INetCache\Content.Outlook\UIGQ51W0\Outlook%202024%20PCE%20and%20FFR%20projection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KKWD020WIN\GROUPS\CorpComm\UK\Investment%20Communications\Compliance%20Records\Professional%20Investors\Job%20Bags\ED23\ED23-238%20Outlook%202024-%20Deck\All%20outlook%20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3.2098915152090762E-2"/>
          <c:y val="1.2270729985243723E-2"/>
          <c:w val="0.92810460650808546"/>
          <c:h val="0.9043478584491853"/>
        </c:manualLayout>
      </c:layout>
      <c:lineChart>
        <c:grouping val="standard"/>
        <c:varyColors val="0"/>
        <c:ser>
          <c:idx val="0"/>
          <c:order val="0"/>
          <c:tx>
            <c:strRef>
              <c:f>'Activity tarcker'!$BE$4</c:f>
              <c:strCache>
                <c:ptCount val="1"/>
                <c:pt idx="0">
                  <c:v>US</c:v>
                </c:pt>
              </c:strCache>
            </c:strRef>
          </c:tx>
          <c:spPr>
            <a:ln w="28575" cap="rnd">
              <a:solidFill>
                <a:schemeClr val="accent1"/>
              </a:solidFill>
              <a:round/>
            </a:ln>
            <a:effectLst/>
          </c:spPr>
          <c:marker>
            <c:symbol val="none"/>
          </c:marker>
          <c:cat>
            <c:numRef>
              <c:f>'Activity tarcker'!$BD$6:$BD$231</c:f>
              <c:numCache>
                <c:formatCode>mmm\-yy</c:formatCode>
                <c:ptCount val="226"/>
                <c:pt idx="0">
                  <c:v>38367</c:v>
                </c:pt>
                <c:pt idx="1">
                  <c:v>38398</c:v>
                </c:pt>
                <c:pt idx="2">
                  <c:v>38426</c:v>
                </c:pt>
                <c:pt idx="3">
                  <c:v>38457</c:v>
                </c:pt>
                <c:pt idx="4">
                  <c:v>38487</c:v>
                </c:pt>
                <c:pt idx="5">
                  <c:v>38518</c:v>
                </c:pt>
                <c:pt idx="6">
                  <c:v>38548</c:v>
                </c:pt>
                <c:pt idx="7">
                  <c:v>38579</c:v>
                </c:pt>
                <c:pt idx="8">
                  <c:v>38610</c:v>
                </c:pt>
                <c:pt idx="9">
                  <c:v>38640</c:v>
                </c:pt>
                <c:pt idx="10">
                  <c:v>38671</c:v>
                </c:pt>
                <c:pt idx="11">
                  <c:v>38701</c:v>
                </c:pt>
                <c:pt idx="12">
                  <c:v>38732</c:v>
                </c:pt>
                <c:pt idx="13">
                  <c:v>38763</c:v>
                </c:pt>
                <c:pt idx="14">
                  <c:v>38791</c:v>
                </c:pt>
                <c:pt idx="15">
                  <c:v>38822</c:v>
                </c:pt>
                <c:pt idx="16">
                  <c:v>38852</c:v>
                </c:pt>
                <c:pt idx="17">
                  <c:v>38883</c:v>
                </c:pt>
                <c:pt idx="18">
                  <c:v>38913</c:v>
                </c:pt>
                <c:pt idx="19">
                  <c:v>38944</c:v>
                </c:pt>
                <c:pt idx="20">
                  <c:v>38975</c:v>
                </c:pt>
                <c:pt idx="21">
                  <c:v>39005</c:v>
                </c:pt>
                <c:pt idx="22">
                  <c:v>39036</c:v>
                </c:pt>
                <c:pt idx="23">
                  <c:v>39066</c:v>
                </c:pt>
                <c:pt idx="24">
                  <c:v>39097</c:v>
                </c:pt>
                <c:pt idx="25">
                  <c:v>39128</c:v>
                </c:pt>
                <c:pt idx="26">
                  <c:v>39156</c:v>
                </c:pt>
                <c:pt idx="27">
                  <c:v>39187</c:v>
                </c:pt>
                <c:pt idx="28">
                  <c:v>39217</c:v>
                </c:pt>
                <c:pt idx="29">
                  <c:v>39248</c:v>
                </c:pt>
                <c:pt idx="30">
                  <c:v>39278</c:v>
                </c:pt>
                <c:pt idx="31">
                  <c:v>39309</c:v>
                </c:pt>
                <c:pt idx="32">
                  <c:v>39340</c:v>
                </c:pt>
                <c:pt idx="33">
                  <c:v>39370</c:v>
                </c:pt>
                <c:pt idx="34">
                  <c:v>39401</c:v>
                </c:pt>
                <c:pt idx="35">
                  <c:v>39431</c:v>
                </c:pt>
                <c:pt idx="36">
                  <c:v>39462</c:v>
                </c:pt>
                <c:pt idx="37">
                  <c:v>39493</c:v>
                </c:pt>
                <c:pt idx="38">
                  <c:v>39522</c:v>
                </c:pt>
                <c:pt idx="39">
                  <c:v>39553</c:v>
                </c:pt>
                <c:pt idx="40">
                  <c:v>39583</c:v>
                </c:pt>
                <c:pt idx="41">
                  <c:v>39614</c:v>
                </c:pt>
                <c:pt idx="42">
                  <c:v>39644</c:v>
                </c:pt>
                <c:pt idx="43">
                  <c:v>39675</c:v>
                </c:pt>
                <c:pt idx="44">
                  <c:v>39706</c:v>
                </c:pt>
                <c:pt idx="45">
                  <c:v>39736</c:v>
                </c:pt>
                <c:pt idx="46">
                  <c:v>39767</c:v>
                </c:pt>
                <c:pt idx="47">
                  <c:v>39797</c:v>
                </c:pt>
                <c:pt idx="48">
                  <c:v>39828</c:v>
                </c:pt>
                <c:pt idx="49">
                  <c:v>39859</c:v>
                </c:pt>
                <c:pt idx="50">
                  <c:v>39887</c:v>
                </c:pt>
                <c:pt idx="51">
                  <c:v>39918</c:v>
                </c:pt>
                <c:pt idx="52">
                  <c:v>39948</c:v>
                </c:pt>
                <c:pt idx="53">
                  <c:v>39979</c:v>
                </c:pt>
                <c:pt idx="54">
                  <c:v>40009</c:v>
                </c:pt>
                <c:pt idx="55">
                  <c:v>40040</c:v>
                </c:pt>
                <c:pt idx="56">
                  <c:v>40071</c:v>
                </c:pt>
                <c:pt idx="57">
                  <c:v>40101</c:v>
                </c:pt>
                <c:pt idx="58">
                  <c:v>40132</c:v>
                </c:pt>
                <c:pt idx="59">
                  <c:v>40162</c:v>
                </c:pt>
                <c:pt idx="60">
                  <c:v>40193</c:v>
                </c:pt>
                <c:pt idx="61">
                  <c:v>40224</c:v>
                </c:pt>
                <c:pt idx="62">
                  <c:v>40252</c:v>
                </c:pt>
                <c:pt idx="63">
                  <c:v>40283</c:v>
                </c:pt>
                <c:pt idx="64">
                  <c:v>40313</c:v>
                </c:pt>
                <c:pt idx="65">
                  <c:v>40344</c:v>
                </c:pt>
                <c:pt idx="66">
                  <c:v>40374</c:v>
                </c:pt>
                <c:pt idx="67">
                  <c:v>40405</c:v>
                </c:pt>
                <c:pt idx="68">
                  <c:v>40436</c:v>
                </c:pt>
                <c:pt idx="69">
                  <c:v>40466</c:v>
                </c:pt>
                <c:pt idx="70">
                  <c:v>40497</c:v>
                </c:pt>
                <c:pt idx="71">
                  <c:v>40527</c:v>
                </c:pt>
                <c:pt idx="72">
                  <c:v>40558</c:v>
                </c:pt>
                <c:pt idx="73">
                  <c:v>40589</c:v>
                </c:pt>
                <c:pt idx="74">
                  <c:v>40617</c:v>
                </c:pt>
                <c:pt idx="75">
                  <c:v>40648</c:v>
                </c:pt>
                <c:pt idx="76">
                  <c:v>40678</c:v>
                </c:pt>
                <c:pt idx="77">
                  <c:v>40709</c:v>
                </c:pt>
                <c:pt idx="78">
                  <c:v>40739</c:v>
                </c:pt>
                <c:pt idx="79">
                  <c:v>40770</c:v>
                </c:pt>
                <c:pt idx="80">
                  <c:v>40801</c:v>
                </c:pt>
                <c:pt idx="81">
                  <c:v>40831</c:v>
                </c:pt>
                <c:pt idx="82">
                  <c:v>40862</c:v>
                </c:pt>
                <c:pt idx="83">
                  <c:v>40892</c:v>
                </c:pt>
                <c:pt idx="84">
                  <c:v>40923</c:v>
                </c:pt>
                <c:pt idx="85">
                  <c:v>40954</c:v>
                </c:pt>
                <c:pt idx="86">
                  <c:v>40983</c:v>
                </c:pt>
                <c:pt idx="87">
                  <c:v>41014</c:v>
                </c:pt>
                <c:pt idx="88">
                  <c:v>41044</c:v>
                </c:pt>
                <c:pt idx="89">
                  <c:v>41075</c:v>
                </c:pt>
                <c:pt idx="90">
                  <c:v>41105</c:v>
                </c:pt>
                <c:pt idx="91">
                  <c:v>41136</c:v>
                </c:pt>
                <c:pt idx="92">
                  <c:v>41167</c:v>
                </c:pt>
                <c:pt idx="93">
                  <c:v>41197</c:v>
                </c:pt>
                <c:pt idx="94">
                  <c:v>41228</c:v>
                </c:pt>
                <c:pt idx="95">
                  <c:v>41258</c:v>
                </c:pt>
                <c:pt idx="96">
                  <c:v>41289</c:v>
                </c:pt>
                <c:pt idx="97">
                  <c:v>41320</c:v>
                </c:pt>
                <c:pt idx="98">
                  <c:v>41348</c:v>
                </c:pt>
                <c:pt idx="99">
                  <c:v>41379</c:v>
                </c:pt>
                <c:pt idx="100">
                  <c:v>41409</c:v>
                </c:pt>
                <c:pt idx="101">
                  <c:v>41440</c:v>
                </c:pt>
                <c:pt idx="102">
                  <c:v>41470</c:v>
                </c:pt>
                <c:pt idx="103">
                  <c:v>41501</c:v>
                </c:pt>
                <c:pt idx="104">
                  <c:v>41532</c:v>
                </c:pt>
                <c:pt idx="105">
                  <c:v>41562</c:v>
                </c:pt>
                <c:pt idx="106">
                  <c:v>41593</c:v>
                </c:pt>
                <c:pt idx="107">
                  <c:v>41623</c:v>
                </c:pt>
                <c:pt idx="108">
                  <c:v>41654</c:v>
                </c:pt>
                <c:pt idx="109">
                  <c:v>41685</c:v>
                </c:pt>
                <c:pt idx="110">
                  <c:v>41713</c:v>
                </c:pt>
                <c:pt idx="111">
                  <c:v>41744</c:v>
                </c:pt>
                <c:pt idx="112">
                  <c:v>41774</c:v>
                </c:pt>
                <c:pt idx="113">
                  <c:v>41805</c:v>
                </c:pt>
                <c:pt idx="114">
                  <c:v>41835</c:v>
                </c:pt>
                <c:pt idx="115">
                  <c:v>41866</c:v>
                </c:pt>
                <c:pt idx="116">
                  <c:v>41897</c:v>
                </c:pt>
                <c:pt idx="117">
                  <c:v>41927</c:v>
                </c:pt>
                <c:pt idx="118">
                  <c:v>41958</c:v>
                </c:pt>
                <c:pt idx="119">
                  <c:v>41988</c:v>
                </c:pt>
                <c:pt idx="120">
                  <c:v>42019</c:v>
                </c:pt>
                <c:pt idx="121">
                  <c:v>42050</c:v>
                </c:pt>
                <c:pt idx="122">
                  <c:v>42078</c:v>
                </c:pt>
                <c:pt idx="123">
                  <c:v>42109</c:v>
                </c:pt>
                <c:pt idx="124">
                  <c:v>42139</c:v>
                </c:pt>
                <c:pt idx="125">
                  <c:v>42170</c:v>
                </c:pt>
                <c:pt idx="126">
                  <c:v>42200</c:v>
                </c:pt>
                <c:pt idx="127">
                  <c:v>42231</c:v>
                </c:pt>
                <c:pt idx="128">
                  <c:v>42262</c:v>
                </c:pt>
                <c:pt idx="129">
                  <c:v>42292</c:v>
                </c:pt>
                <c:pt idx="130">
                  <c:v>42323</c:v>
                </c:pt>
                <c:pt idx="131">
                  <c:v>42353</c:v>
                </c:pt>
                <c:pt idx="132">
                  <c:v>42384</c:v>
                </c:pt>
                <c:pt idx="133">
                  <c:v>42415</c:v>
                </c:pt>
                <c:pt idx="134">
                  <c:v>42444</c:v>
                </c:pt>
                <c:pt idx="135">
                  <c:v>42475</c:v>
                </c:pt>
                <c:pt idx="136">
                  <c:v>42505</c:v>
                </c:pt>
                <c:pt idx="137">
                  <c:v>42536</c:v>
                </c:pt>
                <c:pt idx="138">
                  <c:v>42566</c:v>
                </c:pt>
                <c:pt idx="139">
                  <c:v>42597</c:v>
                </c:pt>
                <c:pt idx="140">
                  <c:v>42628</c:v>
                </c:pt>
                <c:pt idx="141">
                  <c:v>42658</c:v>
                </c:pt>
                <c:pt idx="142">
                  <c:v>42689</c:v>
                </c:pt>
                <c:pt idx="143">
                  <c:v>42719</c:v>
                </c:pt>
                <c:pt idx="144">
                  <c:v>42750</c:v>
                </c:pt>
                <c:pt idx="145">
                  <c:v>42781</c:v>
                </c:pt>
                <c:pt idx="146">
                  <c:v>42809</c:v>
                </c:pt>
                <c:pt idx="147">
                  <c:v>42840</c:v>
                </c:pt>
                <c:pt idx="148">
                  <c:v>42870</c:v>
                </c:pt>
                <c:pt idx="149">
                  <c:v>42901</c:v>
                </c:pt>
                <c:pt idx="150">
                  <c:v>42931</c:v>
                </c:pt>
                <c:pt idx="151">
                  <c:v>42962</c:v>
                </c:pt>
                <c:pt idx="152">
                  <c:v>42993</c:v>
                </c:pt>
                <c:pt idx="153">
                  <c:v>43023</c:v>
                </c:pt>
                <c:pt idx="154">
                  <c:v>43054</c:v>
                </c:pt>
                <c:pt idx="155">
                  <c:v>43084</c:v>
                </c:pt>
                <c:pt idx="156">
                  <c:v>43115</c:v>
                </c:pt>
                <c:pt idx="157">
                  <c:v>43146</c:v>
                </c:pt>
                <c:pt idx="158">
                  <c:v>43174</c:v>
                </c:pt>
                <c:pt idx="159">
                  <c:v>43205</c:v>
                </c:pt>
                <c:pt idx="160">
                  <c:v>43235</c:v>
                </c:pt>
                <c:pt idx="161">
                  <c:v>43266</c:v>
                </c:pt>
                <c:pt idx="162">
                  <c:v>43296</c:v>
                </c:pt>
                <c:pt idx="163">
                  <c:v>43327</c:v>
                </c:pt>
                <c:pt idx="164">
                  <c:v>43358</c:v>
                </c:pt>
                <c:pt idx="165">
                  <c:v>43388</c:v>
                </c:pt>
                <c:pt idx="166">
                  <c:v>43419</c:v>
                </c:pt>
                <c:pt idx="167">
                  <c:v>43449</c:v>
                </c:pt>
                <c:pt idx="168">
                  <c:v>43480</c:v>
                </c:pt>
                <c:pt idx="169">
                  <c:v>43511</c:v>
                </c:pt>
                <c:pt idx="170">
                  <c:v>43539</c:v>
                </c:pt>
                <c:pt idx="171">
                  <c:v>43570</c:v>
                </c:pt>
                <c:pt idx="172">
                  <c:v>43600</c:v>
                </c:pt>
                <c:pt idx="173">
                  <c:v>43631</c:v>
                </c:pt>
                <c:pt idx="174">
                  <c:v>43661</c:v>
                </c:pt>
                <c:pt idx="175">
                  <c:v>43692</c:v>
                </c:pt>
                <c:pt idx="176">
                  <c:v>43723</c:v>
                </c:pt>
                <c:pt idx="177">
                  <c:v>43753</c:v>
                </c:pt>
                <c:pt idx="178">
                  <c:v>43784</c:v>
                </c:pt>
                <c:pt idx="179">
                  <c:v>43814</c:v>
                </c:pt>
                <c:pt idx="180">
                  <c:v>43845</c:v>
                </c:pt>
                <c:pt idx="181">
                  <c:v>43876</c:v>
                </c:pt>
                <c:pt idx="182">
                  <c:v>43905</c:v>
                </c:pt>
                <c:pt idx="183">
                  <c:v>43936</c:v>
                </c:pt>
                <c:pt idx="184">
                  <c:v>43966</c:v>
                </c:pt>
                <c:pt idx="185">
                  <c:v>43997</c:v>
                </c:pt>
                <c:pt idx="186">
                  <c:v>44027</c:v>
                </c:pt>
                <c:pt idx="187">
                  <c:v>44058</c:v>
                </c:pt>
                <c:pt idx="188">
                  <c:v>44089</c:v>
                </c:pt>
                <c:pt idx="189">
                  <c:v>44119</c:v>
                </c:pt>
                <c:pt idx="190">
                  <c:v>44150</c:v>
                </c:pt>
                <c:pt idx="191">
                  <c:v>44180</c:v>
                </c:pt>
                <c:pt idx="192">
                  <c:v>44211</c:v>
                </c:pt>
                <c:pt idx="193">
                  <c:v>44242</c:v>
                </c:pt>
                <c:pt idx="194">
                  <c:v>44270</c:v>
                </c:pt>
                <c:pt idx="195">
                  <c:v>44301</c:v>
                </c:pt>
                <c:pt idx="196">
                  <c:v>44331</c:v>
                </c:pt>
                <c:pt idx="197">
                  <c:v>44362</c:v>
                </c:pt>
                <c:pt idx="198">
                  <c:v>44392</c:v>
                </c:pt>
                <c:pt idx="199">
                  <c:v>44423</c:v>
                </c:pt>
                <c:pt idx="200">
                  <c:v>44454</c:v>
                </c:pt>
                <c:pt idx="201">
                  <c:v>44484</c:v>
                </c:pt>
                <c:pt idx="202">
                  <c:v>44515</c:v>
                </c:pt>
                <c:pt idx="203">
                  <c:v>44545</c:v>
                </c:pt>
                <c:pt idx="204">
                  <c:v>44576</c:v>
                </c:pt>
                <c:pt idx="205">
                  <c:v>44607</c:v>
                </c:pt>
                <c:pt idx="206">
                  <c:v>44635</c:v>
                </c:pt>
                <c:pt idx="207">
                  <c:v>44666</c:v>
                </c:pt>
                <c:pt idx="208">
                  <c:v>44696</c:v>
                </c:pt>
                <c:pt idx="209">
                  <c:v>44727</c:v>
                </c:pt>
                <c:pt idx="210">
                  <c:v>44757</c:v>
                </c:pt>
                <c:pt idx="211">
                  <c:v>44788</c:v>
                </c:pt>
                <c:pt idx="212">
                  <c:v>44819</c:v>
                </c:pt>
                <c:pt idx="213">
                  <c:v>44849</c:v>
                </c:pt>
                <c:pt idx="214">
                  <c:v>44880</c:v>
                </c:pt>
                <c:pt idx="215">
                  <c:v>44910</c:v>
                </c:pt>
                <c:pt idx="216">
                  <c:v>44941</c:v>
                </c:pt>
                <c:pt idx="217">
                  <c:v>44972</c:v>
                </c:pt>
                <c:pt idx="218">
                  <c:v>45000</c:v>
                </c:pt>
                <c:pt idx="219">
                  <c:v>45031</c:v>
                </c:pt>
                <c:pt idx="220">
                  <c:v>45061</c:v>
                </c:pt>
                <c:pt idx="221">
                  <c:v>45092</c:v>
                </c:pt>
                <c:pt idx="222">
                  <c:v>45122</c:v>
                </c:pt>
                <c:pt idx="223">
                  <c:v>45153</c:v>
                </c:pt>
                <c:pt idx="224">
                  <c:v>45184</c:v>
                </c:pt>
                <c:pt idx="225">
                  <c:v>45214</c:v>
                </c:pt>
              </c:numCache>
            </c:numRef>
          </c:cat>
          <c:val>
            <c:numRef>
              <c:f>'Activity tarcker'!$BE$6:$BE$231</c:f>
              <c:numCache>
                <c:formatCode>0.00</c:formatCode>
                <c:ptCount val="226"/>
                <c:pt idx="0">
                  <c:v>0.76948643748347045</c:v>
                </c:pt>
                <c:pt idx="1">
                  <c:v>0.7696876544157607</c:v>
                </c:pt>
                <c:pt idx="2">
                  <c:v>0.6758245343488487</c:v>
                </c:pt>
                <c:pt idx="3">
                  <c:v>0.50176614907525607</c:v>
                </c:pt>
                <c:pt idx="4">
                  <c:v>0.38061124678834352</c:v>
                </c:pt>
                <c:pt idx="5">
                  <c:v>0.55598858473308521</c:v>
                </c:pt>
                <c:pt idx="6">
                  <c:v>0.57697657860263862</c:v>
                </c:pt>
                <c:pt idx="7">
                  <c:v>0.685286431677949</c:v>
                </c:pt>
                <c:pt idx="8">
                  <c:v>0.42780312306467988</c:v>
                </c:pt>
                <c:pt idx="9">
                  <c:v>0.38530202311989054</c:v>
                </c:pt>
                <c:pt idx="10">
                  <c:v>0.47199219924475738</c:v>
                </c:pt>
                <c:pt idx="11">
                  <c:v>0.50677831526849249</c:v>
                </c:pt>
                <c:pt idx="12">
                  <c:v>0.52354732609244103</c:v>
                </c:pt>
                <c:pt idx="13">
                  <c:v>0.42884245767043622</c:v>
                </c:pt>
                <c:pt idx="14">
                  <c:v>0.46398143459531271</c:v>
                </c:pt>
                <c:pt idx="15">
                  <c:v>0.5091112276365819</c:v>
                </c:pt>
                <c:pt idx="16">
                  <c:v>0.2832351253459291</c:v>
                </c:pt>
                <c:pt idx="17">
                  <c:v>6.1250867498775924E-2</c:v>
                </c:pt>
                <c:pt idx="18">
                  <c:v>2.7374920190784951E-2</c:v>
                </c:pt>
                <c:pt idx="19">
                  <c:v>0.17855767325119626</c:v>
                </c:pt>
                <c:pt idx="20">
                  <c:v>9.2373028346851516E-2</c:v>
                </c:pt>
                <c:pt idx="21">
                  <c:v>8.9180054622700594E-2</c:v>
                </c:pt>
                <c:pt idx="22">
                  <c:v>5.747364466576544E-2</c:v>
                </c:pt>
                <c:pt idx="23">
                  <c:v>5.9718227350582839E-2</c:v>
                </c:pt>
                <c:pt idx="24">
                  <c:v>6.5673617837566478E-2</c:v>
                </c:pt>
                <c:pt idx="25">
                  <c:v>8.2075012114582485E-2</c:v>
                </c:pt>
                <c:pt idx="26">
                  <c:v>-3.1750798098068835E-2</c:v>
                </c:pt>
                <c:pt idx="27">
                  <c:v>2.3720986294325567E-2</c:v>
                </c:pt>
                <c:pt idx="28">
                  <c:v>0.147174947548699</c:v>
                </c:pt>
                <c:pt idx="29">
                  <c:v>0.16704888625221551</c:v>
                </c:pt>
                <c:pt idx="30">
                  <c:v>5.9807765556229638E-2</c:v>
                </c:pt>
                <c:pt idx="31">
                  <c:v>-0.24687844474586154</c:v>
                </c:pt>
                <c:pt idx="32">
                  <c:v>-7.776960080347059E-2</c:v>
                </c:pt>
                <c:pt idx="33">
                  <c:v>-0.11395171024930877</c:v>
                </c:pt>
                <c:pt idx="34">
                  <c:v>-0.20444939389545788</c:v>
                </c:pt>
                <c:pt idx="35">
                  <c:v>-0.46734910179907208</c:v>
                </c:pt>
                <c:pt idx="36">
                  <c:v>-0.66389921155018106</c:v>
                </c:pt>
                <c:pt idx="37">
                  <c:v>-0.69957761149886211</c:v>
                </c:pt>
                <c:pt idx="38">
                  <c:v>-0.65542968106928179</c:v>
                </c:pt>
                <c:pt idx="39">
                  <c:v>-0.70764586004998109</c:v>
                </c:pt>
                <c:pt idx="40">
                  <c:v>-0.96706550937846303</c:v>
                </c:pt>
                <c:pt idx="41">
                  <c:v>-1.2066991694170546</c:v>
                </c:pt>
                <c:pt idx="42">
                  <c:v>-1.1922131968541871</c:v>
                </c:pt>
                <c:pt idx="43">
                  <c:v>-1.1688356770881363</c:v>
                </c:pt>
                <c:pt idx="44">
                  <c:v>-1.0998584203096202</c:v>
                </c:pt>
                <c:pt idx="45">
                  <c:v>-1.9055125361349345</c:v>
                </c:pt>
                <c:pt idx="46">
                  <c:v>-2.6298029928445468</c:v>
                </c:pt>
                <c:pt idx="47">
                  <c:v>-2.2497222814129509</c:v>
                </c:pt>
                <c:pt idx="48">
                  <c:v>-2.4108844832803213</c:v>
                </c:pt>
                <c:pt idx="49">
                  <c:v>-2.6500553085170053</c:v>
                </c:pt>
                <c:pt idx="50">
                  <c:v>-2.5714063966351701</c:v>
                </c:pt>
                <c:pt idx="51">
                  <c:v>-2.2386415342507098</c:v>
                </c:pt>
                <c:pt idx="52">
                  <c:v>-2.0347860030724281</c:v>
                </c:pt>
                <c:pt idx="53">
                  <c:v>-1.556297235202255</c:v>
                </c:pt>
                <c:pt idx="54">
                  <c:v>-1.4430967554747867</c:v>
                </c:pt>
                <c:pt idx="55">
                  <c:v>-1.0970737181610961</c:v>
                </c:pt>
                <c:pt idx="56">
                  <c:v>-0.88614468459625118</c:v>
                </c:pt>
                <c:pt idx="57">
                  <c:v>-0.89300139915327104</c:v>
                </c:pt>
                <c:pt idx="58">
                  <c:v>-0.73148486690208503</c:v>
                </c:pt>
                <c:pt idx="59">
                  <c:v>-0.55427176276770784</c:v>
                </c:pt>
                <c:pt idx="60">
                  <c:v>-0.57081416870052193</c:v>
                </c:pt>
                <c:pt idx="61">
                  <c:v>-0.55965720801105734</c:v>
                </c:pt>
                <c:pt idx="62">
                  <c:v>-0.34519373402922476</c:v>
                </c:pt>
                <c:pt idx="63">
                  <c:v>-5.877695219522177E-2</c:v>
                </c:pt>
                <c:pt idx="64">
                  <c:v>-0.19223825677771972</c:v>
                </c:pt>
                <c:pt idx="65">
                  <c:v>-0.33318923066877354</c:v>
                </c:pt>
                <c:pt idx="66">
                  <c:v>-0.49290075418634394</c:v>
                </c:pt>
                <c:pt idx="67">
                  <c:v>-0.46761092134575866</c:v>
                </c:pt>
                <c:pt idx="68">
                  <c:v>-0.48324589505920695</c:v>
                </c:pt>
                <c:pt idx="69">
                  <c:v>-0.49412200722407595</c:v>
                </c:pt>
                <c:pt idx="70">
                  <c:v>-0.25449311626556259</c:v>
                </c:pt>
                <c:pt idx="71">
                  <c:v>1.1781318380306119E-2</c:v>
                </c:pt>
                <c:pt idx="72">
                  <c:v>-0.1727392580133027</c:v>
                </c:pt>
                <c:pt idx="73">
                  <c:v>2.644257569954574E-2</c:v>
                </c:pt>
                <c:pt idx="74">
                  <c:v>9.9902627887127393E-2</c:v>
                </c:pt>
                <c:pt idx="75">
                  <c:v>-3.3333172284020704E-2</c:v>
                </c:pt>
                <c:pt idx="76">
                  <c:v>-0.3129999751397563</c:v>
                </c:pt>
                <c:pt idx="77">
                  <c:v>-0.38147126232917361</c:v>
                </c:pt>
                <c:pt idx="78">
                  <c:v>-0.29382902457679183</c:v>
                </c:pt>
                <c:pt idx="79">
                  <c:v>-0.59360897210551056</c:v>
                </c:pt>
                <c:pt idx="80">
                  <c:v>-0.60525800979839217</c:v>
                </c:pt>
                <c:pt idx="81">
                  <c:v>-0.48011418733335587</c:v>
                </c:pt>
                <c:pt idx="82">
                  <c:v>-0.31157842179208117</c:v>
                </c:pt>
                <c:pt idx="83">
                  <c:v>-0.15617464868670472</c:v>
                </c:pt>
                <c:pt idx="84">
                  <c:v>-0.10285043542858177</c:v>
                </c:pt>
                <c:pt idx="85">
                  <c:v>-0.17519238292234496</c:v>
                </c:pt>
                <c:pt idx="86">
                  <c:v>0.1965587487171902</c:v>
                </c:pt>
                <c:pt idx="87">
                  <c:v>-7.659901452399108E-2</c:v>
                </c:pt>
                <c:pt idx="88">
                  <c:v>-0.13033771436491298</c:v>
                </c:pt>
                <c:pt idx="89">
                  <c:v>-0.41319510664288112</c:v>
                </c:pt>
                <c:pt idx="90">
                  <c:v>-0.55024092593961194</c:v>
                </c:pt>
                <c:pt idx="91">
                  <c:v>-0.45223585183772685</c:v>
                </c:pt>
                <c:pt idx="92">
                  <c:v>-0.3239778427628302</c:v>
                </c:pt>
                <c:pt idx="93">
                  <c:v>-0.24989188643332921</c:v>
                </c:pt>
                <c:pt idx="94">
                  <c:v>-0.35154602972197052</c:v>
                </c:pt>
                <c:pt idx="95">
                  <c:v>-0.23922519730017769</c:v>
                </c:pt>
                <c:pt idx="96">
                  <c:v>-0.16964354195282944</c:v>
                </c:pt>
                <c:pt idx="97">
                  <c:v>-0.2172204073284574</c:v>
                </c:pt>
                <c:pt idx="98">
                  <c:v>-0.22925546365499103</c:v>
                </c:pt>
                <c:pt idx="99">
                  <c:v>-0.33746571969265188</c:v>
                </c:pt>
                <c:pt idx="100">
                  <c:v>-0.20637618503970945</c:v>
                </c:pt>
                <c:pt idx="101">
                  <c:v>-5.7321655163689186E-2</c:v>
                </c:pt>
                <c:pt idx="102">
                  <c:v>8.917624504232427E-2</c:v>
                </c:pt>
                <c:pt idx="103">
                  <c:v>-7.1579311471541007E-2</c:v>
                </c:pt>
                <c:pt idx="104">
                  <c:v>0.15502466517757854</c:v>
                </c:pt>
                <c:pt idx="105">
                  <c:v>-0.17956489335124068</c:v>
                </c:pt>
                <c:pt idx="106">
                  <c:v>2.7915267824246276E-2</c:v>
                </c:pt>
                <c:pt idx="107">
                  <c:v>0.1414474758312792</c:v>
                </c:pt>
                <c:pt idx="108">
                  <c:v>0.12722442889683341</c:v>
                </c:pt>
                <c:pt idx="109">
                  <c:v>-0.13393670079033793</c:v>
                </c:pt>
                <c:pt idx="110">
                  <c:v>-5.0107822966252921E-3</c:v>
                </c:pt>
                <c:pt idx="111">
                  <c:v>0.21119675194527368</c:v>
                </c:pt>
                <c:pt idx="112">
                  <c:v>0.20824164437150688</c:v>
                </c:pt>
                <c:pt idx="113">
                  <c:v>0.44492670627690933</c:v>
                </c:pt>
                <c:pt idx="114">
                  <c:v>0.33035567533944116</c:v>
                </c:pt>
                <c:pt idx="115">
                  <c:v>0.53717799083470719</c:v>
                </c:pt>
                <c:pt idx="116">
                  <c:v>0.64517585385203469</c:v>
                </c:pt>
                <c:pt idx="117">
                  <c:v>0.52893799458290514</c:v>
                </c:pt>
                <c:pt idx="118">
                  <c:v>0.70469306365306539</c:v>
                </c:pt>
                <c:pt idx="119">
                  <c:v>0.26276539406869343</c:v>
                </c:pt>
                <c:pt idx="120">
                  <c:v>0.49540623699462777</c:v>
                </c:pt>
                <c:pt idx="121">
                  <c:v>0.25773065538440343</c:v>
                </c:pt>
                <c:pt idx="122">
                  <c:v>0.35688409728578457</c:v>
                </c:pt>
                <c:pt idx="123">
                  <c:v>0.37701293588499474</c:v>
                </c:pt>
                <c:pt idx="124">
                  <c:v>0.3268867755246555</c:v>
                </c:pt>
                <c:pt idx="125">
                  <c:v>0.50556207958827359</c:v>
                </c:pt>
                <c:pt idx="126">
                  <c:v>0.40891745734237928</c:v>
                </c:pt>
                <c:pt idx="127">
                  <c:v>0.49094308393901759</c:v>
                </c:pt>
                <c:pt idx="128">
                  <c:v>0.12593592385267391</c:v>
                </c:pt>
                <c:pt idx="129">
                  <c:v>0.25803583877818298</c:v>
                </c:pt>
                <c:pt idx="130">
                  <c:v>0.24735740347416546</c:v>
                </c:pt>
                <c:pt idx="131">
                  <c:v>0.3077416375741896</c:v>
                </c:pt>
                <c:pt idx="132">
                  <c:v>0.30668219209105996</c:v>
                </c:pt>
                <c:pt idx="133">
                  <c:v>-3.0387286936764429E-2</c:v>
                </c:pt>
                <c:pt idx="134">
                  <c:v>0.32008465452141321</c:v>
                </c:pt>
                <c:pt idx="135">
                  <c:v>0.19610556799709555</c:v>
                </c:pt>
                <c:pt idx="136">
                  <c:v>6.1658475478235324E-2</c:v>
                </c:pt>
                <c:pt idx="137">
                  <c:v>0.20559018228308445</c:v>
                </c:pt>
                <c:pt idx="138">
                  <c:v>0.13226411892540219</c:v>
                </c:pt>
                <c:pt idx="139">
                  <c:v>2.1100843675427514E-3</c:v>
                </c:pt>
                <c:pt idx="140">
                  <c:v>0.24373910113981334</c:v>
                </c:pt>
                <c:pt idx="141">
                  <c:v>0.23374367432740939</c:v>
                </c:pt>
                <c:pt idx="142">
                  <c:v>0.27176323194290319</c:v>
                </c:pt>
                <c:pt idx="143">
                  <c:v>0.64084796602734118</c:v>
                </c:pt>
                <c:pt idx="144">
                  <c:v>0.6036582485248766</c:v>
                </c:pt>
                <c:pt idx="145">
                  <c:v>0.61644647158245724</c:v>
                </c:pt>
                <c:pt idx="146">
                  <c:v>0.65370643959921748</c:v>
                </c:pt>
                <c:pt idx="147">
                  <c:v>0.65218696896709594</c:v>
                </c:pt>
                <c:pt idx="148">
                  <c:v>0.68128336509706922</c:v>
                </c:pt>
                <c:pt idx="149">
                  <c:v>0.6527671614333167</c:v>
                </c:pt>
                <c:pt idx="150">
                  <c:v>0.68908664107983364</c:v>
                </c:pt>
                <c:pt idx="151">
                  <c:v>0.74345238564486626</c:v>
                </c:pt>
                <c:pt idx="152">
                  <c:v>0.7439068920524754</c:v>
                </c:pt>
                <c:pt idx="153">
                  <c:v>0.88917242723085799</c:v>
                </c:pt>
                <c:pt idx="154">
                  <c:v>0.89690195327837452</c:v>
                </c:pt>
                <c:pt idx="155">
                  <c:v>0.82255447953770167</c:v>
                </c:pt>
                <c:pt idx="156">
                  <c:v>0.86729069749859322</c:v>
                </c:pt>
                <c:pt idx="157">
                  <c:v>0.97854819124409365</c:v>
                </c:pt>
                <c:pt idx="158">
                  <c:v>0.85977118805073427</c:v>
                </c:pt>
                <c:pt idx="159">
                  <c:v>0.5740931318316137</c:v>
                </c:pt>
                <c:pt idx="160">
                  <c:v>0.85939050878431877</c:v>
                </c:pt>
                <c:pt idx="161">
                  <c:v>0.93883174853117979</c:v>
                </c:pt>
                <c:pt idx="162">
                  <c:v>0.89916377460019647</c:v>
                </c:pt>
                <c:pt idx="163">
                  <c:v>0.67307814192051985</c:v>
                </c:pt>
                <c:pt idx="164">
                  <c:v>0.88531788479313622</c:v>
                </c:pt>
                <c:pt idx="165">
                  <c:v>0.66132055409795798</c:v>
                </c:pt>
                <c:pt idx="166">
                  <c:v>0.4876223898932443</c:v>
                </c:pt>
                <c:pt idx="167">
                  <c:v>0.34197055240313173</c:v>
                </c:pt>
                <c:pt idx="168">
                  <c:v>0.55787158481559063</c:v>
                </c:pt>
                <c:pt idx="169">
                  <c:v>0.28983339108580952</c:v>
                </c:pt>
                <c:pt idx="170">
                  <c:v>0.38134902079644462</c:v>
                </c:pt>
                <c:pt idx="171">
                  <c:v>0.51540980061569575</c:v>
                </c:pt>
                <c:pt idx="172">
                  <c:v>0.30406543605209596</c:v>
                </c:pt>
                <c:pt idx="173">
                  <c:v>0.34685314385677157</c:v>
                </c:pt>
                <c:pt idx="174">
                  <c:v>0.31900635706780767</c:v>
                </c:pt>
                <c:pt idx="175">
                  <c:v>0.14835141807531443</c:v>
                </c:pt>
                <c:pt idx="176">
                  <c:v>0.23982745682401835</c:v>
                </c:pt>
                <c:pt idx="177">
                  <c:v>0.25810153434988348</c:v>
                </c:pt>
                <c:pt idx="178">
                  <c:v>0.44237433205959886</c:v>
                </c:pt>
                <c:pt idx="179">
                  <c:v>0.44007857971385811</c:v>
                </c:pt>
                <c:pt idx="180">
                  <c:v>0.73276333433286067</c:v>
                </c:pt>
                <c:pt idx="181">
                  <c:v>0.4428022981184388</c:v>
                </c:pt>
                <c:pt idx="182">
                  <c:v>-0.32609938679166478</c:v>
                </c:pt>
                <c:pt idx="183">
                  <c:v>-3.3863034772857956</c:v>
                </c:pt>
                <c:pt idx="184">
                  <c:v>-2.1479762108548344</c:v>
                </c:pt>
                <c:pt idx="185">
                  <c:v>-0.34821182276915852</c:v>
                </c:pt>
                <c:pt idx="186">
                  <c:v>-0.20599892169528969</c:v>
                </c:pt>
                <c:pt idx="187">
                  <c:v>0.10426323774617284</c:v>
                </c:pt>
                <c:pt idx="188">
                  <c:v>0.27938793480388752</c:v>
                </c:pt>
                <c:pt idx="189">
                  <c:v>0.49242779252097463</c:v>
                </c:pt>
                <c:pt idx="190">
                  <c:v>0.6141310591073591</c:v>
                </c:pt>
                <c:pt idx="191">
                  <c:v>0.29595704958789831</c:v>
                </c:pt>
                <c:pt idx="192">
                  <c:v>0.38946395158333824</c:v>
                </c:pt>
                <c:pt idx="193">
                  <c:v>0.23565453561994926</c:v>
                </c:pt>
                <c:pt idx="194">
                  <c:v>0.68794142273807468</c:v>
                </c:pt>
                <c:pt idx="195">
                  <c:v>0.94217425005458211</c:v>
                </c:pt>
                <c:pt idx="196">
                  <c:v>0.92808893706203932</c:v>
                </c:pt>
                <c:pt idx="197">
                  <c:v>0.85504442393874547</c:v>
                </c:pt>
                <c:pt idx="198">
                  <c:v>0.77418779519512237</c:v>
                </c:pt>
                <c:pt idx="199">
                  <c:v>0.39643576823535287</c:v>
                </c:pt>
                <c:pt idx="200">
                  <c:v>0.3396677233434689</c:v>
                </c:pt>
                <c:pt idx="201">
                  <c:v>0.32297660301289877</c:v>
                </c:pt>
                <c:pt idx="202">
                  <c:v>0.53103928057742256</c:v>
                </c:pt>
                <c:pt idx="203">
                  <c:v>0.44578220162865961</c:v>
                </c:pt>
                <c:pt idx="204">
                  <c:v>0.20651080668167468</c:v>
                </c:pt>
                <c:pt idx="205">
                  <c:v>0.13681310549839279</c:v>
                </c:pt>
                <c:pt idx="206">
                  <c:v>0.44879262851224205</c:v>
                </c:pt>
                <c:pt idx="207">
                  <c:v>0.32152577762973611</c:v>
                </c:pt>
                <c:pt idx="208">
                  <c:v>-2.1442931357352785E-2</c:v>
                </c:pt>
                <c:pt idx="209">
                  <c:v>-0.23089478285991763</c:v>
                </c:pt>
                <c:pt idx="210">
                  <c:v>-0.51870181458347275</c:v>
                </c:pt>
                <c:pt idx="211">
                  <c:v>-0.43906922796096659</c:v>
                </c:pt>
                <c:pt idx="212">
                  <c:v>-0.31799346803013173</c:v>
                </c:pt>
                <c:pt idx="213">
                  <c:v>-0.64090973629192205</c:v>
                </c:pt>
                <c:pt idx="214">
                  <c:v>-0.68262914057934931</c:v>
                </c:pt>
                <c:pt idx="215">
                  <c:v>-0.77693762219228746</c:v>
                </c:pt>
                <c:pt idx="216">
                  <c:v>-0.43826150219365645</c:v>
                </c:pt>
                <c:pt idx="217">
                  <c:v>-0.62985290635384983</c:v>
                </c:pt>
                <c:pt idx="218">
                  <c:v>-0.61411383853510737</c:v>
                </c:pt>
                <c:pt idx="219">
                  <c:v>-0.64967753179868992</c:v>
                </c:pt>
                <c:pt idx="220">
                  <c:v>-0.39557540756236198</c:v>
                </c:pt>
                <c:pt idx="221">
                  <c:v>-0.38341580786367702</c:v>
                </c:pt>
                <c:pt idx="222">
                  <c:v>-0.25564480754934243</c:v>
                </c:pt>
                <c:pt idx="223">
                  <c:v>-0.32498640647409993</c:v>
                </c:pt>
                <c:pt idx="224">
                  <c:v>-0.27120480966348703</c:v>
                </c:pt>
                <c:pt idx="225">
                  <c:v>-0.44388994496169643</c:v>
                </c:pt>
              </c:numCache>
            </c:numRef>
          </c:val>
          <c:smooth val="0"/>
          <c:extLst>
            <c:ext xmlns:c16="http://schemas.microsoft.com/office/drawing/2014/chart" uri="{C3380CC4-5D6E-409C-BE32-E72D297353CC}">
              <c16:uniqueId val="{00000000-5DE5-4997-AD5B-5FE75B3FF8F3}"/>
            </c:ext>
          </c:extLst>
        </c:ser>
        <c:ser>
          <c:idx val="1"/>
          <c:order val="1"/>
          <c:tx>
            <c:strRef>
              <c:f>'Activity tarcker'!$BG$4</c:f>
              <c:strCache>
                <c:ptCount val="1"/>
                <c:pt idx="0">
                  <c:v>Euro area</c:v>
                </c:pt>
              </c:strCache>
            </c:strRef>
          </c:tx>
          <c:spPr>
            <a:ln w="28575" cap="rnd">
              <a:solidFill>
                <a:schemeClr val="accent2"/>
              </a:solidFill>
              <a:round/>
            </a:ln>
            <a:effectLst/>
          </c:spPr>
          <c:marker>
            <c:symbol val="none"/>
          </c:marker>
          <c:cat>
            <c:numRef>
              <c:f>'Activity tarcker'!$BD$6:$BD$231</c:f>
              <c:numCache>
                <c:formatCode>mmm\-yy</c:formatCode>
                <c:ptCount val="226"/>
                <c:pt idx="0">
                  <c:v>38367</c:v>
                </c:pt>
                <c:pt idx="1">
                  <c:v>38398</c:v>
                </c:pt>
                <c:pt idx="2">
                  <c:v>38426</c:v>
                </c:pt>
                <c:pt idx="3">
                  <c:v>38457</c:v>
                </c:pt>
                <c:pt idx="4">
                  <c:v>38487</c:v>
                </c:pt>
                <c:pt idx="5">
                  <c:v>38518</c:v>
                </c:pt>
                <c:pt idx="6">
                  <c:v>38548</c:v>
                </c:pt>
                <c:pt idx="7">
                  <c:v>38579</c:v>
                </c:pt>
                <c:pt idx="8">
                  <c:v>38610</c:v>
                </c:pt>
                <c:pt idx="9">
                  <c:v>38640</c:v>
                </c:pt>
                <c:pt idx="10">
                  <c:v>38671</c:v>
                </c:pt>
                <c:pt idx="11">
                  <c:v>38701</c:v>
                </c:pt>
                <c:pt idx="12">
                  <c:v>38732</c:v>
                </c:pt>
                <c:pt idx="13">
                  <c:v>38763</c:v>
                </c:pt>
                <c:pt idx="14">
                  <c:v>38791</c:v>
                </c:pt>
                <c:pt idx="15">
                  <c:v>38822</c:v>
                </c:pt>
                <c:pt idx="16">
                  <c:v>38852</c:v>
                </c:pt>
                <c:pt idx="17">
                  <c:v>38883</c:v>
                </c:pt>
                <c:pt idx="18">
                  <c:v>38913</c:v>
                </c:pt>
                <c:pt idx="19">
                  <c:v>38944</c:v>
                </c:pt>
                <c:pt idx="20">
                  <c:v>38975</c:v>
                </c:pt>
                <c:pt idx="21">
                  <c:v>39005</c:v>
                </c:pt>
                <c:pt idx="22">
                  <c:v>39036</c:v>
                </c:pt>
                <c:pt idx="23">
                  <c:v>39066</c:v>
                </c:pt>
                <c:pt idx="24">
                  <c:v>39097</c:v>
                </c:pt>
                <c:pt idx="25">
                  <c:v>39128</c:v>
                </c:pt>
                <c:pt idx="26">
                  <c:v>39156</c:v>
                </c:pt>
                <c:pt idx="27">
                  <c:v>39187</c:v>
                </c:pt>
                <c:pt idx="28">
                  <c:v>39217</c:v>
                </c:pt>
                <c:pt idx="29">
                  <c:v>39248</c:v>
                </c:pt>
                <c:pt idx="30">
                  <c:v>39278</c:v>
                </c:pt>
                <c:pt idx="31">
                  <c:v>39309</c:v>
                </c:pt>
                <c:pt idx="32">
                  <c:v>39340</c:v>
                </c:pt>
                <c:pt idx="33">
                  <c:v>39370</c:v>
                </c:pt>
                <c:pt idx="34">
                  <c:v>39401</c:v>
                </c:pt>
                <c:pt idx="35">
                  <c:v>39431</c:v>
                </c:pt>
                <c:pt idx="36">
                  <c:v>39462</c:v>
                </c:pt>
                <c:pt idx="37">
                  <c:v>39493</c:v>
                </c:pt>
                <c:pt idx="38">
                  <c:v>39522</c:v>
                </c:pt>
                <c:pt idx="39">
                  <c:v>39553</c:v>
                </c:pt>
                <c:pt idx="40">
                  <c:v>39583</c:v>
                </c:pt>
                <c:pt idx="41">
                  <c:v>39614</c:v>
                </c:pt>
                <c:pt idx="42">
                  <c:v>39644</c:v>
                </c:pt>
                <c:pt idx="43">
                  <c:v>39675</c:v>
                </c:pt>
                <c:pt idx="44">
                  <c:v>39706</c:v>
                </c:pt>
                <c:pt idx="45">
                  <c:v>39736</c:v>
                </c:pt>
                <c:pt idx="46">
                  <c:v>39767</c:v>
                </c:pt>
                <c:pt idx="47">
                  <c:v>39797</c:v>
                </c:pt>
                <c:pt idx="48">
                  <c:v>39828</c:v>
                </c:pt>
                <c:pt idx="49">
                  <c:v>39859</c:v>
                </c:pt>
                <c:pt idx="50">
                  <c:v>39887</c:v>
                </c:pt>
                <c:pt idx="51">
                  <c:v>39918</c:v>
                </c:pt>
                <c:pt idx="52">
                  <c:v>39948</c:v>
                </c:pt>
                <c:pt idx="53">
                  <c:v>39979</c:v>
                </c:pt>
                <c:pt idx="54">
                  <c:v>40009</c:v>
                </c:pt>
                <c:pt idx="55">
                  <c:v>40040</c:v>
                </c:pt>
                <c:pt idx="56">
                  <c:v>40071</c:v>
                </c:pt>
                <c:pt idx="57">
                  <c:v>40101</c:v>
                </c:pt>
                <c:pt idx="58">
                  <c:v>40132</c:v>
                </c:pt>
                <c:pt idx="59">
                  <c:v>40162</c:v>
                </c:pt>
                <c:pt idx="60">
                  <c:v>40193</c:v>
                </c:pt>
                <c:pt idx="61">
                  <c:v>40224</c:v>
                </c:pt>
                <c:pt idx="62">
                  <c:v>40252</c:v>
                </c:pt>
                <c:pt idx="63">
                  <c:v>40283</c:v>
                </c:pt>
                <c:pt idx="64">
                  <c:v>40313</c:v>
                </c:pt>
                <c:pt idx="65">
                  <c:v>40344</c:v>
                </c:pt>
                <c:pt idx="66">
                  <c:v>40374</c:v>
                </c:pt>
                <c:pt idx="67">
                  <c:v>40405</c:v>
                </c:pt>
                <c:pt idx="68">
                  <c:v>40436</c:v>
                </c:pt>
                <c:pt idx="69">
                  <c:v>40466</c:v>
                </c:pt>
                <c:pt idx="70">
                  <c:v>40497</c:v>
                </c:pt>
                <c:pt idx="71">
                  <c:v>40527</c:v>
                </c:pt>
                <c:pt idx="72">
                  <c:v>40558</c:v>
                </c:pt>
                <c:pt idx="73">
                  <c:v>40589</c:v>
                </c:pt>
                <c:pt idx="74">
                  <c:v>40617</c:v>
                </c:pt>
                <c:pt idx="75">
                  <c:v>40648</c:v>
                </c:pt>
                <c:pt idx="76">
                  <c:v>40678</c:v>
                </c:pt>
                <c:pt idx="77">
                  <c:v>40709</c:v>
                </c:pt>
                <c:pt idx="78">
                  <c:v>40739</c:v>
                </c:pt>
                <c:pt idx="79">
                  <c:v>40770</c:v>
                </c:pt>
                <c:pt idx="80">
                  <c:v>40801</c:v>
                </c:pt>
                <c:pt idx="81">
                  <c:v>40831</c:v>
                </c:pt>
                <c:pt idx="82">
                  <c:v>40862</c:v>
                </c:pt>
                <c:pt idx="83">
                  <c:v>40892</c:v>
                </c:pt>
                <c:pt idx="84">
                  <c:v>40923</c:v>
                </c:pt>
                <c:pt idx="85">
                  <c:v>40954</c:v>
                </c:pt>
                <c:pt idx="86">
                  <c:v>40983</c:v>
                </c:pt>
                <c:pt idx="87">
                  <c:v>41014</c:v>
                </c:pt>
                <c:pt idx="88">
                  <c:v>41044</c:v>
                </c:pt>
                <c:pt idx="89">
                  <c:v>41075</c:v>
                </c:pt>
                <c:pt idx="90">
                  <c:v>41105</c:v>
                </c:pt>
                <c:pt idx="91">
                  <c:v>41136</c:v>
                </c:pt>
                <c:pt idx="92">
                  <c:v>41167</c:v>
                </c:pt>
                <c:pt idx="93">
                  <c:v>41197</c:v>
                </c:pt>
                <c:pt idx="94">
                  <c:v>41228</c:v>
                </c:pt>
                <c:pt idx="95">
                  <c:v>41258</c:v>
                </c:pt>
                <c:pt idx="96">
                  <c:v>41289</c:v>
                </c:pt>
                <c:pt idx="97">
                  <c:v>41320</c:v>
                </c:pt>
                <c:pt idx="98">
                  <c:v>41348</c:v>
                </c:pt>
                <c:pt idx="99">
                  <c:v>41379</c:v>
                </c:pt>
                <c:pt idx="100">
                  <c:v>41409</c:v>
                </c:pt>
                <c:pt idx="101">
                  <c:v>41440</c:v>
                </c:pt>
                <c:pt idx="102">
                  <c:v>41470</c:v>
                </c:pt>
                <c:pt idx="103">
                  <c:v>41501</c:v>
                </c:pt>
                <c:pt idx="104">
                  <c:v>41532</c:v>
                </c:pt>
                <c:pt idx="105">
                  <c:v>41562</c:v>
                </c:pt>
                <c:pt idx="106">
                  <c:v>41593</c:v>
                </c:pt>
                <c:pt idx="107">
                  <c:v>41623</c:v>
                </c:pt>
                <c:pt idx="108">
                  <c:v>41654</c:v>
                </c:pt>
                <c:pt idx="109">
                  <c:v>41685</c:v>
                </c:pt>
                <c:pt idx="110">
                  <c:v>41713</c:v>
                </c:pt>
                <c:pt idx="111">
                  <c:v>41744</c:v>
                </c:pt>
                <c:pt idx="112">
                  <c:v>41774</c:v>
                </c:pt>
                <c:pt idx="113">
                  <c:v>41805</c:v>
                </c:pt>
                <c:pt idx="114">
                  <c:v>41835</c:v>
                </c:pt>
                <c:pt idx="115">
                  <c:v>41866</c:v>
                </c:pt>
                <c:pt idx="116">
                  <c:v>41897</c:v>
                </c:pt>
                <c:pt idx="117">
                  <c:v>41927</c:v>
                </c:pt>
                <c:pt idx="118">
                  <c:v>41958</c:v>
                </c:pt>
                <c:pt idx="119">
                  <c:v>41988</c:v>
                </c:pt>
                <c:pt idx="120">
                  <c:v>42019</c:v>
                </c:pt>
                <c:pt idx="121">
                  <c:v>42050</c:v>
                </c:pt>
                <c:pt idx="122">
                  <c:v>42078</c:v>
                </c:pt>
                <c:pt idx="123">
                  <c:v>42109</c:v>
                </c:pt>
                <c:pt idx="124">
                  <c:v>42139</c:v>
                </c:pt>
                <c:pt idx="125">
                  <c:v>42170</c:v>
                </c:pt>
                <c:pt idx="126">
                  <c:v>42200</c:v>
                </c:pt>
                <c:pt idx="127">
                  <c:v>42231</c:v>
                </c:pt>
                <c:pt idx="128">
                  <c:v>42262</c:v>
                </c:pt>
                <c:pt idx="129">
                  <c:v>42292</c:v>
                </c:pt>
                <c:pt idx="130">
                  <c:v>42323</c:v>
                </c:pt>
                <c:pt idx="131">
                  <c:v>42353</c:v>
                </c:pt>
                <c:pt idx="132">
                  <c:v>42384</c:v>
                </c:pt>
                <c:pt idx="133">
                  <c:v>42415</c:v>
                </c:pt>
                <c:pt idx="134">
                  <c:v>42444</c:v>
                </c:pt>
                <c:pt idx="135">
                  <c:v>42475</c:v>
                </c:pt>
                <c:pt idx="136">
                  <c:v>42505</c:v>
                </c:pt>
                <c:pt idx="137">
                  <c:v>42536</c:v>
                </c:pt>
                <c:pt idx="138">
                  <c:v>42566</c:v>
                </c:pt>
                <c:pt idx="139">
                  <c:v>42597</c:v>
                </c:pt>
                <c:pt idx="140">
                  <c:v>42628</c:v>
                </c:pt>
                <c:pt idx="141">
                  <c:v>42658</c:v>
                </c:pt>
                <c:pt idx="142">
                  <c:v>42689</c:v>
                </c:pt>
                <c:pt idx="143">
                  <c:v>42719</c:v>
                </c:pt>
                <c:pt idx="144">
                  <c:v>42750</c:v>
                </c:pt>
                <c:pt idx="145">
                  <c:v>42781</c:v>
                </c:pt>
                <c:pt idx="146">
                  <c:v>42809</c:v>
                </c:pt>
                <c:pt idx="147">
                  <c:v>42840</c:v>
                </c:pt>
                <c:pt idx="148">
                  <c:v>42870</c:v>
                </c:pt>
                <c:pt idx="149">
                  <c:v>42901</c:v>
                </c:pt>
                <c:pt idx="150">
                  <c:v>42931</c:v>
                </c:pt>
                <c:pt idx="151">
                  <c:v>42962</c:v>
                </c:pt>
                <c:pt idx="152">
                  <c:v>42993</c:v>
                </c:pt>
                <c:pt idx="153">
                  <c:v>43023</c:v>
                </c:pt>
                <c:pt idx="154">
                  <c:v>43054</c:v>
                </c:pt>
                <c:pt idx="155">
                  <c:v>43084</c:v>
                </c:pt>
                <c:pt idx="156">
                  <c:v>43115</c:v>
                </c:pt>
                <c:pt idx="157">
                  <c:v>43146</c:v>
                </c:pt>
                <c:pt idx="158">
                  <c:v>43174</c:v>
                </c:pt>
                <c:pt idx="159">
                  <c:v>43205</c:v>
                </c:pt>
                <c:pt idx="160">
                  <c:v>43235</c:v>
                </c:pt>
                <c:pt idx="161">
                  <c:v>43266</c:v>
                </c:pt>
                <c:pt idx="162">
                  <c:v>43296</c:v>
                </c:pt>
                <c:pt idx="163">
                  <c:v>43327</c:v>
                </c:pt>
                <c:pt idx="164">
                  <c:v>43358</c:v>
                </c:pt>
                <c:pt idx="165">
                  <c:v>43388</c:v>
                </c:pt>
                <c:pt idx="166">
                  <c:v>43419</c:v>
                </c:pt>
                <c:pt idx="167">
                  <c:v>43449</c:v>
                </c:pt>
                <c:pt idx="168">
                  <c:v>43480</c:v>
                </c:pt>
                <c:pt idx="169">
                  <c:v>43511</c:v>
                </c:pt>
                <c:pt idx="170">
                  <c:v>43539</c:v>
                </c:pt>
                <c:pt idx="171">
                  <c:v>43570</c:v>
                </c:pt>
                <c:pt idx="172">
                  <c:v>43600</c:v>
                </c:pt>
                <c:pt idx="173">
                  <c:v>43631</c:v>
                </c:pt>
                <c:pt idx="174">
                  <c:v>43661</c:v>
                </c:pt>
                <c:pt idx="175">
                  <c:v>43692</c:v>
                </c:pt>
                <c:pt idx="176">
                  <c:v>43723</c:v>
                </c:pt>
                <c:pt idx="177">
                  <c:v>43753</c:v>
                </c:pt>
                <c:pt idx="178">
                  <c:v>43784</c:v>
                </c:pt>
                <c:pt idx="179">
                  <c:v>43814</c:v>
                </c:pt>
                <c:pt idx="180">
                  <c:v>43845</c:v>
                </c:pt>
                <c:pt idx="181">
                  <c:v>43876</c:v>
                </c:pt>
                <c:pt idx="182">
                  <c:v>43905</c:v>
                </c:pt>
                <c:pt idx="183">
                  <c:v>43936</c:v>
                </c:pt>
                <c:pt idx="184">
                  <c:v>43966</c:v>
                </c:pt>
                <c:pt idx="185">
                  <c:v>43997</c:v>
                </c:pt>
                <c:pt idx="186">
                  <c:v>44027</c:v>
                </c:pt>
                <c:pt idx="187">
                  <c:v>44058</c:v>
                </c:pt>
                <c:pt idx="188">
                  <c:v>44089</c:v>
                </c:pt>
                <c:pt idx="189">
                  <c:v>44119</c:v>
                </c:pt>
                <c:pt idx="190">
                  <c:v>44150</c:v>
                </c:pt>
                <c:pt idx="191">
                  <c:v>44180</c:v>
                </c:pt>
                <c:pt idx="192">
                  <c:v>44211</c:v>
                </c:pt>
                <c:pt idx="193">
                  <c:v>44242</c:v>
                </c:pt>
                <c:pt idx="194">
                  <c:v>44270</c:v>
                </c:pt>
                <c:pt idx="195">
                  <c:v>44301</c:v>
                </c:pt>
                <c:pt idx="196">
                  <c:v>44331</c:v>
                </c:pt>
                <c:pt idx="197">
                  <c:v>44362</c:v>
                </c:pt>
                <c:pt idx="198">
                  <c:v>44392</c:v>
                </c:pt>
                <c:pt idx="199">
                  <c:v>44423</c:v>
                </c:pt>
                <c:pt idx="200">
                  <c:v>44454</c:v>
                </c:pt>
                <c:pt idx="201">
                  <c:v>44484</c:v>
                </c:pt>
                <c:pt idx="202">
                  <c:v>44515</c:v>
                </c:pt>
                <c:pt idx="203">
                  <c:v>44545</c:v>
                </c:pt>
                <c:pt idx="204">
                  <c:v>44576</c:v>
                </c:pt>
                <c:pt idx="205">
                  <c:v>44607</c:v>
                </c:pt>
                <c:pt idx="206">
                  <c:v>44635</c:v>
                </c:pt>
                <c:pt idx="207">
                  <c:v>44666</c:v>
                </c:pt>
                <c:pt idx="208">
                  <c:v>44696</c:v>
                </c:pt>
                <c:pt idx="209">
                  <c:v>44727</c:v>
                </c:pt>
                <c:pt idx="210">
                  <c:v>44757</c:v>
                </c:pt>
                <c:pt idx="211">
                  <c:v>44788</c:v>
                </c:pt>
                <c:pt idx="212">
                  <c:v>44819</c:v>
                </c:pt>
                <c:pt idx="213">
                  <c:v>44849</c:v>
                </c:pt>
                <c:pt idx="214">
                  <c:v>44880</c:v>
                </c:pt>
                <c:pt idx="215">
                  <c:v>44910</c:v>
                </c:pt>
                <c:pt idx="216">
                  <c:v>44941</c:v>
                </c:pt>
                <c:pt idx="217">
                  <c:v>44972</c:v>
                </c:pt>
                <c:pt idx="218">
                  <c:v>45000</c:v>
                </c:pt>
                <c:pt idx="219">
                  <c:v>45031</c:v>
                </c:pt>
                <c:pt idx="220">
                  <c:v>45061</c:v>
                </c:pt>
                <c:pt idx="221">
                  <c:v>45092</c:v>
                </c:pt>
                <c:pt idx="222">
                  <c:v>45122</c:v>
                </c:pt>
                <c:pt idx="223">
                  <c:v>45153</c:v>
                </c:pt>
                <c:pt idx="224">
                  <c:v>45184</c:v>
                </c:pt>
                <c:pt idx="225">
                  <c:v>45214</c:v>
                </c:pt>
              </c:numCache>
            </c:numRef>
          </c:cat>
          <c:val>
            <c:numRef>
              <c:f>'Activity tarcker'!$BG$6:$BG$231</c:f>
              <c:numCache>
                <c:formatCode>0.00</c:formatCode>
                <c:ptCount val="226"/>
                <c:pt idx="0">
                  <c:v>-4.282325190770913E-3</c:v>
                </c:pt>
                <c:pt idx="1">
                  <c:v>-9.3438463213078998E-2</c:v>
                </c:pt>
                <c:pt idx="2">
                  <c:v>-0.20172189492462977</c:v>
                </c:pt>
                <c:pt idx="3">
                  <c:v>-0.29552287698846608</c:v>
                </c:pt>
                <c:pt idx="4">
                  <c:v>-0.29682500427638692</c:v>
                </c:pt>
                <c:pt idx="5">
                  <c:v>-0.35462671853964606</c:v>
                </c:pt>
                <c:pt idx="6">
                  <c:v>-8.3647298200748732E-2</c:v>
                </c:pt>
                <c:pt idx="7">
                  <c:v>-8.9975151740657885E-2</c:v>
                </c:pt>
                <c:pt idx="8">
                  <c:v>2.4947775567458797E-2</c:v>
                </c:pt>
                <c:pt idx="9">
                  <c:v>0.10898512122363414</c:v>
                </c:pt>
                <c:pt idx="10">
                  <c:v>9.4036939253354504E-2</c:v>
                </c:pt>
                <c:pt idx="11">
                  <c:v>0.33284237514101039</c:v>
                </c:pt>
                <c:pt idx="12">
                  <c:v>0.39124032365255312</c:v>
                </c:pt>
                <c:pt idx="13">
                  <c:v>0.51528905764057842</c:v>
                </c:pt>
                <c:pt idx="14">
                  <c:v>0.61746106449382065</c:v>
                </c:pt>
                <c:pt idx="15">
                  <c:v>0.7640073646875537</c:v>
                </c:pt>
                <c:pt idx="16">
                  <c:v>0.57656078619901685</c:v>
                </c:pt>
                <c:pt idx="17">
                  <c:v>0.81273529354700713</c:v>
                </c:pt>
                <c:pt idx="18">
                  <c:v>0.62778797534992115</c:v>
                </c:pt>
                <c:pt idx="19">
                  <c:v>0.65410368390474805</c:v>
                </c:pt>
                <c:pt idx="20">
                  <c:v>0.62784507553090019</c:v>
                </c:pt>
                <c:pt idx="21">
                  <c:v>0.75813764047932319</c:v>
                </c:pt>
                <c:pt idx="22">
                  <c:v>0.71660158796848683</c:v>
                </c:pt>
                <c:pt idx="23">
                  <c:v>0.80141153206540205</c:v>
                </c:pt>
                <c:pt idx="24">
                  <c:v>0.70248771433553125</c:v>
                </c:pt>
                <c:pt idx="25">
                  <c:v>0.77554652889934728</c:v>
                </c:pt>
                <c:pt idx="26">
                  <c:v>0.78190347659094694</c:v>
                </c:pt>
                <c:pt idx="27">
                  <c:v>0.74731489742280999</c:v>
                </c:pt>
                <c:pt idx="28">
                  <c:v>0.74504702123434707</c:v>
                </c:pt>
                <c:pt idx="29">
                  <c:v>0.7981245483776872</c:v>
                </c:pt>
                <c:pt idx="30">
                  <c:v>0.72452772950890565</c:v>
                </c:pt>
                <c:pt idx="31">
                  <c:v>0.62175893824461881</c:v>
                </c:pt>
                <c:pt idx="32">
                  <c:v>0.42051697759988044</c:v>
                </c:pt>
                <c:pt idx="33">
                  <c:v>0.39471004732526843</c:v>
                </c:pt>
                <c:pt idx="34">
                  <c:v>0.35122084804693104</c:v>
                </c:pt>
                <c:pt idx="35">
                  <c:v>0.20480404925534651</c:v>
                </c:pt>
                <c:pt idx="36">
                  <c:v>0.1908178168351751</c:v>
                </c:pt>
                <c:pt idx="37">
                  <c:v>0.31360306095660062</c:v>
                </c:pt>
                <c:pt idx="38">
                  <c:v>0.10859397749981434</c:v>
                </c:pt>
                <c:pt idx="39">
                  <c:v>-0.20088922987794752</c:v>
                </c:pt>
                <c:pt idx="40">
                  <c:v>-5.9858303393362788E-2</c:v>
                </c:pt>
                <c:pt idx="41">
                  <c:v>-0.49847049058489179</c:v>
                </c:pt>
                <c:pt idx="42">
                  <c:v>-0.8418315832964075</c:v>
                </c:pt>
                <c:pt idx="43">
                  <c:v>-0.91820289319706683</c:v>
                </c:pt>
                <c:pt idx="44">
                  <c:v>-1.0922563244810235</c:v>
                </c:pt>
                <c:pt idx="45">
                  <c:v>-1.6813216853924813</c:v>
                </c:pt>
                <c:pt idx="46">
                  <c:v>-2.0866419741181987</c:v>
                </c:pt>
                <c:pt idx="47">
                  <c:v>-2.5398129977961932</c:v>
                </c:pt>
                <c:pt idx="48">
                  <c:v>-2.3896524146345439</c:v>
                </c:pt>
                <c:pt idx="49">
                  <c:v>-2.5109416236334146</c:v>
                </c:pt>
                <c:pt idx="50">
                  <c:v>-2.3836583673021279</c:v>
                </c:pt>
                <c:pt idx="51">
                  <c:v>-2.1434936642088571</c:v>
                </c:pt>
                <c:pt idx="52">
                  <c:v>-1.7997213858195971</c:v>
                </c:pt>
                <c:pt idx="53">
                  <c:v>-1.5823148098813133</c:v>
                </c:pt>
                <c:pt idx="54">
                  <c:v>-1.2411533687576628</c:v>
                </c:pt>
                <c:pt idx="55">
                  <c:v>-0.81864467083034942</c:v>
                </c:pt>
                <c:pt idx="56">
                  <c:v>-0.64816352518375298</c:v>
                </c:pt>
                <c:pt idx="57">
                  <c:v>-0.62223906585350774</c:v>
                </c:pt>
                <c:pt idx="58">
                  <c:v>-0.40483227025572982</c:v>
                </c:pt>
                <c:pt idx="59">
                  <c:v>-0.29752665924206217</c:v>
                </c:pt>
                <c:pt idx="60">
                  <c:v>-0.24971195839108989</c:v>
                </c:pt>
                <c:pt idx="61">
                  <c:v>-0.26436199168565272</c:v>
                </c:pt>
                <c:pt idx="62">
                  <c:v>-2.3601294132162914E-2</c:v>
                </c:pt>
                <c:pt idx="63">
                  <c:v>0.34958980250798327</c:v>
                </c:pt>
                <c:pt idx="64">
                  <c:v>0.15940792998566067</c:v>
                </c:pt>
                <c:pt idx="65">
                  <c:v>0.10624865862722718</c:v>
                </c:pt>
                <c:pt idx="66">
                  <c:v>0.24112318946856365</c:v>
                </c:pt>
                <c:pt idx="67">
                  <c:v>0.23980871243488383</c:v>
                </c:pt>
                <c:pt idx="68">
                  <c:v>0.26568559052132168</c:v>
                </c:pt>
                <c:pt idx="69">
                  <c:v>0.38375744739900602</c:v>
                </c:pt>
                <c:pt idx="70">
                  <c:v>0.41337463295406673</c:v>
                </c:pt>
                <c:pt idx="71">
                  <c:v>0.55867894409160357</c:v>
                </c:pt>
                <c:pt idx="72">
                  <c:v>0.48822967409503304</c:v>
                </c:pt>
                <c:pt idx="73">
                  <c:v>0.59674185005075031</c:v>
                </c:pt>
                <c:pt idx="74">
                  <c:v>0.45578846794799238</c:v>
                </c:pt>
                <c:pt idx="75">
                  <c:v>0.50961442768399168</c:v>
                </c:pt>
                <c:pt idx="76">
                  <c:v>0.30028409964213987</c:v>
                </c:pt>
                <c:pt idx="77">
                  <c:v>0.10490747681258858</c:v>
                </c:pt>
                <c:pt idx="78">
                  <c:v>3.6563766253657953E-2</c:v>
                </c:pt>
                <c:pt idx="79">
                  <c:v>-0.32252104032379386</c:v>
                </c:pt>
                <c:pt idx="80">
                  <c:v>-0.50819733696940983</c:v>
                </c:pt>
                <c:pt idx="81">
                  <c:v>-0.68148918747742993</c:v>
                </c:pt>
                <c:pt idx="82">
                  <c:v>-0.71165615976599395</c:v>
                </c:pt>
                <c:pt idx="83">
                  <c:v>-0.72471946374484109</c:v>
                </c:pt>
                <c:pt idx="84">
                  <c:v>-0.52161860785648606</c:v>
                </c:pt>
                <c:pt idx="85">
                  <c:v>-0.49426779227374479</c:v>
                </c:pt>
                <c:pt idx="86">
                  <c:v>-0.46595379724536157</c:v>
                </c:pt>
                <c:pt idx="87">
                  <c:v>-0.60088903993162557</c:v>
                </c:pt>
                <c:pt idx="88">
                  <c:v>-0.80213009365988652</c:v>
                </c:pt>
                <c:pt idx="89">
                  <c:v>-0.90819512965890814</c:v>
                </c:pt>
                <c:pt idx="90">
                  <c:v>-1.0489915024220651</c:v>
                </c:pt>
                <c:pt idx="91">
                  <c:v>-1.0908537495955044</c:v>
                </c:pt>
                <c:pt idx="92">
                  <c:v>-1.1740981893725571</c:v>
                </c:pt>
                <c:pt idx="93">
                  <c:v>-1.149877050550453</c:v>
                </c:pt>
                <c:pt idx="94">
                  <c:v>-1.1223265341535074</c:v>
                </c:pt>
                <c:pt idx="95">
                  <c:v>-1.0975409031110863</c:v>
                </c:pt>
                <c:pt idx="96">
                  <c:v>-0.82948118977433583</c:v>
                </c:pt>
                <c:pt idx="97">
                  <c:v>-0.72680883971875643</c:v>
                </c:pt>
                <c:pt idx="98">
                  <c:v>-0.78490200594031045</c:v>
                </c:pt>
                <c:pt idx="99">
                  <c:v>-0.8781264685081529</c:v>
                </c:pt>
                <c:pt idx="100">
                  <c:v>-0.73698402266543428</c:v>
                </c:pt>
                <c:pt idx="101">
                  <c:v>-0.55723874543147556</c:v>
                </c:pt>
                <c:pt idx="102">
                  <c:v>-0.41204288818765955</c:v>
                </c:pt>
                <c:pt idx="103">
                  <c:v>-0.18768765601543025</c:v>
                </c:pt>
                <c:pt idx="104">
                  <c:v>-9.0539179111452706E-2</c:v>
                </c:pt>
                <c:pt idx="105">
                  <c:v>-0.1037060720219668</c:v>
                </c:pt>
                <c:pt idx="106">
                  <c:v>-1.7327576587708927E-2</c:v>
                </c:pt>
                <c:pt idx="107">
                  <c:v>8.9393522562289079E-2</c:v>
                </c:pt>
                <c:pt idx="108">
                  <c:v>0.20869330870131469</c:v>
                </c:pt>
                <c:pt idx="109">
                  <c:v>0.2388080820239713</c:v>
                </c:pt>
                <c:pt idx="110">
                  <c:v>0.2481031050097163</c:v>
                </c:pt>
                <c:pt idx="111">
                  <c:v>0.20548598926564365</c:v>
                </c:pt>
                <c:pt idx="112">
                  <c:v>0.11368171457737168</c:v>
                </c:pt>
                <c:pt idx="113">
                  <c:v>2.646068724206151E-2</c:v>
                </c:pt>
                <c:pt idx="114">
                  <c:v>3.9356029284960528E-2</c:v>
                </c:pt>
                <c:pt idx="115">
                  <c:v>-5.5831956512095667E-2</c:v>
                </c:pt>
                <c:pt idx="116">
                  <c:v>-0.16731602398611123</c:v>
                </c:pt>
                <c:pt idx="117">
                  <c:v>-0.30226726634469375</c:v>
                </c:pt>
                <c:pt idx="118">
                  <c:v>-0.20413785069311174</c:v>
                </c:pt>
                <c:pt idx="119">
                  <c:v>-0.10689132837212713</c:v>
                </c:pt>
                <c:pt idx="120">
                  <c:v>6.428301685986422E-2</c:v>
                </c:pt>
                <c:pt idx="121">
                  <c:v>0.1287665522730452</c:v>
                </c:pt>
                <c:pt idx="122">
                  <c:v>0.27162790076846993</c:v>
                </c:pt>
                <c:pt idx="123">
                  <c:v>0.29701731884823757</c:v>
                </c:pt>
                <c:pt idx="124">
                  <c:v>0.32903027187632555</c:v>
                </c:pt>
                <c:pt idx="125">
                  <c:v>0.26646989839012009</c:v>
                </c:pt>
                <c:pt idx="126">
                  <c:v>0.25804580197598193</c:v>
                </c:pt>
                <c:pt idx="127">
                  <c:v>0.32251554077282274</c:v>
                </c:pt>
                <c:pt idx="128">
                  <c:v>0.31526461118922811</c:v>
                </c:pt>
                <c:pt idx="129">
                  <c:v>0.31379929138073759</c:v>
                </c:pt>
                <c:pt idx="130">
                  <c:v>0.47526941064510914</c:v>
                </c:pt>
                <c:pt idx="131">
                  <c:v>0.41523765580838629</c:v>
                </c:pt>
                <c:pt idx="132">
                  <c:v>0.25297926554851213</c:v>
                </c:pt>
                <c:pt idx="133">
                  <c:v>0.11129463106404627</c:v>
                </c:pt>
                <c:pt idx="134">
                  <c:v>0.16684789015559293</c:v>
                </c:pt>
                <c:pt idx="135">
                  <c:v>0.26219453830540618</c:v>
                </c:pt>
                <c:pt idx="136">
                  <c:v>0.32228871235845791</c:v>
                </c:pt>
                <c:pt idx="137">
                  <c:v>0.28597279809141612</c:v>
                </c:pt>
                <c:pt idx="138">
                  <c:v>0.32956526674350695</c:v>
                </c:pt>
                <c:pt idx="139">
                  <c:v>0.18713491255840572</c:v>
                </c:pt>
                <c:pt idx="140">
                  <c:v>0.27095459055389626</c:v>
                </c:pt>
                <c:pt idx="141">
                  <c:v>0.51498736534960421</c:v>
                </c:pt>
                <c:pt idx="142">
                  <c:v>0.46132919248843529</c:v>
                </c:pt>
                <c:pt idx="143">
                  <c:v>0.58605347744463654</c:v>
                </c:pt>
                <c:pt idx="144">
                  <c:v>0.58047116833910639</c:v>
                </c:pt>
                <c:pt idx="145">
                  <c:v>0.71584610042683361</c:v>
                </c:pt>
                <c:pt idx="146">
                  <c:v>0.70654017098181621</c:v>
                </c:pt>
                <c:pt idx="147">
                  <c:v>0.8719192516794102</c:v>
                </c:pt>
                <c:pt idx="148">
                  <c:v>0.80771842451867815</c:v>
                </c:pt>
                <c:pt idx="149">
                  <c:v>0.89229305347058252</c:v>
                </c:pt>
                <c:pt idx="150">
                  <c:v>0.88545041600789931</c:v>
                </c:pt>
                <c:pt idx="151">
                  <c:v>0.91145810007882</c:v>
                </c:pt>
                <c:pt idx="152">
                  <c:v>0.95533187851253032</c:v>
                </c:pt>
                <c:pt idx="153">
                  <c:v>1.0653412733019212</c:v>
                </c:pt>
                <c:pt idx="154">
                  <c:v>1.0864108950666007</c:v>
                </c:pt>
                <c:pt idx="155">
                  <c:v>1.2427764062140287</c:v>
                </c:pt>
                <c:pt idx="156">
                  <c:v>1.2560499060106185</c:v>
                </c:pt>
                <c:pt idx="157">
                  <c:v>1.0385796537422887</c:v>
                </c:pt>
                <c:pt idx="158">
                  <c:v>0.94316117910300967</c:v>
                </c:pt>
                <c:pt idx="159">
                  <c:v>0.85239610814584044</c:v>
                </c:pt>
                <c:pt idx="160">
                  <c:v>0.71909612400184209</c:v>
                </c:pt>
                <c:pt idx="161">
                  <c:v>0.65863769300040409</c:v>
                </c:pt>
                <c:pt idx="162">
                  <c:v>0.5911460290378947</c:v>
                </c:pt>
                <c:pt idx="163">
                  <c:v>0.67531700053465571</c:v>
                </c:pt>
                <c:pt idx="164">
                  <c:v>0.70061111496962614</c:v>
                </c:pt>
                <c:pt idx="165">
                  <c:v>0.34183304749896548</c:v>
                </c:pt>
                <c:pt idx="166">
                  <c:v>0.53197025663628139</c:v>
                </c:pt>
                <c:pt idx="167">
                  <c:v>0.42202360749131673</c:v>
                </c:pt>
                <c:pt idx="168">
                  <c:v>0.27349886267400669</c:v>
                </c:pt>
                <c:pt idx="169">
                  <c:v>0.27728461523262687</c:v>
                </c:pt>
                <c:pt idx="170">
                  <c:v>0.29575788940394254</c:v>
                </c:pt>
                <c:pt idx="171">
                  <c:v>0.19218127017266334</c:v>
                </c:pt>
                <c:pt idx="172">
                  <c:v>0.18984807398565448</c:v>
                </c:pt>
                <c:pt idx="173">
                  <c:v>2.2201901923438308E-2</c:v>
                </c:pt>
                <c:pt idx="174">
                  <c:v>-0.14698024448546934</c:v>
                </c:pt>
                <c:pt idx="175">
                  <c:v>-0.21040398118307385</c:v>
                </c:pt>
                <c:pt idx="176">
                  <c:v>-0.19923030690809912</c:v>
                </c:pt>
                <c:pt idx="177">
                  <c:v>-0.13908433957841881</c:v>
                </c:pt>
                <c:pt idx="178">
                  <c:v>-4.2607063460446362E-2</c:v>
                </c:pt>
                <c:pt idx="179">
                  <c:v>-3.9123971853403591E-3</c:v>
                </c:pt>
                <c:pt idx="180">
                  <c:v>0.10224050111760116</c:v>
                </c:pt>
                <c:pt idx="181">
                  <c:v>2.3414373541210863E-2</c:v>
                </c:pt>
                <c:pt idx="182">
                  <c:v>-1.5925785462933257</c:v>
                </c:pt>
                <c:pt idx="183">
                  <c:v>-3.9744142210249196</c:v>
                </c:pt>
                <c:pt idx="184">
                  <c:v>-2.8333690623144867</c:v>
                </c:pt>
                <c:pt idx="185">
                  <c:v>-1.1328227813525977</c:v>
                </c:pt>
                <c:pt idx="186">
                  <c:v>-0.50362892732974895</c:v>
                </c:pt>
                <c:pt idx="187">
                  <c:v>-0.24632124007610331</c:v>
                </c:pt>
                <c:pt idx="188">
                  <c:v>-0.11268370921062226</c:v>
                </c:pt>
                <c:pt idx="189">
                  <c:v>3.9475697858925227E-2</c:v>
                </c:pt>
                <c:pt idx="190">
                  <c:v>-0.50116876656412679</c:v>
                </c:pt>
                <c:pt idx="191">
                  <c:v>-0.23106674070407374</c:v>
                </c:pt>
                <c:pt idx="192">
                  <c:v>-0.35863718869313743</c:v>
                </c:pt>
                <c:pt idx="193">
                  <c:v>-0.32956026969361035</c:v>
                </c:pt>
                <c:pt idx="194">
                  <c:v>0.37325401695123561</c:v>
                </c:pt>
                <c:pt idx="195">
                  <c:v>0.53170840907671213</c:v>
                </c:pt>
                <c:pt idx="196">
                  <c:v>0.8835309110698476</c:v>
                </c:pt>
                <c:pt idx="197">
                  <c:v>1.2641994930212483</c:v>
                </c:pt>
                <c:pt idx="198">
                  <c:v>1.270301169536838</c:v>
                </c:pt>
                <c:pt idx="199">
                  <c:v>1.1248239028593647</c:v>
                </c:pt>
                <c:pt idx="200">
                  <c:v>0.90698706439739007</c:v>
                </c:pt>
                <c:pt idx="201">
                  <c:v>0.80397856437241055</c:v>
                </c:pt>
                <c:pt idx="202">
                  <c:v>0.79871895995775599</c:v>
                </c:pt>
                <c:pt idx="203">
                  <c:v>0.58233454063560508</c:v>
                </c:pt>
                <c:pt idx="204">
                  <c:v>0.60968726562103803</c:v>
                </c:pt>
                <c:pt idx="205">
                  <c:v>0.87276424996212509</c:v>
                </c:pt>
                <c:pt idx="206">
                  <c:v>8.0167877490100542E-2</c:v>
                </c:pt>
                <c:pt idx="207">
                  <c:v>-3.1845429651556512E-2</c:v>
                </c:pt>
                <c:pt idx="208">
                  <c:v>8.1191613876694657E-3</c:v>
                </c:pt>
                <c:pt idx="209">
                  <c:v>-0.18769493262083159</c:v>
                </c:pt>
                <c:pt idx="210">
                  <c:v>-0.70861053999860935</c:v>
                </c:pt>
                <c:pt idx="211">
                  <c:v>-0.64853606598078462</c:v>
                </c:pt>
                <c:pt idx="212">
                  <c:v>-0.84681074542902091</c:v>
                </c:pt>
                <c:pt idx="213">
                  <c:v>-0.97900289144973052</c:v>
                </c:pt>
                <c:pt idx="214">
                  <c:v>-0.81352794391266892</c:v>
                </c:pt>
                <c:pt idx="215">
                  <c:v>-0.54350206230190379</c:v>
                </c:pt>
                <c:pt idx="216">
                  <c:v>-0.17047956098807288</c:v>
                </c:pt>
                <c:pt idx="217">
                  <c:v>-0.25981773820317328</c:v>
                </c:pt>
                <c:pt idx="218">
                  <c:v>-0.21552832411389847</c:v>
                </c:pt>
                <c:pt idx="219">
                  <c:v>-6.0284392727864809E-2</c:v>
                </c:pt>
                <c:pt idx="220">
                  <c:v>-0.46687123687841814</c:v>
                </c:pt>
                <c:pt idx="221">
                  <c:v>-0.63900612034031967</c:v>
                </c:pt>
                <c:pt idx="222">
                  <c:v>-0.7148073208475445</c:v>
                </c:pt>
                <c:pt idx="223">
                  <c:v>-1.0084855372121702</c:v>
                </c:pt>
                <c:pt idx="224">
                  <c:v>-0.86500330472304032</c:v>
                </c:pt>
                <c:pt idx="225">
                  <c:v>-0.86725328704575555</c:v>
                </c:pt>
              </c:numCache>
            </c:numRef>
          </c:val>
          <c:smooth val="0"/>
          <c:extLst>
            <c:ext xmlns:c16="http://schemas.microsoft.com/office/drawing/2014/chart" uri="{C3380CC4-5D6E-409C-BE32-E72D297353CC}">
              <c16:uniqueId val="{00000001-5DE5-4997-AD5B-5FE75B3FF8F3}"/>
            </c:ext>
          </c:extLst>
        </c:ser>
        <c:dLbls>
          <c:showLegendKey val="0"/>
          <c:showVal val="0"/>
          <c:showCatName val="0"/>
          <c:showSerName val="0"/>
          <c:showPercent val="0"/>
          <c:showBubbleSize val="0"/>
        </c:dLbls>
        <c:smooth val="0"/>
        <c:axId val="1445223128"/>
        <c:axId val="1445228376"/>
      </c:lineChart>
      <c:dateAx>
        <c:axId val="1445223128"/>
        <c:scaling>
          <c:orientation val="minMax"/>
          <c:min val="43983"/>
        </c:scaling>
        <c:delete val="0"/>
        <c:axPos val="b"/>
        <c:numFmt formatCode="mmm\-yy" sourceLinked="1"/>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445228376"/>
        <c:crosses val="autoZero"/>
        <c:auto val="1"/>
        <c:lblOffset val="100"/>
        <c:baseTimeUnit val="months"/>
        <c:majorUnit val="2"/>
        <c:majorTimeUnit val="months"/>
      </c:dateAx>
      <c:valAx>
        <c:axId val="1445228376"/>
        <c:scaling>
          <c:orientation val="minMax"/>
          <c:min val="-1.5"/>
        </c:scaling>
        <c:delete val="0"/>
        <c:axPos val="l"/>
        <c:majorGridlines>
          <c:spPr>
            <a:ln w="6350" cap="flat" cmpd="sng" algn="ctr">
              <a:solidFill>
                <a:srgbClr val="DCDEE1"/>
              </a:solidFill>
              <a:round/>
            </a:ln>
            <a:effectLst/>
          </c:spPr>
        </c:majorGridlines>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Z-Score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0.0" sourceLinked="0"/>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445223128"/>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3.2098915152090762E-2"/>
          <c:y val="1.2270729985243723E-2"/>
          <c:w val="0.92810460650808546"/>
          <c:h val="0.9043478584491853"/>
        </c:manualLayout>
      </c:layout>
      <c:lineChart>
        <c:grouping val="standard"/>
        <c:varyColors val="0"/>
        <c:ser>
          <c:idx val="0"/>
          <c:order val="0"/>
          <c:tx>
            <c:strRef>
              <c:f>'Activity tarcker'!$BF$4</c:f>
              <c:strCache>
                <c:ptCount val="1"/>
                <c:pt idx="0">
                  <c:v>US</c:v>
                </c:pt>
              </c:strCache>
            </c:strRef>
          </c:tx>
          <c:spPr>
            <a:ln w="28575" cap="rnd">
              <a:solidFill>
                <a:schemeClr val="accent1"/>
              </a:solidFill>
              <a:round/>
            </a:ln>
            <a:effectLst/>
          </c:spPr>
          <c:marker>
            <c:symbol val="none"/>
          </c:marker>
          <c:cat>
            <c:numRef>
              <c:f>'Activity tarcker'!$BD$6:$BD$231</c:f>
              <c:numCache>
                <c:formatCode>mmm\-yy</c:formatCode>
                <c:ptCount val="226"/>
                <c:pt idx="0">
                  <c:v>38367</c:v>
                </c:pt>
                <c:pt idx="1">
                  <c:v>38398</c:v>
                </c:pt>
                <c:pt idx="2">
                  <c:v>38426</c:v>
                </c:pt>
                <c:pt idx="3">
                  <c:v>38457</c:v>
                </c:pt>
                <c:pt idx="4">
                  <c:v>38487</c:v>
                </c:pt>
                <c:pt idx="5">
                  <c:v>38518</c:v>
                </c:pt>
                <c:pt idx="6">
                  <c:v>38548</c:v>
                </c:pt>
                <c:pt idx="7">
                  <c:v>38579</c:v>
                </c:pt>
                <c:pt idx="8">
                  <c:v>38610</c:v>
                </c:pt>
                <c:pt idx="9">
                  <c:v>38640</c:v>
                </c:pt>
                <c:pt idx="10">
                  <c:v>38671</c:v>
                </c:pt>
                <c:pt idx="11">
                  <c:v>38701</c:v>
                </c:pt>
                <c:pt idx="12">
                  <c:v>38732</c:v>
                </c:pt>
                <c:pt idx="13">
                  <c:v>38763</c:v>
                </c:pt>
                <c:pt idx="14">
                  <c:v>38791</c:v>
                </c:pt>
                <c:pt idx="15">
                  <c:v>38822</c:v>
                </c:pt>
                <c:pt idx="16">
                  <c:v>38852</c:v>
                </c:pt>
                <c:pt idx="17">
                  <c:v>38883</c:v>
                </c:pt>
                <c:pt idx="18">
                  <c:v>38913</c:v>
                </c:pt>
                <c:pt idx="19">
                  <c:v>38944</c:v>
                </c:pt>
                <c:pt idx="20">
                  <c:v>38975</c:v>
                </c:pt>
                <c:pt idx="21">
                  <c:v>39005</c:v>
                </c:pt>
                <c:pt idx="22">
                  <c:v>39036</c:v>
                </c:pt>
                <c:pt idx="23">
                  <c:v>39066</c:v>
                </c:pt>
                <c:pt idx="24">
                  <c:v>39097</c:v>
                </c:pt>
                <c:pt idx="25">
                  <c:v>39128</c:v>
                </c:pt>
                <c:pt idx="26">
                  <c:v>39156</c:v>
                </c:pt>
                <c:pt idx="27">
                  <c:v>39187</c:v>
                </c:pt>
                <c:pt idx="28">
                  <c:v>39217</c:v>
                </c:pt>
                <c:pt idx="29">
                  <c:v>39248</c:v>
                </c:pt>
                <c:pt idx="30">
                  <c:v>39278</c:v>
                </c:pt>
                <c:pt idx="31">
                  <c:v>39309</c:v>
                </c:pt>
                <c:pt idx="32">
                  <c:v>39340</c:v>
                </c:pt>
                <c:pt idx="33">
                  <c:v>39370</c:v>
                </c:pt>
                <c:pt idx="34">
                  <c:v>39401</c:v>
                </c:pt>
                <c:pt idx="35">
                  <c:v>39431</c:v>
                </c:pt>
                <c:pt idx="36">
                  <c:v>39462</c:v>
                </c:pt>
                <c:pt idx="37">
                  <c:v>39493</c:v>
                </c:pt>
                <c:pt idx="38">
                  <c:v>39522</c:v>
                </c:pt>
                <c:pt idx="39">
                  <c:v>39553</c:v>
                </c:pt>
                <c:pt idx="40">
                  <c:v>39583</c:v>
                </c:pt>
                <c:pt idx="41">
                  <c:v>39614</c:v>
                </c:pt>
                <c:pt idx="42">
                  <c:v>39644</c:v>
                </c:pt>
                <c:pt idx="43">
                  <c:v>39675</c:v>
                </c:pt>
                <c:pt idx="44">
                  <c:v>39706</c:v>
                </c:pt>
                <c:pt idx="45">
                  <c:v>39736</c:v>
                </c:pt>
                <c:pt idx="46">
                  <c:v>39767</c:v>
                </c:pt>
                <c:pt idx="47">
                  <c:v>39797</c:v>
                </c:pt>
                <c:pt idx="48">
                  <c:v>39828</c:v>
                </c:pt>
                <c:pt idx="49">
                  <c:v>39859</c:v>
                </c:pt>
                <c:pt idx="50">
                  <c:v>39887</c:v>
                </c:pt>
                <c:pt idx="51">
                  <c:v>39918</c:v>
                </c:pt>
                <c:pt idx="52">
                  <c:v>39948</c:v>
                </c:pt>
                <c:pt idx="53">
                  <c:v>39979</c:v>
                </c:pt>
                <c:pt idx="54">
                  <c:v>40009</c:v>
                </c:pt>
                <c:pt idx="55">
                  <c:v>40040</c:v>
                </c:pt>
                <c:pt idx="56">
                  <c:v>40071</c:v>
                </c:pt>
                <c:pt idx="57">
                  <c:v>40101</c:v>
                </c:pt>
                <c:pt idx="58">
                  <c:v>40132</c:v>
                </c:pt>
                <c:pt idx="59">
                  <c:v>40162</c:v>
                </c:pt>
                <c:pt idx="60">
                  <c:v>40193</c:v>
                </c:pt>
                <c:pt idx="61">
                  <c:v>40224</c:v>
                </c:pt>
                <c:pt idx="62">
                  <c:v>40252</c:v>
                </c:pt>
                <c:pt idx="63">
                  <c:v>40283</c:v>
                </c:pt>
                <c:pt idx="64">
                  <c:v>40313</c:v>
                </c:pt>
                <c:pt idx="65">
                  <c:v>40344</c:v>
                </c:pt>
                <c:pt idx="66">
                  <c:v>40374</c:v>
                </c:pt>
                <c:pt idx="67">
                  <c:v>40405</c:v>
                </c:pt>
                <c:pt idx="68">
                  <c:v>40436</c:v>
                </c:pt>
                <c:pt idx="69">
                  <c:v>40466</c:v>
                </c:pt>
                <c:pt idx="70">
                  <c:v>40497</c:v>
                </c:pt>
                <c:pt idx="71">
                  <c:v>40527</c:v>
                </c:pt>
                <c:pt idx="72">
                  <c:v>40558</c:v>
                </c:pt>
                <c:pt idx="73">
                  <c:v>40589</c:v>
                </c:pt>
                <c:pt idx="74">
                  <c:v>40617</c:v>
                </c:pt>
                <c:pt idx="75">
                  <c:v>40648</c:v>
                </c:pt>
                <c:pt idx="76">
                  <c:v>40678</c:v>
                </c:pt>
                <c:pt idx="77">
                  <c:v>40709</c:v>
                </c:pt>
                <c:pt idx="78">
                  <c:v>40739</c:v>
                </c:pt>
                <c:pt idx="79">
                  <c:v>40770</c:v>
                </c:pt>
                <c:pt idx="80">
                  <c:v>40801</c:v>
                </c:pt>
                <c:pt idx="81">
                  <c:v>40831</c:v>
                </c:pt>
                <c:pt idx="82">
                  <c:v>40862</c:v>
                </c:pt>
                <c:pt idx="83">
                  <c:v>40892</c:v>
                </c:pt>
                <c:pt idx="84">
                  <c:v>40923</c:v>
                </c:pt>
                <c:pt idx="85">
                  <c:v>40954</c:v>
                </c:pt>
                <c:pt idx="86">
                  <c:v>40983</c:v>
                </c:pt>
                <c:pt idx="87">
                  <c:v>41014</c:v>
                </c:pt>
                <c:pt idx="88">
                  <c:v>41044</c:v>
                </c:pt>
                <c:pt idx="89">
                  <c:v>41075</c:v>
                </c:pt>
                <c:pt idx="90">
                  <c:v>41105</c:v>
                </c:pt>
                <c:pt idx="91">
                  <c:v>41136</c:v>
                </c:pt>
                <c:pt idx="92">
                  <c:v>41167</c:v>
                </c:pt>
                <c:pt idx="93">
                  <c:v>41197</c:v>
                </c:pt>
                <c:pt idx="94">
                  <c:v>41228</c:v>
                </c:pt>
                <c:pt idx="95">
                  <c:v>41258</c:v>
                </c:pt>
                <c:pt idx="96">
                  <c:v>41289</c:v>
                </c:pt>
                <c:pt idx="97">
                  <c:v>41320</c:v>
                </c:pt>
                <c:pt idx="98">
                  <c:v>41348</c:v>
                </c:pt>
                <c:pt idx="99">
                  <c:v>41379</c:v>
                </c:pt>
                <c:pt idx="100">
                  <c:v>41409</c:v>
                </c:pt>
                <c:pt idx="101">
                  <c:v>41440</c:v>
                </c:pt>
                <c:pt idx="102">
                  <c:v>41470</c:v>
                </c:pt>
                <c:pt idx="103">
                  <c:v>41501</c:v>
                </c:pt>
                <c:pt idx="104">
                  <c:v>41532</c:v>
                </c:pt>
                <c:pt idx="105">
                  <c:v>41562</c:v>
                </c:pt>
                <c:pt idx="106">
                  <c:v>41593</c:v>
                </c:pt>
                <c:pt idx="107">
                  <c:v>41623</c:v>
                </c:pt>
                <c:pt idx="108">
                  <c:v>41654</c:v>
                </c:pt>
                <c:pt idx="109">
                  <c:v>41685</c:v>
                </c:pt>
                <c:pt idx="110">
                  <c:v>41713</c:v>
                </c:pt>
                <c:pt idx="111">
                  <c:v>41744</c:v>
                </c:pt>
                <c:pt idx="112">
                  <c:v>41774</c:v>
                </c:pt>
                <c:pt idx="113">
                  <c:v>41805</c:v>
                </c:pt>
                <c:pt idx="114">
                  <c:v>41835</c:v>
                </c:pt>
                <c:pt idx="115">
                  <c:v>41866</c:v>
                </c:pt>
                <c:pt idx="116">
                  <c:v>41897</c:v>
                </c:pt>
                <c:pt idx="117">
                  <c:v>41927</c:v>
                </c:pt>
                <c:pt idx="118">
                  <c:v>41958</c:v>
                </c:pt>
                <c:pt idx="119">
                  <c:v>41988</c:v>
                </c:pt>
                <c:pt idx="120">
                  <c:v>42019</c:v>
                </c:pt>
                <c:pt idx="121">
                  <c:v>42050</c:v>
                </c:pt>
                <c:pt idx="122">
                  <c:v>42078</c:v>
                </c:pt>
                <c:pt idx="123">
                  <c:v>42109</c:v>
                </c:pt>
                <c:pt idx="124">
                  <c:v>42139</c:v>
                </c:pt>
                <c:pt idx="125">
                  <c:v>42170</c:v>
                </c:pt>
                <c:pt idx="126">
                  <c:v>42200</c:v>
                </c:pt>
                <c:pt idx="127">
                  <c:v>42231</c:v>
                </c:pt>
                <c:pt idx="128">
                  <c:v>42262</c:v>
                </c:pt>
                <c:pt idx="129">
                  <c:v>42292</c:v>
                </c:pt>
                <c:pt idx="130">
                  <c:v>42323</c:v>
                </c:pt>
                <c:pt idx="131">
                  <c:v>42353</c:v>
                </c:pt>
                <c:pt idx="132">
                  <c:v>42384</c:v>
                </c:pt>
                <c:pt idx="133">
                  <c:v>42415</c:v>
                </c:pt>
                <c:pt idx="134">
                  <c:v>42444</c:v>
                </c:pt>
                <c:pt idx="135">
                  <c:v>42475</c:v>
                </c:pt>
                <c:pt idx="136">
                  <c:v>42505</c:v>
                </c:pt>
                <c:pt idx="137">
                  <c:v>42536</c:v>
                </c:pt>
                <c:pt idx="138">
                  <c:v>42566</c:v>
                </c:pt>
                <c:pt idx="139">
                  <c:v>42597</c:v>
                </c:pt>
                <c:pt idx="140">
                  <c:v>42628</c:v>
                </c:pt>
                <c:pt idx="141">
                  <c:v>42658</c:v>
                </c:pt>
                <c:pt idx="142">
                  <c:v>42689</c:v>
                </c:pt>
                <c:pt idx="143">
                  <c:v>42719</c:v>
                </c:pt>
                <c:pt idx="144">
                  <c:v>42750</c:v>
                </c:pt>
                <c:pt idx="145">
                  <c:v>42781</c:v>
                </c:pt>
                <c:pt idx="146">
                  <c:v>42809</c:v>
                </c:pt>
                <c:pt idx="147">
                  <c:v>42840</c:v>
                </c:pt>
                <c:pt idx="148">
                  <c:v>42870</c:v>
                </c:pt>
                <c:pt idx="149">
                  <c:v>42901</c:v>
                </c:pt>
                <c:pt idx="150">
                  <c:v>42931</c:v>
                </c:pt>
                <c:pt idx="151">
                  <c:v>42962</c:v>
                </c:pt>
                <c:pt idx="152">
                  <c:v>42993</c:v>
                </c:pt>
                <c:pt idx="153">
                  <c:v>43023</c:v>
                </c:pt>
                <c:pt idx="154">
                  <c:v>43054</c:v>
                </c:pt>
                <c:pt idx="155">
                  <c:v>43084</c:v>
                </c:pt>
                <c:pt idx="156">
                  <c:v>43115</c:v>
                </c:pt>
                <c:pt idx="157">
                  <c:v>43146</c:v>
                </c:pt>
                <c:pt idx="158">
                  <c:v>43174</c:v>
                </c:pt>
                <c:pt idx="159">
                  <c:v>43205</c:v>
                </c:pt>
                <c:pt idx="160">
                  <c:v>43235</c:v>
                </c:pt>
                <c:pt idx="161">
                  <c:v>43266</c:v>
                </c:pt>
                <c:pt idx="162">
                  <c:v>43296</c:v>
                </c:pt>
                <c:pt idx="163">
                  <c:v>43327</c:v>
                </c:pt>
                <c:pt idx="164">
                  <c:v>43358</c:v>
                </c:pt>
                <c:pt idx="165">
                  <c:v>43388</c:v>
                </c:pt>
                <c:pt idx="166">
                  <c:v>43419</c:v>
                </c:pt>
                <c:pt idx="167">
                  <c:v>43449</c:v>
                </c:pt>
                <c:pt idx="168">
                  <c:v>43480</c:v>
                </c:pt>
                <c:pt idx="169">
                  <c:v>43511</c:v>
                </c:pt>
                <c:pt idx="170">
                  <c:v>43539</c:v>
                </c:pt>
                <c:pt idx="171">
                  <c:v>43570</c:v>
                </c:pt>
                <c:pt idx="172">
                  <c:v>43600</c:v>
                </c:pt>
                <c:pt idx="173">
                  <c:v>43631</c:v>
                </c:pt>
                <c:pt idx="174">
                  <c:v>43661</c:v>
                </c:pt>
                <c:pt idx="175">
                  <c:v>43692</c:v>
                </c:pt>
                <c:pt idx="176">
                  <c:v>43723</c:v>
                </c:pt>
                <c:pt idx="177">
                  <c:v>43753</c:v>
                </c:pt>
                <c:pt idx="178">
                  <c:v>43784</c:v>
                </c:pt>
                <c:pt idx="179">
                  <c:v>43814</c:v>
                </c:pt>
                <c:pt idx="180">
                  <c:v>43845</c:v>
                </c:pt>
                <c:pt idx="181">
                  <c:v>43876</c:v>
                </c:pt>
                <c:pt idx="182">
                  <c:v>43905</c:v>
                </c:pt>
                <c:pt idx="183">
                  <c:v>43936</c:v>
                </c:pt>
                <c:pt idx="184">
                  <c:v>43966</c:v>
                </c:pt>
                <c:pt idx="185">
                  <c:v>43997</c:v>
                </c:pt>
                <c:pt idx="186">
                  <c:v>44027</c:v>
                </c:pt>
                <c:pt idx="187">
                  <c:v>44058</c:v>
                </c:pt>
                <c:pt idx="188">
                  <c:v>44089</c:v>
                </c:pt>
                <c:pt idx="189">
                  <c:v>44119</c:v>
                </c:pt>
                <c:pt idx="190">
                  <c:v>44150</c:v>
                </c:pt>
                <c:pt idx="191">
                  <c:v>44180</c:v>
                </c:pt>
                <c:pt idx="192">
                  <c:v>44211</c:v>
                </c:pt>
                <c:pt idx="193">
                  <c:v>44242</c:v>
                </c:pt>
                <c:pt idx="194">
                  <c:v>44270</c:v>
                </c:pt>
                <c:pt idx="195">
                  <c:v>44301</c:v>
                </c:pt>
                <c:pt idx="196">
                  <c:v>44331</c:v>
                </c:pt>
                <c:pt idx="197">
                  <c:v>44362</c:v>
                </c:pt>
                <c:pt idx="198">
                  <c:v>44392</c:v>
                </c:pt>
                <c:pt idx="199">
                  <c:v>44423</c:v>
                </c:pt>
                <c:pt idx="200">
                  <c:v>44454</c:v>
                </c:pt>
                <c:pt idx="201">
                  <c:v>44484</c:v>
                </c:pt>
                <c:pt idx="202">
                  <c:v>44515</c:v>
                </c:pt>
                <c:pt idx="203">
                  <c:v>44545</c:v>
                </c:pt>
                <c:pt idx="204">
                  <c:v>44576</c:v>
                </c:pt>
                <c:pt idx="205">
                  <c:v>44607</c:v>
                </c:pt>
                <c:pt idx="206">
                  <c:v>44635</c:v>
                </c:pt>
                <c:pt idx="207">
                  <c:v>44666</c:v>
                </c:pt>
                <c:pt idx="208">
                  <c:v>44696</c:v>
                </c:pt>
                <c:pt idx="209">
                  <c:v>44727</c:v>
                </c:pt>
                <c:pt idx="210">
                  <c:v>44757</c:v>
                </c:pt>
                <c:pt idx="211">
                  <c:v>44788</c:v>
                </c:pt>
                <c:pt idx="212">
                  <c:v>44819</c:v>
                </c:pt>
                <c:pt idx="213">
                  <c:v>44849</c:v>
                </c:pt>
                <c:pt idx="214">
                  <c:v>44880</c:v>
                </c:pt>
                <c:pt idx="215">
                  <c:v>44910</c:v>
                </c:pt>
                <c:pt idx="216">
                  <c:v>44941</c:v>
                </c:pt>
                <c:pt idx="217">
                  <c:v>44972</c:v>
                </c:pt>
                <c:pt idx="218">
                  <c:v>45000</c:v>
                </c:pt>
                <c:pt idx="219">
                  <c:v>45031</c:v>
                </c:pt>
                <c:pt idx="220">
                  <c:v>45061</c:v>
                </c:pt>
                <c:pt idx="221">
                  <c:v>45092</c:v>
                </c:pt>
                <c:pt idx="222">
                  <c:v>45122</c:v>
                </c:pt>
                <c:pt idx="223">
                  <c:v>45153</c:v>
                </c:pt>
                <c:pt idx="224">
                  <c:v>45184</c:v>
                </c:pt>
                <c:pt idx="225">
                  <c:v>45214</c:v>
                </c:pt>
              </c:numCache>
            </c:numRef>
          </c:cat>
          <c:val>
            <c:numRef>
              <c:f>'Activity tarcker'!$BF$6:$BF$231</c:f>
              <c:numCache>
                <c:formatCode>0.00</c:formatCode>
                <c:ptCount val="226"/>
                <c:pt idx="0">
                  <c:v>0.4746171869889273</c:v>
                </c:pt>
                <c:pt idx="1">
                  <c:v>0.51077332472211656</c:v>
                </c:pt>
                <c:pt idx="2">
                  <c:v>0.57105546285433584</c:v>
                </c:pt>
                <c:pt idx="3">
                  <c:v>0.15407271134233347</c:v>
                </c:pt>
                <c:pt idx="4">
                  <c:v>5.1002963981231504E-2</c:v>
                </c:pt>
                <c:pt idx="5">
                  <c:v>0.43149895122029569</c:v>
                </c:pt>
                <c:pt idx="6">
                  <c:v>0.51571764901532235</c:v>
                </c:pt>
                <c:pt idx="7">
                  <c:v>0.62934476330956435</c:v>
                </c:pt>
                <c:pt idx="8">
                  <c:v>-0.10919354867932701</c:v>
                </c:pt>
                <c:pt idx="9">
                  <c:v>1.3918841856329078E-3</c:v>
                </c:pt>
                <c:pt idx="10">
                  <c:v>0.26835724312404907</c:v>
                </c:pt>
                <c:pt idx="11">
                  <c:v>0.54463949831961878</c:v>
                </c:pt>
                <c:pt idx="12">
                  <c:v>0.49929212133812384</c:v>
                </c:pt>
                <c:pt idx="13">
                  <c:v>0.48388875758941896</c:v>
                </c:pt>
                <c:pt idx="14">
                  <c:v>0.56321348209157329</c:v>
                </c:pt>
                <c:pt idx="15">
                  <c:v>0.20496911320348174</c:v>
                </c:pt>
                <c:pt idx="16">
                  <c:v>5.2386944051656531E-3</c:v>
                </c:pt>
                <c:pt idx="17">
                  <c:v>-8.3286881752515377E-2</c:v>
                </c:pt>
                <c:pt idx="18">
                  <c:v>-0.24673291459836713</c:v>
                </c:pt>
                <c:pt idx="19">
                  <c:v>-0.21167908371131328</c:v>
                </c:pt>
                <c:pt idx="20">
                  <c:v>-0.16854396530072424</c:v>
                </c:pt>
                <c:pt idx="21">
                  <c:v>-5.7527802281485588E-2</c:v>
                </c:pt>
                <c:pt idx="22">
                  <c:v>0.11254724507590029</c:v>
                </c:pt>
                <c:pt idx="23">
                  <c:v>-9.5573391001896449E-2</c:v>
                </c:pt>
                <c:pt idx="24">
                  <c:v>0.36133428476894069</c:v>
                </c:pt>
                <c:pt idx="25">
                  <c:v>0.30299013349438375</c:v>
                </c:pt>
                <c:pt idx="26">
                  <c:v>-1.0931608546083771E-2</c:v>
                </c:pt>
                <c:pt idx="27">
                  <c:v>-0.11446749832837763</c:v>
                </c:pt>
                <c:pt idx="28">
                  <c:v>-2.9661209070125604E-2</c:v>
                </c:pt>
                <c:pt idx="29">
                  <c:v>-0.10546073594555076</c:v>
                </c:pt>
                <c:pt idx="30">
                  <c:v>8.7435558190616644E-2</c:v>
                </c:pt>
                <c:pt idx="31">
                  <c:v>1.0753289081854925E-3</c:v>
                </c:pt>
                <c:pt idx="32">
                  <c:v>-0.14820493144137339</c:v>
                </c:pt>
                <c:pt idx="33">
                  <c:v>-0.22792483056977464</c:v>
                </c:pt>
                <c:pt idx="34">
                  <c:v>-0.60105216760847091</c:v>
                </c:pt>
                <c:pt idx="35">
                  <c:v>-0.61372007293635433</c:v>
                </c:pt>
                <c:pt idx="36">
                  <c:v>-0.84602901493657356</c:v>
                </c:pt>
                <c:pt idx="37">
                  <c:v>-1.1071024880944023</c:v>
                </c:pt>
                <c:pt idx="38">
                  <c:v>-1.0908569778718917</c:v>
                </c:pt>
                <c:pt idx="39">
                  <c:v>-1.2423632547110828</c:v>
                </c:pt>
                <c:pt idx="40">
                  <c:v>-1.2348934829360325</c:v>
                </c:pt>
                <c:pt idx="41">
                  <c:v>-1.4820106879538608</c:v>
                </c:pt>
                <c:pt idx="42">
                  <c:v>-1.4208668686058683</c:v>
                </c:pt>
                <c:pt idx="43">
                  <c:v>-1.2003298175641017</c:v>
                </c:pt>
                <c:pt idx="44">
                  <c:v>-1.0344672746042927</c:v>
                </c:pt>
                <c:pt idx="45">
                  <c:v>-1.9161695829820655</c:v>
                </c:pt>
                <c:pt idx="46">
                  <c:v>-2.0115331934661294</c:v>
                </c:pt>
                <c:pt idx="47">
                  <c:v>-2.0944561951491987</c:v>
                </c:pt>
                <c:pt idx="48">
                  <c:v>-2.1346896029105</c:v>
                </c:pt>
                <c:pt idx="49">
                  <c:v>-2.3931006363310106</c:v>
                </c:pt>
                <c:pt idx="50">
                  <c:v>-1.9922219735380888</c:v>
                </c:pt>
                <c:pt idx="51">
                  <c:v>-1.3144806119948957</c:v>
                </c:pt>
                <c:pt idx="52">
                  <c:v>-0.948603418399664</c:v>
                </c:pt>
                <c:pt idx="53">
                  <c:v>-0.91957263322992078</c:v>
                </c:pt>
                <c:pt idx="54">
                  <c:v>-0.82050650393818114</c:v>
                </c:pt>
                <c:pt idx="55">
                  <c:v>-0.25196056447147908</c:v>
                </c:pt>
                <c:pt idx="56">
                  <c:v>-0.22780268530276065</c:v>
                </c:pt>
                <c:pt idx="57">
                  <c:v>-0.48557353606308506</c:v>
                </c:pt>
                <c:pt idx="58">
                  <c:v>-0.45315520464116199</c:v>
                </c:pt>
                <c:pt idx="59">
                  <c:v>-0.54010982545638753</c:v>
                </c:pt>
                <c:pt idx="60">
                  <c:v>-0.35788421846560448</c:v>
                </c:pt>
                <c:pt idx="61">
                  <c:v>-0.64393114852551026</c:v>
                </c:pt>
                <c:pt idx="62">
                  <c:v>-0.41332466281545555</c:v>
                </c:pt>
                <c:pt idx="63">
                  <c:v>-0.26460088578980528</c:v>
                </c:pt>
                <c:pt idx="64">
                  <c:v>-0.32163813805535235</c:v>
                </c:pt>
                <c:pt idx="65">
                  <c:v>-0.47306259855797017</c:v>
                </c:pt>
                <c:pt idx="66">
                  <c:v>-0.65985705901969716</c:v>
                </c:pt>
                <c:pt idx="67">
                  <c:v>-0.72855229500337459</c:v>
                </c:pt>
                <c:pt idx="68">
                  <c:v>-0.69687109969885686</c:v>
                </c:pt>
                <c:pt idx="69">
                  <c:v>-0.54616487830654492</c:v>
                </c:pt>
                <c:pt idx="70">
                  <c:v>-0.25224723924214315</c:v>
                </c:pt>
                <c:pt idx="71">
                  <c:v>-0.14396052084016409</c:v>
                </c:pt>
                <c:pt idx="72">
                  <c:v>5.8201457649206631E-2</c:v>
                </c:pt>
                <c:pt idx="73">
                  <c:v>0.29888556055253213</c:v>
                </c:pt>
                <c:pt idx="74">
                  <c:v>-0.14990655900674901</c:v>
                </c:pt>
                <c:pt idx="75">
                  <c:v>-9.9886303393071363E-2</c:v>
                </c:pt>
                <c:pt idx="76">
                  <c:v>-0.23434981064574348</c:v>
                </c:pt>
                <c:pt idx="77">
                  <c:v>-0.57412757389166946</c:v>
                </c:pt>
                <c:pt idx="78">
                  <c:v>-0.52631077816813587</c:v>
                </c:pt>
                <c:pt idx="79">
                  <c:v>-1.1583780384966744</c:v>
                </c:pt>
                <c:pt idx="80">
                  <c:v>-1.1656770716182476</c:v>
                </c:pt>
                <c:pt idx="81">
                  <c:v>-1.0294424390247134</c:v>
                </c:pt>
                <c:pt idx="82">
                  <c:v>-0.52502017291731951</c:v>
                </c:pt>
                <c:pt idx="83">
                  <c:v>-0.49862594811455518</c:v>
                </c:pt>
                <c:pt idx="84">
                  <c:v>-0.25784608520275498</c:v>
                </c:pt>
                <c:pt idx="85">
                  <c:v>-0.18901473226374726</c:v>
                </c:pt>
                <c:pt idx="86">
                  <c:v>-0.2250029453900117</c:v>
                </c:pt>
                <c:pt idx="87">
                  <c:v>-0.26966664306554378</c:v>
                </c:pt>
                <c:pt idx="88">
                  <c:v>-0.27928197123297183</c:v>
                </c:pt>
                <c:pt idx="89">
                  <c:v>-0.4935565107320331</c:v>
                </c:pt>
                <c:pt idx="90">
                  <c:v>-0.69556586905735096</c:v>
                </c:pt>
                <c:pt idx="91">
                  <c:v>-0.71650253783320028</c:v>
                </c:pt>
                <c:pt idx="92">
                  <c:v>-0.39700600472496317</c:v>
                </c:pt>
                <c:pt idx="93">
                  <c:v>-0.29388941361077614</c:v>
                </c:pt>
                <c:pt idx="94">
                  <c:v>-0.41502765280824444</c:v>
                </c:pt>
                <c:pt idx="95">
                  <c:v>-0.50376371175838131</c:v>
                </c:pt>
                <c:pt idx="96">
                  <c:v>-0.68765295653276626</c:v>
                </c:pt>
                <c:pt idx="97">
                  <c:v>-0.50988687227464469</c:v>
                </c:pt>
                <c:pt idx="98">
                  <c:v>-0.51879876925969004</c:v>
                </c:pt>
                <c:pt idx="99">
                  <c:v>-0.41142494595406248</c:v>
                </c:pt>
                <c:pt idx="100">
                  <c:v>-0.22597068466871667</c:v>
                </c:pt>
                <c:pt idx="101">
                  <c:v>-2.3054848584253884E-2</c:v>
                </c:pt>
                <c:pt idx="102">
                  <c:v>0.10853658008563535</c:v>
                </c:pt>
                <c:pt idx="103">
                  <c:v>1.6641603810094413E-2</c:v>
                </c:pt>
                <c:pt idx="104">
                  <c:v>1.4373789723435892E-2</c:v>
                </c:pt>
                <c:pt idx="105">
                  <c:v>-0.31456471407496556</c:v>
                </c:pt>
                <c:pt idx="106">
                  <c:v>-0.19766095088912991</c:v>
                </c:pt>
                <c:pt idx="107">
                  <c:v>0.18277906119752413</c:v>
                </c:pt>
                <c:pt idx="108">
                  <c:v>-0.14882406364875667</c:v>
                </c:pt>
                <c:pt idx="109">
                  <c:v>-0.1082030454087575</c:v>
                </c:pt>
                <c:pt idx="110">
                  <c:v>-5.9171795209614353E-4</c:v>
                </c:pt>
                <c:pt idx="111">
                  <c:v>-4.2930670318371805E-2</c:v>
                </c:pt>
                <c:pt idx="112">
                  <c:v>3.0110955478116853E-2</c:v>
                </c:pt>
                <c:pt idx="113">
                  <c:v>0.10684399574914774</c:v>
                </c:pt>
                <c:pt idx="114">
                  <c:v>0.21961476589420417</c:v>
                </c:pt>
                <c:pt idx="115">
                  <c:v>0.44070979124811843</c:v>
                </c:pt>
                <c:pt idx="116">
                  <c:v>0.2808567284696678</c:v>
                </c:pt>
                <c:pt idx="117">
                  <c:v>0.35882243743162762</c:v>
                </c:pt>
                <c:pt idx="118">
                  <c:v>0.45223141574547399</c:v>
                </c:pt>
                <c:pt idx="119">
                  <c:v>0.3326435039776498</c:v>
                </c:pt>
                <c:pt idx="120">
                  <c:v>0.35809280197217513</c:v>
                </c:pt>
                <c:pt idx="121">
                  <c:v>0.21200577497932133</c:v>
                </c:pt>
                <c:pt idx="122">
                  <c:v>0.25343114028621933</c:v>
                </c:pt>
                <c:pt idx="123">
                  <c:v>0.21771234580409479</c:v>
                </c:pt>
                <c:pt idx="124">
                  <c:v>0.40269151463996383</c:v>
                </c:pt>
                <c:pt idx="125">
                  <c:v>0.47361349883881959</c:v>
                </c:pt>
                <c:pt idx="126">
                  <c:v>0.25946348197758123</c:v>
                </c:pt>
                <c:pt idx="127">
                  <c:v>0.21381558845091736</c:v>
                </c:pt>
                <c:pt idx="128">
                  <c:v>0.35400862989179455</c:v>
                </c:pt>
                <c:pt idx="129">
                  <c:v>0.33801441756621831</c:v>
                </c:pt>
                <c:pt idx="130">
                  <c:v>4.0086446527418357E-2</c:v>
                </c:pt>
                <c:pt idx="131">
                  <c:v>8.6666319111892987E-2</c:v>
                </c:pt>
                <c:pt idx="132">
                  <c:v>2.0830828649481679E-2</c:v>
                </c:pt>
                <c:pt idx="133">
                  <c:v>-0.2037856270757101</c:v>
                </c:pt>
                <c:pt idx="134">
                  <c:v>-0.11978670200966945</c:v>
                </c:pt>
                <c:pt idx="135">
                  <c:v>-0.12696766147648292</c:v>
                </c:pt>
                <c:pt idx="136">
                  <c:v>3.7789502686032816E-3</c:v>
                </c:pt>
                <c:pt idx="137">
                  <c:v>4.8164607034093102E-2</c:v>
                </c:pt>
                <c:pt idx="138">
                  <c:v>6.793632910503733E-2</c:v>
                </c:pt>
                <c:pt idx="139">
                  <c:v>0.34460115728710727</c:v>
                </c:pt>
                <c:pt idx="140">
                  <c:v>6.6894835363376232E-3</c:v>
                </c:pt>
                <c:pt idx="141">
                  <c:v>9.9167719972834897E-2</c:v>
                </c:pt>
                <c:pt idx="142">
                  <c:v>0.47187135342938502</c:v>
                </c:pt>
                <c:pt idx="143">
                  <c:v>0.76557917089627259</c:v>
                </c:pt>
                <c:pt idx="144">
                  <c:v>0.81729581699569986</c:v>
                </c:pt>
                <c:pt idx="145">
                  <c:v>0.87957875966289945</c:v>
                </c:pt>
                <c:pt idx="146">
                  <c:v>0.8579974495385293</c:v>
                </c:pt>
                <c:pt idx="147">
                  <c:v>0.77394873993990065</c:v>
                </c:pt>
                <c:pt idx="148">
                  <c:v>0.67354125214092908</c:v>
                </c:pt>
                <c:pt idx="149">
                  <c:v>0.59434737085325606</c:v>
                </c:pt>
                <c:pt idx="150">
                  <c:v>0.82962993330767487</c:v>
                </c:pt>
                <c:pt idx="151">
                  <c:v>0.77632777295354705</c:v>
                </c:pt>
                <c:pt idx="152">
                  <c:v>0.73521161973578808</c:v>
                </c:pt>
                <c:pt idx="153">
                  <c:v>0.88787288069256354</c:v>
                </c:pt>
                <c:pt idx="154">
                  <c:v>0.9283453839417305</c:v>
                </c:pt>
                <c:pt idx="155">
                  <c:v>1.023343432211091</c:v>
                </c:pt>
                <c:pt idx="156">
                  <c:v>0.87134937514259236</c:v>
                </c:pt>
                <c:pt idx="157">
                  <c:v>0.88703632532247578</c:v>
                </c:pt>
                <c:pt idx="158">
                  <c:v>0.83396605201262619</c:v>
                </c:pt>
                <c:pt idx="159">
                  <c:v>0.92126596008648465</c:v>
                </c:pt>
                <c:pt idx="160">
                  <c:v>0.87299785471753888</c:v>
                </c:pt>
                <c:pt idx="161">
                  <c:v>0.77600862791684011</c:v>
                </c:pt>
                <c:pt idx="162">
                  <c:v>0.74345814667424914</c:v>
                </c:pt>
                <c:pt idx="163">
                  <c:v>0.8198059734858113</c:v>
                </c:pt>
                <c:pt idx="164">
                  <c:v>1.0513821561944585</c:v>
                </c:pt>
                <c:pt idx="165">
                  <c:v>1.014612502373055</c:v>
                </c:pt>
                <c:pt idx="166">
                  <c:v>0.86171602303922179</c:v>
                </c:pt>
                <c:pt idx="167">
                  <c:v>0.36820610291059469</c:v>
                </c:pt>
                <c:pt idx="168">
                  <c:v>0.29272364337474471</c:v>
                </c:pt>
                <c:pt idx="169">
                  <c:v>0.49457373094326174</c:v>
                </c:pt>
                <c:pt idx="170">
                  <c:v>0.44410428417881126</c:v>
                </c:pt>
                <c:pt idx="171">
                  <c:v>0.6019322945978447</c:v>
                </c:pt>
                <c:pt idx="172">
                  <c:v>0.72141721147089222</c:v>
                </c:pt>
                <c:pt idx="173">
                  <c:v>0.23977880221207237</c:v>
                </c:pt>
                <c:pt idx="174">
                  <c:v>0.86829199491274978</c:v>
                </c:pt>
                <c:pt idx="175">
                  <c:v>0.38924348684066645</c:v>
                </c:pt>
                <c:pt idx="176">
                  <c:v>0.18324431617918274</c:v>
                </c:pt>
                <c:pt idx="177">
                  <c:v>0.54771300084658048</c:v>
                </c:pt>
                <c:pt idx="178">
                  <c:v>0.61630218802029935</c:v>
                </c:pt>
                <c:pt idx="179">
                  <c:v>0.5473692526563978</c:v>
                </c:pt>
                <c:pt idx="180">
                  <c:v>0.7433653854574509</c:v>
                </c:pt>
                <c:pt idx="181">
                  <c:v>0.90377887079514707</c:v>
                </c:pt>
                <c:pt idx="182">
                  <c:v>-0.10750693740883691</c:v>
                </c:pt>
                <c:pt idx="183">
                  <c:v>-1.4932469466096645</c:v>
                </c:pt>
                <c:pt idx="184">
                  <c:v>-1.1469529991454548</c:v>
                </c:pt>
                <c:pt idx="185">
                  <c:v>0.59267196129339272</c:v>
                </c:pt>
                <c:pt idx="186">
                  <c:v>0.24668387327487654</c:v>
                </c:pt>
                <c:pt idx="187">
                  <c:v>0.16838891790189117</c:v>
                </c:pt>
                <c:pt idx="188">
                  <c:v>0.77694772918234967</c:v>
                </c:pt>
                <c:pt idx="189">
                  <c:v>0.68376116105888407</c:v>
                </c:pt>
                <c:pt idx="190">
                  <c:v>0.30420736577000912</c:v>
                </c:pt>
                <c:pt idx="191">
                  <c:v>0.24860057947382269</c:v>
                </c:pt>
                <c:pt idx="192">
                  <c:v>0.36253332894263424</c:v>
                </c:pt>
                <c:pt idx="193">
                  <c:v>0.42150781568406115</c:v>
                </c:pt>
                <c:pt idx="194">
                  <c:v>1.0185851273929483</c:v>
                </c:pt>
                <c:pt idx="195">
                  <c:v>1.1807435668794941</c:v>
                </c:pt>
                <c:pt idx="196">
                  <c:v>1.1832646954319817</c:v>
                </c:pt>
                <c:pt idx="197">
                  <c:v>1.27267443721931</c:v>
                </c:pt>
                <c:pt idx="198">
                  <c:v>1.0504700818316022</c:v>
                </c:pt>
                <c:pt idx="199">
                  <c:v>0.52840473957713863</c:v>
                </c:pt>
                <c:pt idx="200">
                  <c:v>0.48754369402665221</c:v>
                </c:pt>
                <c:pt idx="201">
                  <c:v>0.50287005813056462</c:v>
                </c:pt>
                <c:pt idx="202">
                  <c:v>0.40397686875325345</c:v>
                </c:pt>
                <c:pt idx="203">
                  <c:v>0.62203679345436502</c:v>
                </c:pt>
                <c:pt idx="204">
                  <c:v>0.31711113263894081</c:v>
                </c:pt>
                <c:pt idx="205">
                  <c:v>0.26035012460725954</c:v>
                </c:pt>
                <c:pt idx="206">
                  <c:v>-0.19166666465348367</c:v>
                </c:pt>
                <c:pt idx="207">
                  <c:v>-5.4115129605556062E-2</c:v>
                </c:pt>
                <c:pt idx="208">
                  <c:v>-0.56811213423437557</c:v>
                </c:pt>
                <c:pt idx="209">
                  <c:v>-0.93544250846292054</c:v>
                </c:pt>
                <c:pt idx="210">
                  <c:v>-1.1446385177097393</c:v>
                </c:pt>
                <c:pt idx="211">
                  <c:v>-1.010926897288061</c:v>
                </c:pt>
                <c:pt idx="212">
                  <c:v>-0.8192881318097941</c:v>
                </c:pt>
                <c:pt idx="213">
                  <c:v>-1.1793375643713491</c:v>
                </c:pt>
                <c:pt idx="214">
                  <c:v>-1.1173534337896016</c:v>
                </c:pt>
                <c:pt idx="215">
                  <c:v>-1.0366793414893918</c:v>
                </c:pt>
                <c:pt idx="216">
                  <c:v>-1.1526529232434948</c:v>
                </c:pt>
                <c:pt idx="217">
                  <c:v>-1.0528137836444589</c:v>
                </c:pt>
                <c:pt idx="218">
                  <c:v>-0.88098420666423838</c:v>
                </c:pt>
                <c:pt idx="219">
                  <c:v>-0.83388929508527065</c:v>
                </c:pt>
                <c:pt idx="220">
                  <c:v>-1.1046116847379759</c:v>
                </c:pt>
                <c:pt idx="221">
                  <c:v>-0.75736097714147299</c:v>
                </c:pt>
                <c:pt idx="222">
                  <c:v>-0.49987690915542027</c:v>
                </c:pt>
                <c:pt idx="223">
                  <c:v>-0.6138336834365733</c:v>
                </c:pt>
                <c:pt idx="224">
                  <c:v>-0.67790837944094107</c:v>
                </c:pt>
                <c:pt idx="225">
                  <c:v>-0.8138402912641769</c:v>
                </c:pt>
              </c:numCache>
            </c:numRef>
          </c:val>
          <c:smooth val="0"/>
          <c:extLst>
            <c:ext xmlns:c16="http://schemas.microsoft.com/office/drawing/2014/chart" uri="{C3380CC4-5D6E-409C-BE32-E72D297353CC}">
              <c16:uniqueId val="{00000000-DB47-4C15-984C-39765C869BA7}"/>
            </c:ext>
          </c:extLst>
        </c:ser>
        <c:ser>
          <c:idx val="1"/>
          <c:order val="1"/>
          <c:tx>
            <c:strRef>
              <c:f>'Activity tarcker'!$BH$4</c:f>
              <c:strCache>
                <c:ptCount val="1"/>
                <c:pt idx="0">
                  <c:v>Euro area</c:v>
                </c:pt>
              </c:strCache>
            </c:strRef>
          </c:tx>
          <c:spPr>
            <a:ln w="28575" cap="rnd">
              <a:solidFill>
                <a:schemeClr val="accent2"/>
              </a:solidFill>
              <a:round/>
            </a:ln>
            <a:effectLst/>
          </c:spPr>
          <c:marker>
            <c:symbol val="none"/>
          </c:marker>
          <c:cat>
            <c:numRef>
              <c:f>'Activity tarcker'!$BD$6:$BD$231</c:f>
              <c:numCache>
                <c:formatCode>mmm\-yy</c:formatCode>
                <c:ptCount val="226"/>
                <c:pt idx="0">
                  <c:v>38367</c:v>
                </c:pt>
                <c:pt idx="1">
                  <c:v>38398</c:v>
                </c:pt>
                <c:pt idx="2">
                  <c:v>38426</c:v>
                </c:pt>
                <c:pt idx="3">
                  <c:v>38457</c:v>
                </c:pt>
                <c:pt idx="4">
                  <c:v>38487</c:v>
                </c:pt>
                <c:pt idx="5">
                  <c:v>38518</c:v>
                </c:pt>
                <c:pt idx="6">
                  <c:v>38548</c:v>
                </c:pt>
                <c:pt idx="7">
                  <c:v>38579</c:v>
                </c:pt>
                <c:pt idx="8">
                  <c:v>38610</c:v>
                </c:pt>
                <c:pt idx="9">
                  <c:v>38640</c:v>
                </c:pt>
                <c:pt idx="10">
                  <c:v>38671</c:v>
                </c:pt>
                <c:pt idx="11">
                  <c:v>38701</c:v>
                </c:pt>
                <c:pt idx="12">
                  <c:v>38732</c:v>
                </c:pt>
                <c:pt idx="13">
                  <c:v>38763</c:v>
                </c:pt>
                <c:pt idx="14">
                  <c:v>38791</c:v>
                </c:pt>
                <c:pt idx="15">
                  <c:v>38822</c:v>
                </c:pt>
                <c:pt idx="16">
                  <c:v>38852</c:v>
                </c:pt>
                <c:pt idx="17">
                  <c:v>38883</c:v>
                </c:pt>
                <c:pt idx="18">
                  <c:v>38913</c:v>
                </c:pt>
                <c:pt idx="19">
                  <c:v>38944</c:v>
                </c:pt>
                <c:pt idx="20">
                  <c:v>38975</c:v>
                </c:pt>
                <c:pt idx="21">
                  <c:v>39005</c:v>
                </c:pt>
                <c:pt idx="22">
                  <c:v>39036</c:v>
                </c:pt>
                <c:pt idx="23">
                  <c:v>39066</c:v>
                </c:pt>
                <c:pt idx="24">
                  <c:v>39097</c:v>
                </c:pt>
                <c:pt idx="25">
                  <c:v>39128</c:v>
                </c:pt>
                <c:pt idx="26">
                  <c:v>39156</c:v>
                </c:pt>
                <c:pt idx="27">
                  <c:v>39187</c:v>
                </c:pt>
                <c:pt idx="28">
                  <c:v>39217</c:v>
                </c:pt>
                <c:pt idx="29">
                  <c:v>39248</c:v>
                </c:pt>
                <c:pt idx="30">
                  <c:v>39278</c:v>
                </c:pt>
                <c:pt idx="31">
                  <c:v>39309</c:v>
                </c:pt>
                <c:pt idx="32">
                  <c:v>39340</c:v>
                </c:pt>
                <c:pt idx="33">
                  <c:v>39370</c:v>
                </c:pt>
                <c:pt idx="34">
                  <c:v>39401</c:v>
                </c:pt>
                <c:pt idx="35">
                  <c:v>39431</c:v>
                </c:pt>
                <c:pt idx="36">
                  <c:v>39462</c:v>
                </c:pt>
                <c:pt idx="37">
                  <c:v>39493</c:v>
                </c:pt>
                <c:pt idx="38">
                  <c:v>39522</c:v>
                </c:pt>
                <c:pt idx="39">
                  <c:v>39553</c:v>
                </c:pt>
                <c:pt idx="40">
                  <c:v>39583</c:v>
                </c:pt>
                <c:pt idx="41">
                  <c:v>39614</c:v>
                </c:pt>
                <c:pt idx="42">
                  <c:v>39644</c:v>
                </c:pt>
                <c:pt idx="43">
                  <c:v>39675</c:v>
                </c:pt>
                <c:pt idx="44">
                  <c:v>39706</c:v>
                </c:pt>
                <c:pt idx="45">
                  <c:v>39736</c:v>
                </c:pt>
                <c:pt idx="46">
                  <c:v>39767</c:v>
                </c:pt>
                <c:pt idx="47">
                  <c:v>39797</c:v>
                </c:pt>
                <c:pt idx="48">
                  <c:v>39828</c:v>
                </c:pt>
                <c:pt idx="49">
                  <c:v>39859</c:v>
                </c:pt>
                <c:pt idx="50">
                  <c:v>39887</c:v>
                </c:pt>
                <c:pt idx="51">
                  <c:v>39918</c:v>
                </c:pt>
                <c:pt idx="52">
                  <c:v>39948</c:v>
                </c:pt>
                <c:pt idx="53">
                  <c:v>39979</c:v>
                </c:pt>
                <c:pt idx="54">
                  <c:v>40009</c:v>
                </c:pt>
                <c:pt idx="55">
                  <c:v>40040</c:v>
                </c:pt>
                <c:pt idx="56">
                  <c:v>40071</c:v>
                </c:pt>
                <c:pt idx="57">
                  <c:v>40101</c:v>
                </c:pt>
                <c:pt idx="58">
                  <c:v>40132</c:v>
                </c:pt>
                <c:pt idx="59">
                  <c:v>40162</c:v>
                </c:pt>
                <c:pt idx="60">
                  <c:v>40193</c:v>
                </c:pt>
                <c:pt idx="61">
                  <c:v>40224</c:v>
                </c:pt>
                <c:pt idx="62">
                  <c:v>40252</c:v>
                </c:pt>
                <c:pt idx="63">
                  <c:v>40283</c:v>
                </c:pt>
                <c:pt idx="64">
                  <c:v>40313</c:v>
                </c:pt>
                <c:pt idx="65">
                  <c:v>40344</c:v>
                </c:pt>
                <c:pt idx="66">
                  <c:v>40374</c:v>
                </c:pt>
                <c:pt idx="67">
                  <c:v>40405</c:v>
                </c:pt>
                <c:pt idx="68">
                  <c:v>40436</c:v>
                </c:pt>
                <c:pt idx="69">
                  <c:v>40466</c:v>
                </c:pt>
                <c:pt idx="70">
                  <c:v>40497</c:v>
                </c:pt>
                <c:pt idx="71">
                  <c:v>40527</c:v>
                </c:pt>
                <c:pt idx="72">
                  <c:v>40558</c:v>
                </c:pt>
                <c:pt idx="73">
                  <c:v>40589</c:v>
                </c:pt>
                <c:pt idx="74">
                  <c:v>40617</c:v>
                </c:pt>
                <c:pt idx="75">
                  <c:v>40648</c:v>
                </c:pt>
                <c:pt idx="76">
                  <c:v>40678</c:v>
                </c:pt>
                <c:pt idx="77">
                  <c:v>40709</c:v>
                </c:pt>
                <c:pt idx="78">
                  <c:v>40739</c:v>
                </c:pt>
                <c:pt idx="79">
                  <c:v>40770</c:v>
                </c:pt>
                <c:pt idx="80">
                  <c:v>40801</c:v>
                </c:pt>
                <c:pt idx="81">
                  <c:v>40831</c:v>
                </c:pt>
                <c:pt idx="82">
                  <c:v>40862</c:v>
                </c:pt>
                <c:pt idx="83">
                  <c:v>40892</c:v>
                </c:pt>
                <c:pt idx="84">
                  <c:v>40923</c:v>
                </c:pt>
                <c:pt idx="85">
                  <c:v>40954</c:v>
                </c:pt>
                <c:pt idx="86">
                  <c:v>40983</c:v>
                </c:pt>
                <c:pt idx="87">
                  <c:v>41014</c:v>
                </c:pt>
                <c:pt idx="88">
                  <c:v>41044</c:v>
                </c:pt>
                <c:pt idx="89">
                  <c:v>41075</c:v>
                </c:pt>
                <c:pt idx="90">
                  <c:v>41105</c:v>
                </c:pt>
                <c:pt idx="91">
                  <c:v>41136</c:v>
                </c:pt>
                <c:pt idx="92">
                  <c:v>41167</c:v>
                </c:pt>
                <c:pt idx="93">
                  <c:v>41197</c:v>
                </c:pt>
                <c:pt idx="94">
                  <c:v>41228</c:v>
                </c:pt>
                <c:pt idx="95">
                  <c:v>41258</c:v>
                </c:pt>
                <c:pt idx="96">
                  <c:v>41289</c:v>
                </c:pt>
                <c:pt idx="97">
                  <c:v>41320</c:v>
                </c:pt>
                <c:pt idx="98">
                  <c:v>41348</c:v>
                </c:pt>
                <c:pt idx="99">
                  <c:v>41379</c:v>
                </c:pt>
                <c:pt idx="100">
                  <c:v>41409</c:v>
                </c:pt>
                <c:pt idx="101">
                  <c:v>41440</c:v>
                </c:pt>
                <c:pt idx="102">
                  <c:v>41470</c:v>
                </c:pt>
                <c:pt idx="103">
                  <c:v>41501</c:v>
                </c:pt>
                <c:pt idx="104">
                  <c:v>41532</c:v>
                </c:pt>
                <c:pt idx="105">
                  <c:v>41562</c:v>
                </c:pt>
                <c:pt idx="106">
                  <c:v>41593</c:v>
                </c:pt>
                <c:pt idx="107">
                  <c:v>41623</c:v>
                </c:pt>
                <c:pt idx="108">
                  <c:v>41654</c:v>
                </c:pt>
                <c:pt idx="109">
                  <c:v>41685</c:v>
                </c:pt>
                <c:pt idx="110">
                  <c:v>41713</c:v>
                </c:pt>
                <c:pt idx="111">
                  <c:v>41744</c:v>
                </c:pt>
                <c:pt idx="112">
                  <c:v>41774</c:v>
                </c:pt>
                <c:pt idx="113">
                  <c:v>41805</c:v>
                </c:pt>
                <c:pt idx="114">
                  <c:v>41835</c:v>
                </c:pt>
                <c:pt idx="115">
                  <c:v>41866</c:v>
                </c:pt>
                <c:pt idx="116">
                  <c:v>41897</c:v>
                </c:pt>
                <c:pt idx="117">
                  <c:v>41927</c:v>
                </c:pt>
                <c:pt idx="118">
                  <c:v>41958</c:v>
                </c:pt>
                <c:pt idx="119">
                  <c:v>41988</c:v>
                </c:pt>
                <c:pt idx="120">
                  <c:v>42019</c:v>
                </c:pt>
                <c:pt idx="121">
                  <c:v>42050</c:v>
                </c:pt>
                <c:pt idx="122">
                  <c:v>42078</c:v>
                </c:pt>
                <c:pt idx="123">
                  <c:v>42109</c:v>
                </c:pt>
                <c:pt idx="124">
                  <c:v>42139</c:v>
                </c:pt>
                <c:pt idx="125">
                  <c:v>42170</c:v>
                </c:pt>
                <c:pt idx="126">
                  <c:v>42200</c:v>
                </c:pt>
                <c:pt idx="127">
                  <c:v>42231</c:v>
                </c:pt>
                <c:pt idx="128">
                  <c:v>42262</c:v>
                </c:pt>
                <c:pt idx="129">
                  <c:v>42292</c:v>
                </c:pt>
                <c:pt idx="130">
                  <c:v>42323</c:v>
                </c:pt>
                <c:pt idx="131">
                  <c:v>42353</c:v>
                </c:pt>
                <c:pt idx="132">
                  <c:v>42384</c:v>
                </c:pt>
                <c:pt idx="133">
                  <c:v>42415</c:v>
                </c:pt>
                <c:pt idx="134">
                  <c:v>42444</c:v>
                </c:pt>
                <c:pt idx="135">
                  <c:v>42475</c:v>
                </c:pt>
                <c:pt idx="136">
                  <c:v>42505</c:v>
                </c:pt>
                <c:pt idx="137">
                  <c:v>42536</c:v>
                </c:pt>
                <c:pt idx="138">
                  <c:v>42566</c:v>
                </c:pt>
                <c:pt idx="139">
                  <c:v>42597</c:v>
                </c:pt>
                <c:pt idx="140">
                  <c:v>42628</c:v>
                </c:pt>
                <c:pt idx="141">
                  <c:v>42658</c:v>
                </c:pt>
                <c:pt idx="142">
                  <c:v>42689</c:v>
                </c:pt>
                <c:pt idx="143">
                  <c:v>42719</c:v>
                </c:pt>
                <c:pt idx="144">
                  <c:v>42750</c:v>
                </c:pt>
                <c:pt idx="145">
                  <c:v>42781</c:v>
                </c:pt>
                <c:pt idx="146">
                  <c:v>42809</c:v>
                </c:pt>
                <c:pt idx="147">
                  <c:v>42840</c:v>
                </c:pt>
                <c:pt idx="148">
                  <c:v>42870</c:v>
                </c:pt>
                <c:pt idx="149">
                  <c:v>42901</c:v>
                </c:pt>
                <c:pt idx="150">
                  <c:v>42931</c:v>
                </c:pt>
                <c:pt idx="151">
                  <c:v>42962</c:v>
                </c:pt>
                <c:pt idx="152">
                  <c:v>42993</c:v>
                </c:pt>
                <c:pt idx="153">
                  <c:v>43023</c:v>
                </c:pt>
                <c:pt idx="154">
                  <c:v>43054</c:v>
                </c:pt>
                <c:pt idx="155">
                  <c:v>43084</c:v>
                </c:pt>
                <c:pt idx="156">
                  <c:v>43115</c:v>
                </c:pt>
                <c:pt idx="157">
                  <c:v>43146</c:v>
                </c:pt>
                <c:pt idx="158">
                  <c:v>43174</c:v>
                </c:pt>
                <c:pt idx="159">
                  <c:v>43205</c:v>
                </c:pt>
                <c:pt idx="160">
                  <c:v>43235</c:v>
                </c:pt>
                <c:pt idx="161">
                  <c:v>43266</c:v>
                </c:pt>
                <c:pt idx="162">
                  <c:v>43296</c:v>
                </c:pt>
                <c:pt idx="163">
                  <c:v>43327</c:v>
                </c:pt>
                <c:pt idx="164">
                  <c:v>43358</c:v>
                </c:pt>
                <c:pt idx="165">
                  <c:v>43388</c:v>
                </c:pt>
                <c:pt idx="166">
                  <c:v>43419</c:v>
                </c:pt>
                <c:pt idx="167">
                  <c:v>43449</c:v>
                </c:pt>
                <c:pt idx="168">
                  <c:v>43480</c:v>
                </c:pt>
                <c:pt idx="169">
                  <c:v>43511</c:v>
                </c:pt>
                <c:pt idx="170">
                  <c:v>43539</c:v>
                </c:pt>
                <c:pt idx="171">
                  <c:v>43570</c:v>
                </c:pt>
                <c:pt idx="172">
                  <c:v>43600</c:v>
                </c:pt>
                <c:pt idx="173">
                  <c:v>43631</c:v>
                </c:pt>
                <c:pt idx="174">
                  <c:v>43661</c:v>
                </c:pt>
                <c:pt idx="175">
                  <c:v>43692</c:v>
                </c:pt>
                <c:pt idx="176">
                  <c:v>43723</c:v>
                </c:pt>
                <c:pt idx="177">
                  <c:v>43753</c:v>
                </c:pt>
                <c:pt idx="178">
                  <c:v>43784</c:v>
                </c:pt>
                <c:pt idx="179">
                  <c:v>43814</c:v>
                </c:pt>
                <c:pt idx="180">
                  <c:v>43845</c:v>
                </c:pt>
                <c:pt idx="181">
                  <c:v>43876</c:v>
                </c:pt>
                <c:pt idx="182">
                  <c:v>43905</c:v>
                </c:pt>
                <c:pt idx="183">
                  <c:v>43936</c:v>
                </c:pt>
                <c:pt idx="184">
                  <c:v>43966</c:v>
                </c:pt>
                <c:pt idx="185">
                  <c:v>43997</c:v>
                </c:pt>
                <c:pt idx="186">
                  <c:v>44027</c:v>
                </c:pt>
                <c:pt idx="187">
                  <c:v>44058</c:v>
                </c:pt>
                <c:pt idx="188">
                  <c:v>44089</c:v>
                </c:pt>
                <c:pt idx="189">
                  <c:v>44119</c:v>
                </c:pt>
                <c:pt idx="190">
                  <c:v>44150</c:v>
                </c:pt>
                <c:pt idx="191">
                  <c:v>44180</c:v>
                </c:pt>
                <c:pt idx="192">
                  <c:v>44211</c:v>
                </c:pt>
                <c:pt idx="193">
                  <c:v>44242</c:v>
                </c:pt>
                <c:pt idx="194">
                  <c:v>44270</c:v>
                </c:pt>
                <c:pt idx="195">
                  <c:v>44301</c:v>
                </c:pt>
                <c:pt idx="196">
                  <c:v>44331</c:v>
                </c:pt>
                <c:pt idx="197">
                  <c:v>44362</c:v>
                </c:pt>
                <c:pt idx="198">
                  <c:v>44392</c:v>
                </c:pt>
                <c:pt idx="199">
                  <c:v>44423</c:v>
                </c:pt>
                <c:pt idx="200">
                  <c:v>44454</c:v>
                </c:pt>
                <c:pt idx="201">
                  <c:v>44484</c:v>
                </c:pt>
                <c:pt idx="202">
                  <c:v>44515</c:v>
                </c:pt>
                <c:pt idx="203">
                  <c:v>44545</c:v>
                </c:pt>
                <c:pt idx="204">
                  <c:v>44576</c:v>
                </c:pt>
                <c:pt idx="205">
                  <c:v>44607</c:v>
                </c:pt>
                <c:pt idx="206">
                  <c:v>44635</c:v>
                </c:pt>
                <c:pt idx="207">
                  <c:v>44666</c:v>
                </c:pt>
                <c:pt idx="208">
                  <c:v>44696</c:v>
                </c:pt>
                <c:pt idx="209">
                  <c:v>44727</c:v>
                </c:pt>
                <c:pt idx="210">
                  <c:v>44757</c:v>
                </c:pt>
                <c:pt idx="211">
                  <c:v>44788</c:v>
                </c:pt>
                <c:pt idx="212">
                  <c:v>44819</c:v>
                </c:pt>
                <c:pt idx="213">
                  <c:v>44849</c:v>
                </c:pt>
                <c:pt idx="214">
                  <c:v>44880</c:v>
                </c:pt>
                <c:pt idx="215">
                  <c:v>44910</c:v>
                </c:pt>
                <c:pt idx="216">
                  <c:v>44941</c:v>
                </c:pt>
                <c:pt idx="217">
                  <c:v>44972</c:v>
                </c:pt>
                <c:pt idx="218">
                  <c:v>45000</c:v>
                </c:pt>
                <c:pt idx="219">
                  <c:v>45031</c:v>
                </c:pt>
                <c:pt idx="220">
                  <c:v>45061</c:v>
                </c:pt>
                <c:pt idx="221">
                  <c:v>45092</c:v>
                </c:pt>
                <c:pt idx="222">
                  <c:v>45122</c:v>
                </c:pt>
                <c:pt idx="223">
                  <c:v>45153</c:v>
                </c:pt>
                <c:pt idx="224">
                  <c:v>45184</c:v>
                </c:pt>
                <c:pt idx="225">
                  <c:v>45214</c:v>
                </c:pt>
              </c:numCache>
            </c:numRef>
          </c:cat>
          <c:val>
            <c:numRef>
              <c:f>'Activity tarcker'!$BH$6:$BH$231</c:f>
              <c:numCache>
                <c:formatCode>0.00</c:formatCode>
                <c:ptCount val="226"/>
                <c:pt idx="0">
                  <c:v>0.1877932925227252</c:v>
                </c:pt>
                <c:pt idx="1">
                  <c:v>0.16189811802980464</c:v>
                </c:pt>
                <c:pt idx="2">
                  <c:v>7.3355445254470339E-2</c:v>
                </c:pt>
                <c:pt idx="3">
                  <c:v>1.4590369605585039E-2</c:v>
                </c:pt>
                <c:pt idx="4">
                  <c:v>-0.12303208489592925</c:v>
                </c:pt>
                <c:pt idx="5">
                  <c:v>-5.213282941369439E-2</c:v>
                </c:pt>
                <c:pt idx="6">
                  <c:v>7.6692450202704585E-2</c:v>
                </c:pt>
                <c:pt idx="7">
                  <c:v>0.14407083294535911</c:v>
                </c:pt>
                <c:pt idx="8">
                  <c:v>0.22208559184253826</c:v>
                </c:pt>
                <c:pt idx="9">
                  <c:v>0.40253203836765361</c:v>
                </c:pt>
                <c:pt idx="10">
                  <c:v>0.34559943774175356</c:v>
                </c:pt>
                <c:pt idx="11">
                  <c:v>0.54427173433122833</c:v>
                </c:pt>
                <c:pt idx="12">
                  <c:v>0.6457163782041857</c:v>
                </c:pt>
                <c:pt idx="13">
                  <c:v>0.7367079502796029</c:v>
                </c:pt>
                <c:pt idx="14">
                  <c:v>0.79639406672362245</c:v>
                </c:pt>
                <c:pt idx="15">
                  <c:v>0.89132824329208804</c:v>
                </c:pt>
                <c:pt idx="16">
                  <c:v>0.80512142802338338</c:v>
                </c:pt>
                <c:pt idx="17">
                  <c:v>0.77641696438927355</c:v>
                </c:pt>
                <c:pt idx="18">
                  <c:v>0.73014223342948548</c:v>
                </c:pt>
                <c:pt idx="19">
                  <c:v>0.67000079837999238</c:v>
                </c:pt>
                <c:pt idx="20">
                  <c:v>0.74157321616462724</c:v>
                </c:pt>
                <c:pt idx="21">
                  <c:v>0.7450511201339024</c:v>
                </c:pt>
                <c:pt idx="22">
                  <c:v>0.81163285310144473</c:v>
                </c:pt>
                <c:pt idx="23">
                  <c:v>0.86268043817265039</c:v>
                </c:pt>
                <c:pt idx="24">
                  <c:v>0.85511488666258317</c:v>
                </c:pt>
                <c:pt idx="25">
                  <c:v>0.85477315350983785</c:v>
                </c:pt>
                <c:pt idx="26">
                  <c:v>0.90535219614450702</c:v>
                </c:pt>
                <c:pt idx="27">
                  <c:v>0.85744368038530816</c:v>
                </c:pt>
                <c:pt idx="28">
                  <c:v>0.91472328636337052</c:v>
                </c:pt>
                <c:pt idx="29">
                  <c:v>0.93311948082740326</c:v>
                </c:pt>
                <c:pt idx="30">
                  <c:v>0.86715235412882063</c:v>
                </c:pt>
                <c:pt idx="31">
                  <c:v>0.71563109492994947</c:v>
                </c:pt>
                <c:pt idx="32">
                  <c:v>0.40998803168757619</c:v>
                </c:pt>
                <c:pt idx="33">
                  <c:v>0.4368677623200814</c:v>
                </c:pt>
                <c:pt idx="34">
                  <c:v>0.32942803228365164</c:v>
                </c:pt>
                <c:pt idx="35">
                  <c:v>0.24074183712129402</c:v>
                </c:pt>
                <c:pt idx="36">
                  <c:v>7.6246111857354748E-2</c:v>
                </c:pt>
                <c:pt idx="37">
                  <c:v>5.9737230787133257E-2</c:v>
                </c:pt>
                <c:pt idx="38">
                  <c:v>-3.9912130339527889E-2</c:v>
                </c:pt>
                <c:pt idx="39">
                  <c:v>-0.19708639683431747</c:v>
                </c:pt>
                <c:pt idx="40">
                  <c:v>-0.32773875264503816</c:v>
                </c:pt>
                <c:pt idx="41">
                  <c:v>-0.64529267146404423</c:v>
                </c:pt>
                <c:pt idx="42">
                  <c:v>-1.0262967656747715</c:v>
                </c:pt>
                <c:pt idx="43">
                  <c:v>-0.99575536682716681</c:v>
                </c:pt>
                <c:pt idx="44">
                  <c:v>-1.0570455757686736</c:v>
                </c:pt>
                <c:pt idx="45">
                  <c:v>-1.7556698791284522</c:v>
                </c:pt>
                <c:pt idx="46">
                  <c:v>-2.1941297997693638</c:v>
                </c:pt>
                <c:pt idx="47">
                  <c:v>-2.552103624406743</c:v>
                </c:pt>
                <c:pt idx="48">
                  <c:v>-2.3559695312501145</c:v>
                </c:pt>
                <c:pt idx="49">
                  <c:v>-2.5166319279282274</c:v>
                </c:pt>
                <c:pt idx="50">
                  <c:v>-2.4621675402699221</c:v>
                </c:pt>
                <c:pt idx="51">
                  <c:v>-2.0370854706007595</c:v>
                </c:pt>
                <c:pt idx="52">
                  <c:v>-1.5963218550590226</c:v>
                </c:pt>
                <c:pt idx="53">
                  <c:v>-1.3089167913123232</c:v>
                </c:pt>
                <c:pt idx="54">
                  <c:v>-0.97775124610606612</c:v>
                </c:pt>
                <c:pt idx="55">
                  <c:v>-0.63190688256349048</c:v>
                </c:pt>
                <c:pt idx="56">
                  <c:v>-0.40274789612885692</c:v>
                </c:pt>
                <c:pt idx="57">
                  <c:v>-0.22676993562891601</c:v>
                </c:pt>
                <c:pt idx="58">
                  <c:v>-0.11101421321307023</c:v>
                </c:pt>
                <c:pt idx="59">
                  <c:v>-6.0993828322514182E-2</c:v>
                </c:pt>
                <c:pt idx="60">
                  <c:v>-6.8884165857694149E-2</c:v>
                </c:pt>
                <c:pt idx="61">
                  <c:v>-0.13601674541683756</c:v>
                </c:pt>
                <c:pt idx="62">
                  <c:v>7.5424777337156121E-2</c:v>
                </c:pt>
                <c:pt idx="63">
                  <c:v>0.24050811906118422</c:v>
                </c:pt>
                <c:pt idx="64">
                  <c:v>-8.6234731722867886E-2</c:v>
                </c:pt>
                <c:pt idx="65">
                  <c:v>-0.22944326764718301</c:v>
                </c:pt>
                <c:pt idx="66">
                  <c:v>-2.6685676717187971E-2</c:v>
                </c:pt>
                <c:pt idx="67">
                  <c:v>0.15949097538180387</c:v>
                </c:pt>
                <c:pt idx="68">
                  <c:v>0.17855582288450789</c:v>
                </c:pt>
                <c:pt idx="69">
                  <c:v>0.24767083253311906</c:v>
                </c:pt>
                <c:pt idx="70">
                  <c:v>0.33825287259862069</c:v>
                </c:pt>
                <c:pt idx="71">
                  <c:v>0.38176575272461211</c:v>
                </c:pt>
                <c:pt idx="72">
                  <c:v>0.30598134423879314</c:v>
                </c:pt>
                <c:pt idx="73">
                  <c:v>0.44039502571160566</c:v>
                </c:pt>
                <c:pt idx="74">
                  <c:v>0.32891331440577631</c:v>
                </c:pt>
                <c:pt idx="75">
                  <c:v>0.26559893974769427</c:v>
                </c:pt>
                <c:pt idx="76">
                  <c:v>0.11696460540449091</c:v>
                </c:pt>
                <c:pt idx="77">
                  <c:v>-7.1475949907744502E-2</c:v>
                </c:pt>
                <c:pt idx="78">
                  <c:v>-0.17428057343128486</c:v>
                </c:pt>
                <c:pt idx="79">
                  <c:v>-0.52035259923625654</c:v>
                </c:pt>
                <c:pt idx="80">
                  <c:v>-0.77016536046055828</c:v>
                </c:pt>
                <c:pt idx="81">
                  <c:v>-0.89577601778891824</c:v>
                </c:pt>
                <c:pt idx="82">
                  <c:v>-0.91064707295962133</c:v>
                </c:pt>
                <c:pt idx="83">
                  <c:v>-0.98029987023626486</c:v>
                </c:pt>
                <c:pt idx="84">
                  <c:v>-0.88341383681198193</c:v>
                </c:pt>
                <c:pt idx="85">
                  <c:v>-0.69190810924030322</c:v>
                </c:pt>
                <c:pt idx="86">
                  <c:v>-0.63985502162864716</c:v>
                </c:pt>
                <c:pt idx="87">
                  <c:v>-0.83426849344363618</c:v>
                </c:pt>
                <c:pt idx="88">
                  <c:v>-0.98019273021797759</c:v>
                </c:pt>
                <c:pt idx="89">
                  <c:v>-1.0216065995751165</c:v>
                </c:pt>
                <c:pt idx="90">
                  <c:v>-1.1215396409534555</c:v>
                </c:pt>
                <c:pt idx="91">
                  <c:v>-1.2402346678529585</c:v>
                </c:pt>
                <c:pt idx="92">
                  <c:v>-1.2711161626728131</c:v>
                </c:pt>
                <c:pt idx="93">
                  <c:v>-1.2210516777016225</c:v>
                </c:pt>
                <c:pt idx="94">
                  <c:v>-1.1761520998228947</c:v>
                </c:pt>
                <c:pt idx="95">
                  <c:v>-1.1192520954563197</c:v>
                </c:pt>
                <c:pt idx="96">
                  <c:v>-0.84633342654390142</c:v>
                </c:pt>
                <c:pt idx="97">
                  <c:v>-0.71159654070780498</c:v>
                </c:pt>
                <c:pt idx="98">
                  <c:v>-0.87831291978574988</c:v>
                </c:pt>
                <c:pt idx="99">
                  <c:v>-0.91439915542129346</c:v>
                </c:pt>
                <c:pt idx="100">
                  <c:v>-0.80950478148108984</c:v>
                </c:pt>
                <c:pt idx="101">
                  <c:v>-0.66673945247277155</c:v>
                </c:pt>
                <c:pt idx="102">
                  <c:v>-0.49923377848523526</c:v>
                </c:pt>
                <c:pt idx="103">
                  <c:v>-0.20413341296912735</c:v>
                </c:pt>
                <c:pt idx="104">
                  <c:v>-4.7220527422838249E-2</c:v>
                </c:pt>
                <c:pt idx="105">
                  <c:v>-0.12242046257086117</c:v>
                </c:pt>
                <c:pt idx="106">
                  <c:v>-4.9735173112816847E-3</c:v>
                </c:pt>
                <c:pt idx="107">
                  <c:v>7.709697431906512E-2</c:v>
                </c:pt>
                <c:pt idx="108">
                  <c:v>0.20306258031147287</c:v>
                </c:pt>
                <c:pt idx="109">
                  <c:v>0.18835110570891506</c:v>
                </c:pt>
                <c:pt idx="110">
                  <c:v>0.19955452539281354</c:v>
                </c:pt>
                <c:pt idx="111">
                  <c:v>0.20650675637030352</c:v>
                </c:pt>
                <c:pt idx="112">
                  <c:v>0.1149168036506345</c:v>
                </c:pt>
                <c:pt idx="113">
                  <c:v>8.9938773728111057E-2</c:v>
                </c:pt>
                <c:pt idx="114">
                  <c:v>9.5126914204074514E-2</c:v>
                </c:pt>
                <c:pt idx="115">
                  <c:v>-0.10101814987992877</c:v>
                </c:pt>
                <c:pt idx="116">
                  <c:v>-0.21276681526209737</c:v>
                </c:pt>
                <c:pt idx="117">
                  <c:v>-0.20723251353153588</c:v>
                </c:pt>
                <c:pt idx="118">
                  <c:v>-0.20048329703129256</c:v>
                </c:pt>
                <c:pt idx="119">
                  <c:v>-1.9893071959930505E-2</c:v>
                </c:pt>
                <c:pt idx="120">
                  <c:v>6.7977358891274847E-2</c:v>
                </c:pt>
                <c:pt idx="121">
                  <c:v>0.28509763258162185</c:v>
                </c:pt>
                <c:pt idx="122">
                  <c:v>0.47242950327205835</c:v>
                </c:pt>
                <c:pt idx="123">
                  <c:v>0.39628374888897561</c:v>
                </c:pt>
                <c:pt idx="124">
                  <c:v>0.38471729810390598</c:v>
                </c:pt>
                <c:pt idx="125">
                  <c:v>0.33426707978936948</c:v>
                </c:pt>
                <c:pt idx="126">
                  <c:v>0.26243346226334741</c:v>
                </c:pt>
                <c:pt idx="127">
                  <c:v>0.3803374740926207</c:v>
                </c:pt>
                <c:pt idx="128">
                  <c:v>0.38605118904439428</c:v>
                </c:pt>
                <c:pt idx="129">
                  <c:v>0.49215626149126407</c:v>
                </c:pt>
                <c:pt idx="130">
                  <c:v>0.52093705438888949</c:v>
                </c:pt>
                <c:pt idx="131">
                  <c:v>0.56024547571926964</c:v>
                </c:pt>
                <c:pt idx="132">
                  <c:v>0.43709043996855512</c:v>
                </c:pt>
                <c:pt idx="133">
                  <c:v>0.23893599624039522</c:v>
                </c:pt>
                <c:pt idx="134">
                  <c:v>0.23471560627263943</c:v>
                </c:pt>
                <c:pt idx="135">
                  <c:v>0.25790488066030937</c:v>
                </c:pt>
                <c:pt idx="136">
                  <c:v>0.22675678595050752</c:v>
                </c:pt>
                <c:pt idx="137">
                  <c:v>0.27626331654980796</c:v>
                </c:pt>
                <c:pt idx="138">
                  <c:v>0.2534294609022717</c:v>
                </c:pt>
                <c:pt idx="139">
                  <c:v>0.23697795094160745</c:v>
                </c:pt>
                <c:pt idx="140">
                  <c:v>0.35062899511047485</c:v>
                </c:pt>
                <c:pt idx="141">
                  <c:v>0.49366044304829287</c:v>
                </c:pt>
                <c:pt idx="142">
                  <c:v>0.56500101063376629</c:v>
                </c:pt>
                <c:pt idx="143">
                  <c:v>0.60556104321035265</c:v>
                </c:pt>
                <c:pt idx="144">
                  <c:v>0.66595083840006408</c:v>
                </c:pt>
                <c:pt idx="145">
                  <c:v>0.63090997068663945</c:v>
                </c:pt>
                <c:pt idx="146">
                  <c:v>0.69608514019513024</c:v>
                </c:pt>
                <c:pt idx="147">
                  <c:v>0.78697608324374857</c:v>
                </c:pt>
                <c:pt idx="148">
                  <c:v>0.73805769661088683</c:v>
                </c:pt>
                <c:pt idx="149">
                  <c:v>0.79422986087537617</c:v>
                </c:pt>
                <c:pt idx="150">
                  <c:v>0.7954893363805956</c:v>
                </c:pt>
                <c:pt idx="151">
                  <c:v>0.84646488560973887</c:v>
                </c:pt>
                <c:pt idx="152">
                  <c:v>0.92124787666766894</c:v>
                </c:pt>
                <c:pt idx="153">
                  <c:v>1.0340572766646829</c:v>
                </c:pt>
                <c:pt idx="154">
                  <c:v>1.1635744568670794</c:v>
                </c:pt>
                <c:pt idx="155">
                  <c:v>1.1968261979633137</c:v>
                </c:pt>
                <c:pt idx="156">
                  <c:v>1.1228012208150344</c:v>
                </c:pt>
                <c:pt idx="157">
                  <c:v>0.95213508862306395</c:v>
                </c:pt>
                <c:pt idx="158">
                  <c:v>0.79236163952331784</c:v>
                </c:pt>
                <c:pt idx="159">
                  <c:v>0.75877931679075361</c:v>
                </c:pt>
                <c:pt idx="160">
                  <c:v>0.59931774867741561</c:v>
                </c:pt>
                <c:pt idx="161">
                  <c:v>0.56371295884449069</c:v>
                </c:pt>
                <c:pt idx="162">
                  <c:v>0.57522900831020229</c:v>
                </c:pt>
                <c:pt idx="163">
                  <c:v>0.66041728118517828</c:v>
                </c:pt>
                <c:pt idx="164">
                  <c:v>0.59306228950169559</c:v>
                </c:pt>
                <c:pt idx="165">
                  <c:v>0.54368462629862546</c:v>
                </c:pt>
                <c:pt idx="166">
                  <c:v>0.49476437358444869</c:v>
                </c:pt>
                <c:pt idx="167">
                  <c:v>0.29908387596321684</c:v>
                </c:pt>
                <c:pt idx="168">
                  <c:v>0.22021642955894283</c:v>
                </c:pt>
                <c:pt idx="169">
                  <c:v>0.16766145046027431</c:v>
                </c:pt>
                <c:pt idx="170">
                  <c:v>0.22482119834698633</c:v>
                </c:pt>
                <c:pt idx="171">
                  <c:v>0.20027041691002728</c:v>
                </c:pt>
                <c:pt idx="172">
                  <c:v>0.20424759928775321</c:v>
                </c:pt>
                <c:pt idx="173">
                  <c:v>7.9831415689071317E-2</c:v>
                </c:pt>
                <c:pt idx="174">
                  <c:v>-3.8585003233510121E-2</c:v>
                </c:pt>
                <c:pt idx="175">
                  <c:v>-3.8465746907260276E-2</c:v>
                </c:pt>
                <c:pt idx="176">
                  <c:v>-3.7077201391598778E-2</c:v>
                </c:pt>
                <c:pt idx="177">
                  <c:v>1.3829987370375517E-2</c:v>
                </c:pt>
                <c:pt idx="178">
                  <c:v>0.13793048685784481</c:v>
                </c:pt>
                <c:pt idx="179">
                  <c:v>0.17778199292357327</c:v>
                </c:pt>
                <c:pt idx="180">
                  <c:v>0.24303944734992769</c:v>
                </c:pt>
                <c:pt idx="181">
                  <c:v>0.20067439530698017</c:v>
                </c:pt>
                <c:pt idx="182">
                  <c:v>-1.859688487025168</c:v>
                </c:pt>
                <c:pt idx="183">
                  <c:v>-4.7517621724518362</c:v>
                </c:pt>
                <c:pt idx="184">
                  <c:v>-2.8955239432655353</c:v>
                </c:pt>
                <c:pt idx="185">
                  <c:v>-0.80514972041829691</c:v>
                </c:pt>
                <c:pt idx="186">
                  <c:v>-0.14859426961996958</c:v>
                </c:pt>
                <c:pt idx="187">
                  <c:v>-0.15580026865861091</c:v>
                </c:pt>
                <c:pt idx="188">
                  <c:v>-3.3529517721746109E-2</c:v>
                </c:pt>
                <c:pt idx="189">
                  <c:v>-0.20105755579992143</c:v>
                </c:pt>
                <c:pt idx="190">
                  <c:v>-0.89558580830182544</c:v>
                </c:pt>
                <c:pt idx="191">
                  <c:v>-0.13831296056471187</c:v>
                </c:pt>
                <c:pt idx="192">
                  <c:v>-0.34929501446935052</c:v>
                </c:pt>
                <c:pt idx="193">
                  <c:v>-0.10275431845698628</c:v>
                </c:pt>
                <c:pt idx="194">
                  <c:v>0.46818235326477892</c:v>
                </c:pt>
                <c:pt idx="195">
                  <c:v>0.46841699592224739</c:v>
                </c:pt>
                <c:pt idx="196">
                  <c:v>1.0495188179231181</c:v>
                </c:pt>
                <c:pt idx="197">
                  <c:v>1.3579366638805543</c:v>
                </c:pt>
                <c:pt idx="198">
                  <c:v>1.2150424969941638</c:v>
                </c:pt>
                <c:pt idx="199">
                  <c:v>1.0160214111270731</c:v>
                </c:pt>
                <c:pt idx="200">
                  <c:v>0.9455826144322016</c:v>
                </c:pt>
                <c:pt idx="201">
                  <c:v>0.8379823955510034</c:v>
                </c:pt>
                <c:pt idx="202">
                  <c:v>0.61369590292608078</c:v>
                </c:pt>
                <c:pt idx="203">
                  <c:v>0.40311207585932912</c:v>
                </c:pt>
                <c:pt idx="204">
                  <c:v>0.43581692568852132</c:v>
                </c:pt>
                <c:pt idx="205">
                  <c:v>0.69466889835023371</c:v>
                </c:pt>
                <c:pt idx="206">
                  <c:v>-0.79464187070692005</c:v>
                </c:pt>
                <c:pt idx="207">
                  <c:v>-0.70460271526507334</c:v>
                </c:pt>
                <c:pt idx="208">
                  <c:v>-0.75996471311222025</c:v>
                </c:pt>
                <c:pt idx="209">
                  <c:v>-0.98671941158777843</c:v>
                </c:pt>
                <c:pt idx="210">
                  <c:v>-1.4239835648891148</c:v>
                </c:pt>
                <c:pt idx="211">
                  <c:v>-1.2788303002140862</c:v>
                </c:pt>
                <c:pt idx="212">
                  <c:v>-1.6856164507715148</c:v>
                </c:pt>
                <c:pt idx="213">
                  <c:v>-1.695524636928103</c:v>
                </c:pt>
                <c:pt idx="214">
                  <c:v>-1.290133004301506</c:v>
                </c:pt>
                <c:pt idx="215">
                  <c:v>-0.94855481830385724</c:v>
                </c:pt>
                <c:pt idx="216">
                  <c:v>-0.6593337954138565</c:v>
                </c:pt>
                <c:pt idx="217">
                  <c:v>-0.54309444152653696</c:v>
                </c:pt>
                <c:pt idx="218">
                  <c:v>-0.49386649004125666</c:v>
                </c:pt>
                <c:pt idx="219">
                  <c:v>-0.40175399541136525</c:v>
                </c:pt>
                <c:pt idx="220">
                  <c:v>-0.67829181730513</c:v>
                </c:pt>
                <c:pt idx="221">
                  <c:v>-0.7850029629585189</c:v>
                </c:pt>
                <c:pt idx="222">
                  <c:v>-0.88056355589886304</c:v>
                </c:pt>
                <c:pt idx="223">
                  <c:v>-0.92138495449860969</c:v>
                </c:pt>
                <c:pt idx="224">
                  <c:v>-0.94854816354762927</c:v>
                </c:pt>
                <c:pt idx="225">
                  <c:v>-0.94519926973420698</c:v>
                </c:pt>
              </c:numCache>
            </c:numRef>
          </c:val>
          <c:smooth val="0"/>
          <c:extLst>
            <c:ext xmlns:c16="http://schemas.microsoft.com/office/drawing/2014/chart" uri="{C3380CC4-5D6E-409C-BE32-E72D297353CC}">
              <c16:uniqueId val="{00000001-DB47-4C15-984C-39765C869BA7}"/>
            </c:ext>
          </c:extLst>
        </c:ser>
        <c:dLbls>
          <c:showLegendKey val="0"/>
          <c:showVal val="0"/>
          <c:showCatName val="0"/>
          <c:showSerName val="0"/>
          <c:showPercent val="0"/>
          <c:showBubbleSize val="0"/>
        </c:dLbls>
        <c:smooth val="0"/>
        <c:axId val="1445223128"/>
        <c:axId val="1445228376"/>
      </c:lineChart>
      <c:dateAx>
        <c:axId val="1445223128"/>
        <c:scaling>
          <c:orientation val="minMax"/>
          <c:min val="43983"/>
        </c:scaling>
        <c:delete val="0"/>
        <c:axPos val="b"/>
        <c:numFmt formatCode="mmm\-yy" sourceLinked="1"/>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445228376"/>
        <c:crosses val="autoZero"/>
        <c:auto val="1"/>
        <c:lblOffset val="100"/>
        <c:baseTimeUnit val="months"/>
        <c:majorUnit val="2"/>
        <c:majorTimeUnit val="months"/>
      </c:dateAx>
      <c:valAx>
        <c:axId val="1445228376"/>
        <c:scaling>
          <c:orientation val="minMax"/>
          <c:min val="-2"/>
        </c:scaling>
        <c:delete val="0"/>
        <c:axPos val="l"/>
        <c:majorGridlines>
          <c:spPr>
            <a:ln w="6350" cap="flat" cmpd="sng" algn="ctr">
              <a:solidFill>
                <a:srgbClr val="DCDEE1"/>
              </a:solidFill>
              <a:round/>
            </a:ln>
            <a:effectLst/>
          </c:spPr>
        </c:majorGridlines>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Z-Score</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0" sourceLinked="0"/>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445223128"/>
        <c:crosses val="autoZero"/>
        <c:crossBetween val="midCat"/>
        <c:majorUnit val="1"/>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4927514260852"/>
          <c:y val="2.944087881775783E-2"/>
          <c:w val="0.82559957849718346"/>
          <c:h val="0.80509361030287996"/>
        </c:manualLayout>
      </c:layout>
      <c:lineChart>
        <c:grouping val="standard"/>
        <c:varyColors val="0"/>
        <c:ser>
          <c:idx val="1"/>
          <c:order val="0"/>
          <c:tx>
            <c:strRef>
              <c:f>'Saving in Recessions'!$B$1</c:f>
              <c:strCache>
                <c:ptCount val="1"/>
                <c:pt idx="0">
                  <c:v>1970</c:v>
                </c:pt>
              </c:strCache>
            </c:strRef>
          </c:tx>
          <c:spPr>
            <a:ln w="28575" cap="rnd">
              <a:solidFill>
                <a:schemeClr val="accent1"/>
              </a:solidFill>
              <a:round/>
            </a:ln>
            <a:effectLst/>
          </c:spPr>
          <c:marker>
            <c:symbol val="none"/>
          </c:marker>
          <c:cat>
            <c:numRef>
              <c:f>'Saving in Recessions'!$A$2:$A$51</c:f>
              <c:numCache>
                <c:formatCode>General</c:formatCode>
                <c:ptCount val="50"/>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numCache>
            </c:numRef>
          </c:cat>
          <c:val>
            <c:numRef>
              <c:f>'Saving in Recessions'!$B$2:$B$51</c:f>
              <c:numCache>
                <c:formatCode>0.00</c:formatCode>
                <c:ptCount val="50"/>
                <c:pt idx="0">
                  <c:v>0</c:v>
                </c:pt>
                <c:pt idx="1">
                  <c:v>5.0173611111109994E-4</c:v>
                </c:pt>
                <c:pt idx="2">
                  <c:v>9.7211592970518302E-4</c:v>
                </c:pt>
                <c:pt idx="3">
                  <c:v>1.9278061224489299E-3</c:v>
                </c:pt>
                <c:pt idx="4">
                  <c:v>3.5104733560090201E-3</c:v>
                </c:pt>
                <c:pt idx="5">
                  <c:v>4.4617842970520799E-3</c:v>
                </c:pt>
                <c:pt idx="6">
                  <c:v>5.34840561224483E-3</c:v>
                </c:pt>
                <c:pt idx="7">
                  <c:v>7.1453373015872099E-3</c:v>
                </c:pt>
                <c:pt idx="8">
                  <c:v>8.902579365079261E-3</c:v>
                </c:pt>
                <c:pt idx="9">
                  <c:v>1.03284651360543E-2</c:v>
                </c:pt>
                <c:pt idx="10">
                  <c:v>1.1889661281179E-2</c:v>
                </c:pt>
                <c:pt idx="11">
                  <c:v>1.3719501133786701E-2</c:v>
                </c:pt>
                <c:pt idx="12">
                  <c:v>1.5334651360544101E-2</c:v>
                </c:pt>
                <c:pt idx="13">
                  <c:v>1.7176778628117798E-2</c:v>
                </c:pt>
                <c:pt idx="14">
                  <c:v>1.8987549603174499E-2</c:v>
                </c:pt>
                <c:pt idx="15">
                  <c:v>2.0983630952380799E-2</c:v>
                </c:pt>
                <c:pt idx="16">
                  <c:v>2.2781689342403499E-2</c:v>
                </c:pt>
                <c:pt idx="17">
                  <c:v>2.48900581065758E-2</c:v>
                </c:pt>
                <c:pt idx="18">
                  <c:v>2.7983737244897798E-2</c:v>
                </c:pt>
                <c:pt idx="19">
                  <c:v>3.03210600907028E-2</c:v>
                </c:pt>
                <c:pt idx="20">
                  <c:v>3.2552026643990803E-2</c:v>
                </c:pt>
                <c:pt idx="21">
                  <c:v>3.4584970238095002E-2</c:v>
                </c:pt>
                <c:pt idx="22">
                  <c:v>3.6669890873015705E-2</c:v>
                </c:pt>
                <c:pt idx="23">
                  <c:v>3.8590121882086E-2</c:v>
                </c:pt>
                <c:pt idx="24">
                  <c:v>4.0487329931972606E-2</c:v>
                </c:pt>
                <c:pt idx="25">
                  <c:v>4.2019848356008901E-2</c:v>
                </c:pt>
                <c:pt idx="26">
                  <c:v>4.3837677154194801E-2</c:v>
                </c:pt>
                <c:pt idx="27">
                  <c:v>4.4932482993197097E-2</c:v>
                </c:pt>
                <c:pt idx="28">
                  <c:v>4.5779265873015604E-2</c:v>
                </c:pt>
                <c:pt idx="29">
                  <c:v>4.6819692460317197E-2</c:v>
                </c:pt>
                <c:pt idx="30">
                  <c:v>4.7870429421768397E-2</c:v>
                </c:pt>
                <c:pt idx="31">
                  <c:v>4.8981476757369399E-2</c:v>
                </c:pt>
                <c:pt idx="32">
                  <c:v>5.0436167800453201E-2</c:v>
                </c:pt>
                <c:pt idx="33">
                  <c:v>5.2084502551020102E-2</c:v>
                </c:pt>
                <c:pt idx="34">
                  <c:v>5.4543147675736696E-2</c:v>
                </c:pt>
                <c:pt idx="35">
                  <c:v>5.75954365079362E-2</c:v>
                </c:pt>
                <c:pt idx="36">
                  <c:v>6.0749702380952099E-2</c:v>
                </c:pt>
                <c:pt idx="37">
                  <c:v>6.2839278628117598E-2</c:v>
                </c:pt>
                <c:pt idx="38">
                  <c:v>6.51224985827661E-2</c:v>
                </c:pt>
                <c:pt idx="39">
                  <c:v>6.7649362244897704E-2</c:v>
                </c:pt>
                <c:pt idx="40">
                  <c:v>7.06032029478455E-2</c:v>
                </c:pt>
                <c:pt idx="41">
                  <c:v>7.3575687358276395E-2</c:v>
                </c:pt>
                <c:pt idx="42">
                  <c:v>7.7008482142856813E-2</c:v>
                </c:pt>
                <c:pt idx="43">
                  <c:v>8.0084920634920301E-2</c:v>
                </c:pt>
                <c:pt idx="44">
                  <c:v>8.3880002834466796E-2</c:v>
                </c:pt>
                <c:pt idx="45">
                  <c:v>8.7077062074829695E-2</c:v>
                </c:pt>
                <c:pt idx="46">
                  <c:v>9.1459431689342091E-2</c:v>
                </c:pt>
                <c:pt idx="47">
                  <c:v>9.592711167800419E-2</c:v>
                </c:pt>
                <c:pt idx="48">
                  <c:v>0.100780102040816</c:v>
                </c:pt>
                <c:pt idx="49">
                  <c:v>0.105235069444444</c:v>
                </c:pt>
              </c:numCache>
            </c:numRef>
          </c:val>
          <c:smooth val="0"/>
          <c:extLst>
            <c:ext xmlns:c16="http://schemas.microsoft.com/office/drawing/2014/chart" uri="{C3380CC4-5D6E-409C-BE32-E72D297353CC}">
              <c16:uniqueId val="{00000000-06F5-4F96-A51A-D924A17F03AE}"/>
            </c:ext>
          </c:extLst>
        </c:ser>
        <c:ser>
          <c:idx val="2"/>
          <c:order val="1"/>
          <c:tx>
            <c:strRef>
              <c:f>'Saving in Recessions'!$C$1</c:f>
              <c:strCache>
                <c:ptCount val="1"/>
                <c:pt idx="0">
                  <c:v>1973</c:v>
                </c:pt>
              </c:strCache>
            </c:strRef>
          </c:tx>
          <c:spPr>
            <a:ln w="28575" cap="rnd">
              <a:solidFill>
                <a:schemeClr val="accent2"/>
              </a:solidFill>
              <a:round/>
            </a:ln>
            <a:effectLst/>
          </c:spPr>
          <c:marker>
            <c:symbol val="none"/>
          </c:marker>
          <c:cat>
            <c:numRef>
              <c:f>'Saving in Recessions'!$A$2:$A$51</c:f>
              <c:numCache>
                <c:formatCode>General</c:formatCode>
                <c:ptCount val="50"/>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numCache>
            </c:numRef>
          </c:cat>
          <c:val>
            <c:numRef>
              <c:f>'Saving in Recessions'!$C$2:$C$51</c:f>
              <c:numCache>
                <c:formatCode>0.00</c:formatCode>
                <c:ptCount val="50"/>
                <c:pt idx="0">
                  <c:v>0</c:v>
                </c:pt>
                <c:pt idx="1">
                  <c:v>1.62792553191491E-3</c:v>
                </c:pt>
                <c:pt idx="2">
                  <c:v>2.8082026161528801E-3</c:v>
                </c:pt>
                <c:pt idx="3">
                  <c:v>3.8324979193805901E-3</c:v>
                </c:pt>
                <c:pt idx="4">
                  <c:v>4.1758114415980105E-3</c:v>
                </c:pt>
                <c:pt idx="5">
                  <c:v>4.2048098494718101E-3</c:v>
                </c:pt>
                <c:pt idx="6">
                  <c:v>3.9528264763353501E-3</c:v>
                </c:pt>
                <c:pt idx="7">
                  <c:v>3.7198613221885897E-3</c:v>
                </c:pt>
                <c:pt idx="8">
                  <c:v>3.5809143870315697E-3</c:v>
                </c:pt>
                <c:pt idx="9">
                  <c:v>2.7693190041975799E-3</c:v>
                </c:pt>
                <c:pt idx="10">
                  <c:v>2.7100751736866798E-3</c:v>
                </c:pt>
                <c:pt idx="11">
                  <c:v>3.1865162288321602E-3</c:v>
                </c:pt>
                <c:pt idx="12">
                  <c:v>4.0153088363006897E-3</c:v>
                </c:pt>
                <c:pt idx="13">
                  <c:v>5.0297863294256201E-3</c:v>
                </c:pt>
                <c:pt idx="14">
                  <c:v>5.2882820415402695E-3</c:v>
                </c:pt>
                <c:pt idx="15">
                  <c:v>4.8657959726446497E-3</c:v>
                </c:pt>
                <c:pt idx="16">
                  <c:v>4.64566145607208E-3</c:v>
                </c:pt>
                <c:pt idx="17">
                  <c:v>6.1112118251559202E-3</c:v>
                </c:pt>
                <c:pt idx="18">
                  <c:v>1.1629113746562799E-2</c:v>
                </c:pt>
                <c:pt idx="19">
                  <c:v>1.34910338869594E-2</c:v>
                </c:pt>
                <c:pt idx="20">
                  <c:v>1.3438638913012401E-2</c:v>
                </c:pt>
                <c:pt idx="21">
                  <c:v>1.38219288247218E-2</c:v>
                </c:pt>
                <c:pt idx="22">
                  <c:v>1.42159036220876E-2</c:v>
                </c:pt>
                <c:pt idx="23">
                  <c:v>1.5053896638443E-2</c:v>
                </c:pt>
                <c:pt idx="24">
                  <c:v>1.51609078737883E-2</c:v>
                </c:pt>
                <c:pt idx="25">
                  <c:v>1.4520270661456501E-2</c:v>
                </c:pt>
                <c:pt idx="26">
                  <c:v>1.3665318334781199E-2</c:v>
                </c:pt>
                <c:pt idx="27">
                  <c:v>1.3496050893762299E-2</c:v>
                </c:pt>
                <c:pt idx="28">
                  <c:v>1.3129135005066401E-2</c:v>
                </c:pt>
                <c:pt idx="29">
                  <c:v>1.2189570668693599E-2</c:v>
                </c:pt>
                <c:pt idx="30">
                  <c:v>1.1910691217977099E-2</c:v>
                </c:pt>
                <c:pt idx="31">
                  <c:v>1.06424966529171E-2</c:v>
                </c:pt>
                <c:pt idx="32">
                  <c:v>9.7016536401800992E-3</c:v>
                </c:pt>
                <c:pt idx="33">
                  <c:v>8.8131621797661805E-3</c:v>
                </c:pt>
                <c:pt idx="34">
                  <c:v>7.5686889383419498E-3</c:v>
                </c:pt>
                <c:pt idx="35">
                  <c:v>5.9599005825741198E-3</c:v>
                </c:pt>
                <c:pt idx="36">
                  <c:v>4.7784637791293706E-3</c:v>
                </c:pt>
                <c:pt idx="37">
                  <c:v>2.6827118613409898E-3</c:v>
                </c:pt>
                <c:pt idx="38">
                  <c:v>6.0597816254235703E-4</c:v>
                </c:pt>
                <c:pt idx="39">
                  <c:v>-3.0684039839332499E-3</c:v>
                </c:pt>
                <c:pt idx="40">
                  <c:v>-5.23210124475244E-3</c:v>
                </c:pt>
                <c:pt idx="41">
                  <c:v>-7.3684469532486101E-3</c:v>
                </c:pt>
                <c:pt idx="42">
                  <c:v>-9.8024411094216803E-3</c:v>
                </c:pt>
                <c:pt idx="43">
                  <c:v>-1.17257503799384E-2</c:v>
                </c:pt>
                <c:pt idx="44">
                  <c:v>-1.3746708098132001E-2</c:v>
                </c:pt>
                <c:pt idx="45">
                  <c:v>-1.5240314264002601E-2</c:v>
                </c:pt>
                <c:pt idx="46">
                  <c:v>-1.6448235544216799E-2</c:v>
                </c:pt>
                <c:pt idx="47">
                  <c:v>-1.7678805272108002E-2</c:v>
                </c:pt>
                <c:pt idx="48">
                  <c:v>-1.8590356781009402E-2</c:v>
                </c:pt>
                <c:pt idx="49">
                  <c:v>-1.92245567375878E-2</c:v>
                </c:pt>
              </c:numCache>
            </c:numRef>
          </c:val>
          <c:smooth val="0"/>
          <c:extLst>
            <c:ext xmlns:c16="http://schemas.microsoft.com/office/drawing/2014/chart" uri="{C3380CC4-5D6E-409C-BE32-E72D297353CC}">
              <c16:uniqueId val="{00000001-06F5-4F96-A51A-D924A17F03AE}"/>
            </c:ext>
          </c:extLst>
        </c:ser>
        <c:ser>
          <c:idx val="3"/>
          <c:order val="2"/>
          <c:tx>
            <c:strRef>
              <c:f>'Saving in Recessions'!$D$1</c:f>
              <c:strCache>
                <c:ptCount val="1"/>
                <c:pt idx="0">
                  <c:v>1980</c:v>
                </c:pt>
              </c:strCache>
            </c:strRef>
          </c:tx>
          <c:spPr>
            <a:ln w="28575" cap="rnd">
              <a:solidFill>
                <a:schemeClr val="accent3"/>
              </a:solidFill>
              <a:round/>
            </a:ln>
            <a:effectLst/>
          </c:spPr>
          <c:marker>
            <c:symbol val="none"/>
          </c:marker>
          <c:cat>
            <c:numRef>
              <c:f>'Saving in Recessions'!$A$2:$A$51</c:f>
              <c:numCache>
                <c:formatCode>General</c:formatCode>
                <c:ptCount val="50"/>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numCache>
            </c:numRef>
          </c:cat>
          <c:val>
            <c:numRef>
              <c:f>'Saving in Recessions'!$D$2:$D$51</c:f>
              <c:numCache>
                <c:formatCode>0.00</c:formatCode>
                <c:ptCount val="50"/>
                <c:pt idx="0">
                  <c:v>0</c:v>
                </c:pt>
                <c:pt idx="1">
                  <c:v>3.3842346335694599E-4</c:v>
                </c:pt>
                <c:pt idx="2">
                  <c:v>9.3941296376701198E-4</c:v>
                </c:pt>
                <c:pt idx="3">
                  <c:v>3.2696351678968699E-3</c:v>
                </c:pt>
                <c:pt idx="4">
                  <c:v>5.7957567424132004E-3</c:v>
                </c:pt>
                <c:pt idx="5">
                  <c:v>8.0927776873159912E-3</c:v>
                </c:pt>
                <c:pt idx="6">
                  <c:v>1.0769031335938499E-2</c:v>
                </c:pt>
                <c:pt idx="7">
                  <c:v>1.3557851021614199E-2</c:v>
                </c:pt>
                <c:pt idx="8">
                  <c:v>1.7150903411009701E-2</c:v>
                </c:pt>
                <c:pt idx="9">
                  <c:v>2.0239855170791601E-2</c:v>
                </c:pt>
                <c:pt idx="10">
                  <c:v>2.4074706300959901E-2</c:v>
                </c:pt>
                <c:pt idx="11">
                  <c:v>2.7688790134848103E-2</c:v>
                </c:pt>
                <c:pt idx="12">
                  <c:v>3.0448773339122701E-2</c:v>
                </c:pt>
                <c:pt idx="13">
                  <c:v>3.3154655913783797E-2</c:v>
                </c:pt>
                <c:pt idx="14">
                  <c:v>3.5948104525498001E-2</c:v>
                </c:pt>
                <c:pt idx="15">
                  <c:v>3.8745785840931898E-2</c:v>
                </c:pt>
                <c:pt idx="16">
                  <c:v>4.1797699860085698E-2</c:v>
                </c:pt>
                <c:pt idx="17">
                  <c:v>4.4712179916292498E-2</c:v>
                </c:pt>
                <c:pt idx="18">
                  <c:v>5.0864226009552503E-2</c:v>
                </c:pt>
                <c:pt idx="19">
                  <c:v>5.6578838139865605E-2</c:v>
                </c:pt>
                <c:pt idx="20">
                  <c:v>6.3064349640565204E-2</c:v>
                </c:pt>
                <c:pt idx="21">
                  <c:v>7.0645760511651209E-2</c:v>
                </c:pt>
                <c:pt idx="22">
                  <c:v>7.86730707531237E-2</c:v>
                </c:pt>
                <c:pt idx="23">
                  <c:v>8.5371280364982594E-2</c:v>
                </c:pt>
                <c:pt idx="24">
                  <c:v>9.2565389347227911E-2</c:v>
                </c:pt>
                <c:pt idx="25">
                  <c:v>9.87137310331931E-2</c:v>
                </c:pt>
                <c:pt idx="26">
                  <c:v>0.10493297208954501</c:v>
                </c:pt>
                <c:pt idx="27">
                  <c:v>0.112839779182949</c:v>
                </c:pt>
                <c:pt idx="28">
                  <c:v>0.119417485646741</c:v>
                </c:pt>
                <c:pt idx="29">
                  <c:v>0.12589942481425201</c:v>
                </c:pt>
                <c:pt idx="30">
                  <c:v>0.13324393001881601</c:v>
                </c:pt>
                <c:pt idx="31">
                  <c:v>0.140726001260433</c:v>
                </c:pt>
                <c:pt idx="32">
                  <c:v>0.146495638539103</c:v>
                </c:pt>
                <c:pt idx="33">
                  <c:v>0.15126117518815999</c:v>
                </c:pt>
                <c:pt idx="34">
                  <c:v>0.15533094454093599</c:v>
                </c:pt>
                <c:pt idx="35">
                  <c:v>0.159496613264099</c:v>
                </c:pt>
                <c:pt idx="36">
                  <c:v>0.16416651469098201</c:v>
                </c:pt>
                <c:pt idx="37">
                  <c:v>0.168848982154918</c:v>
                </c:pt>
                <c:pt idx="38">
                  <c:v>0.17250234898924</c:v>
                </c:pt>
                <c:pt idx="39">
                  <c:v>0.175451615193949</c:v>
                </c:pt>
                <c:pt idx="40">
                  <c:v>0.177663447435711</c:v>
                </c:pt>
                <c:pt idx="41">
                  <c:v>0.17819617904786</c:v>
                </c:pt>
                <c:pt idx="42">
                  <c:v>0.18013314336372802</c:v>
                </c:pt>
                <c:pt idx="43">
                  <c:v>0.18111600704998199</c:v>
                </c:pt>
                <c:pt idx="44">
                  <c:v>0.183144770106624</c:v>
                </c:pt>
                <c:pt idx="45">
                  <c:v>0.18551943253365102</c:v>
                </c:pt>
                <c:pt idx="46">
                  <c:v>0.18933166099773199</c:v>
                </c:pt>
                <c:pt idx="47">
                  <c:v>0.19293978883219901</c:v>
                </c:pt>
                <c:pt idx="48">
                  <c:v>0.196385482703719</c:v>
                </c:pt>
                <c:pt idx="49">
                  <c:v>0.203993742612292</c:v>
                </c:pt>
              </c:numCache>
            </c:numRef>
          </c:val>
          <c:smooth val="0"/>
          <c:extLst>
            <c:ext xmlns:c16="http://schemas.microsoft.com/office/drawing/2014/chart" uri="{C3380CC4-5D6E-409C-BE32-E72D297353CC}">
              <c16:uniqueId val="{00000002-06F5-4F96-A51A-D924A17F03AE}"/>
            </c:ext>
          </c:extLst>
        </c:ser>
        <c:ser>
          <c:idx val="4"/>
          <c:order val="3"/>
          <c:tx>
            <c:strRef>
              <c:f>'Saving in Recessions'!$E$1</c:f>
              <c:strCache>
                <c:ptCount val="1"/>
                <c:pt idx="0">
                  <c:v>1990</c:v>
                </c:pt>
              </c:strCache>
            </c:strRef>
          </c:tx>
          <c:spPr>
            <a:ln w="28575" cap="rnd">
              <a:solidFill>
                <a:schemeClr val="accent4"/>
              </a:solidFill>
              <a:round/>
            </a:ln>
            <a:effectLst/>
          </c:spPr>
          <c:marker>
            <c:symbol val="none"/>
          </c:marker>
          <c:cat>
            <c:numRef>
              <c:f>'Saving in Recessions'!$A$2:$A$51</c:f>
              <c:numCache>
                <c:formatCode>General</c:formatCode>
                <c:ptCount val="50"/>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numCache>
            </c:numRef>
          </c:cat>
          <c:val>
            <c:numRef>
              <c:f>'Saving in Recessions'!$E$2:$E$51</c:f>
              <c:numCache>
                <c:formatCode>0.00</c:formatCode>
                <c:ptCount val="50"/>
                <c:pt idx="0">
                  <c:v>0</c:v>
                </c:pt>
                <c:pt idx="1">
                  <c:v>-1.8791740543736099E-3</c:v>
                </c:pt>
                <c:pt idx="2">
                  <c:v>-3.78263979350618E-3</c:v>
                </c:pt>
                <c:pt idx="3">
                  <c:v>-6.8687305507311299E-3</c:v>
                </c:pt>
                <c:pt idx="4">
                  <c:v>-9.7541129927151398E-3</c:v>
                </c:pt>
                <c:pt idx="5">
                  <c:v>-9.5554537861248096E-3</c:v>
                </c:pt>
                <c:pt idx="6">
                  <c:v>-7.6894195976267999E-3</c:v>
                </c:pt>
                <c:pt idx="7">
                  <c:v>-7.5060104272211001E-3</c:v>
                </c:pt>
                <c:pt idx="8">
                  <c:v>-1.07468929415745E-2</c:v>
                </c:pt>
                <c:pt idx="9">
                  <c:v>-1.1645400474020099E-2</c:v>
                </c:pt>
                <c:pt idx="10">
                  <c:v>-1.33598663578914E-2</c:v>
                </c:pt>
                <c:pt idx="11">
                  <c:v>-1.33486239265217E-2</c:v>
                </c:pt>
                <c:pt idx="12">
                  <c:v>-1.58450065132444E-2</c:v>
                </c:pt>
                <c:pt idx="13">
                  <c:v>-1.7049014118059501E-2</c:v>
                </c:pt>
                <c:pt idx="14">
                  <c:v>-1.7402313407633499E-2</c:v>
                </c:pt>
                <c:pt idx="15">
                  <c:v>-1.6029904381966598E-2</c:v>
                </c:pt>
                <c:pt idx="16">
                  <c:v>-1.5706787041058601E-2</c:v>
                </c:pt>
                <c:pt idx="17">
                  <c:v>-1.25496280515764E-2</c:v>
                </c:pt>
                <c:pt idx="18">
                  <c:v>-1.02750940801865E-2</c:v>
                </c:pt>
                <c:pt idx="19">
                  <c:v>-6.6665184602222802E-3</c:v>
                </c:pt>
                <c:pt idx="20">
                  <c:v>-3.3239011916837199E-3</c:v>
                </c:pt>
                <c:pt idx="21">
                  <c:v>7.5275772542914899E-4</c:v>
                </c:pt>
                <c:pt idx="22">
                  <c:v>4.8467916244496799E-3</c:v>
                </c:pt>
                <c:pt idx="23">
                  <c:v>9.6498671720445413E-3</c:v>
                </c:pt>
                <c:pt idx="24">
                  <c:v>1.2478651034880399E-2</c:v>
                </c:pt>
                <c:pt idx="25">
                  <c:v>1.5791476546290501E-2</c:v>
                </c:pt>
                <c:pt idx="26">
                  <c:v>1.4855010372941801E-2</c:v>
                </c:pt>
                <c:pt idx="27">
                  <c:v>1.0552585848167199E-2</c:v>
                </c:pt>
                <c:pt idx="28">
                  <c:v>6.1508696386336501E-3</c:v>
                </c:pt>
                <c:pt idx="29">
                  <c:v>1.3641528411007799E-2</c:v>
                </c:pt>
                <c:pt idx="30">
                  <c:v>1.2174562165289601E-2</c:v>
                </c:pt>
                <c:pt idx="31">
                  <c:v>1.1833304234812402E-2</c:v>
                </c:pt>
                <c:pt idx="32">
                  <c:v>1.10760879529095E-2</c:v>
                </c:pt>
                <c:pt idx="33">
                  <c:v>9.9029133195809305E-3</c:v>
                </c:pt>
                <c:pt idx="34">
                  <c:v>6.8137803348267299E-3</c:v>
                </c:pt>
                <c:pt idx="35">
                  <c:v>1.45868899864683E-3</c:v>
                </c:pt>
                <c:pt idx="36">
                  <c:v>-4.7790273556254301E-3</c:v>
                </c:pt>
                <c:pt idx="37">
                  <c:v>-1.08993687279901E-2</c:v>
                </c:pt>
                <c:pt idx="38">
                  <c:v>-2.04690017851136E-2</c:v>
                </c:pt>
                <c:pt idx="39">
                  <c:v>-3.2879593193662897E-2</c:v>
                </c:pt>
                <c:pt idx="40">
                  <c:v>-4.5339476286971096E-2</c:v>
                </c:pt>
                <c:pt idx="41">
                  <c:v>-4.5073651065038495E-2</c:v>
                </c:pt>
                <c:pt idx="42">
                  <c:v>-5.4198784194531495E-2</c:v>
                </c:pt>
                <c:pt idx="43">
                  <c:v>-6.5731542342116797E-2</c:v>
                </c:pt>
                <c:pt idx="44">
                  <c:v>-7.6046925507794502E-2</c:v>
                </c:pt>
                <c:pt idx="45">
                  <c:v>-8.8303267024897908E-2</c:v>
                </c:pt>
                <c:pt idx="46">
                  <c:v>-9.5142233560093506E-2</c:v>
                </c:pt>
                <c:pt idx="47">
                  <c:v>-0.10522215844671499</c:v>
                </c:pt>
                <c:pt idx="48">
                  <c:v>-0.114984708351429</c:v>
                </c:pt>
                <c:pt idx="49">
                  <c:v>-0.127063216607568</c:v>
                </c:pt>
              </c:numCache>
            </c:numRef>
          </c:val>
          <c:smooth val="0"/>
          <c:extLst>
            <c:ext xmlns:c16="http://schemas.microsoft.com/office/drawing/2014/chart" uri="{C3380CC4-5D6E-409C-BE32-E72D297353CC}">
              <c16:uniqueId val="{00000003-06F5-4F96-A51A-D924A17F03AE}"/>
            </c:ext>
          </c:extLst>
        </c:ser>
        <c:ser>
          <c:idx val="5"/>
          <c:order val="4"/>
          <c:tx>
            <c:strRef>
              <c:f>'Saving in Recessions'!$F$1</c:f>
              <c:strCache>
                <c:ptCount val="1"/>
                <c:pt idx="0">
                  <c:v>2001</c:v>
                </c:pt>
              </c:strCache>
            </c:strRef>
          </c:tx>
          <c:spPr>
            <a:ln w="28575" cap="rnd">
              <a:solidFill>
                <a:schemeClr val="accent5"/>
              </a:solidFill>
              <a:round/>
            </a:ln>
            <a:effectLst/>
          </c:spPr>
          <c:marker>
            <c:symbol val="none"/>
          </c:marker>
          <c:cat>
            <c:numRef>
              <c:f>'Saving in Recessions'!$A$2:$A$51</c:f>
              <c:numCache>
                <c:formatCode>General</c:formatCode>
                <c:ptCount val="50"/>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numCache>
            </c:numRef>
          </c:cat>
          <c:val>
            <c:numRef>
              <c:f>'Saving in Recessions'!$F$2:$F$51</c:f>
              <c:numCache>
                <c:formatCode>0.00</c:formatCode>
                <c:ptCount val="50"/>
                <c:pt idx="0">
                  <c:v>0</c:v>
                </c:pt>
                <c:pt idx="1">
                  <c:v>4.7832299054373396E-3</c:v>
                </c:pt>
                <c:pt idx="2">
                  <c:v>5.8349221426159401E-3</c:v>
                </c:pt>
                <c:pt idx="3">
                  <c:v>6.71341004486897E-3</c:v>
                </c:pt>
                <c:pt idx="4">
                  <c:v>1.5785360278863202E-2</c:v>
                </c:pt>
                <c:pt idx="5">
                  <c:v>3.2500772844598701E-2</c:v>
                </c:pt>
                <c:pt idx="6">
                  <c:v>5.1192981075408601E-2</c:v>
                </c:pt>
                <c:pt idx="7">
                  <c:v>4.3911984971293103E-2</c:v>
                </c:pt>
                <c:pt idx="8">
                  <c:v>3.9866117865585499E-2</c:v>
                </c:pt>
                <c:pt idx="9">
                  <c:v>3.7905379758285902E-2</c:v>
                </c:pt>
                <c:pt idx="10">
                  <c:v>4.8871437316060799E-2</c:v>
                </c:pt>
                <c:pt idx="11">
                  <c:v>5.8872623872243499E-2</c:v>
                </c:pt>
                <c:pt idx="12">
                  <c:v>6.9950606093500595E-2</c:v>
                </c:pt>
                <c:pt idx="13">
                  <c:v>8.0530383979832393E-2</c:v>
                </c:pt>
                <c:pt idx="14">
                  <c:v>9.6578624197905499E-2</c:v>
                </c:pt>
                <c:pt idx="15">
                  <c:v>0.113036993414386</c:v>
                </c:pt>
                <c:pt idx="16">
                  <c:v>0.12418882496260901</c:v>
                </c:pt>
                <c:pt idx="17">
                  <c:v>0.135009118842572</c:v>
                </c:pt>
                <c:pt idx="18">
                  <c:v>0.14983120838760999</c:v>
                </c:pt>
                <c:pt idx="19">
                  <c:v>0.16417176026438901</c:v>
                </c:pt>
                <c:pt idx="20">
                  <c:v>0.17886410780624201</c:v>
                </c:pt>
                <c:pt idx="21">
                  <c:v>0.19146658434650399</c:v>
                </c:pt>
                <c:pt idx="22">
                  <c:v>0.20367085655184</c:v>
                </c:pt>
                <c:pt idx="23">
                  <c:v>0.215710257755584</c:v>
                </c:pt>
                <c:pt idx="24">
                  <c:v>0.22598478795773599</c:v>
                </c:pt>
                <c:pt idx="25">
                  <c:v>0.23730278049162901</c:v>
                </c:pt>
                <c:pt idx="26">
                  <c:v>0.25204756869059597</c:v>
                </c:pt>
                <c:pt idx="27">
                  <c:v>0.26557748588797198</c:v>
                </c:pt>
                <c:pt idx="28">
                  <c:v>0.28527586541708805</c:v>
                </c:pt>
                <c:pt idx="29">
                  <c:v>0.30445937394461298</c:v>
                </c:pt>
                <c:pt idx="30">
                  <c:v>0.31763634480387903</c:v>
                </c:pt>
                <c:pt idx="31">
                  <c:v>0.33214844466155197</c:v>
                </c:pt>
                <c:pt idx="32">
                  <c:v>0.34732067351763402</c:v>
                </c:pt>
                <c:pt idx="33">
                  <c:v>0.36224469803879</c:v>
                </c:pt>
                <c:pt idx="34">
                  <c:v>0.37492051822501998</c:v>
                </c:pt>
                <c:pt idx="35">
                  <c:v>0.38782313407632601</c:v>
                </c:pt>
                <c:pt idx="36">
                  <c:v>0.40025254559270501</c:v>
                </c:pt>
                <c:pt idx="37">
                  <c:v>0.41565041944082598</c:v>
                </c:pt>
                <c:pt idx="38">
                  <c:v>0.43140842228735499</c:v>
                </c:pt>
                <c:pt idx="39">
                  <c:v>0.45145155413229204</c:v>
                </c:pt>
                <c:pt idx="40">
                  <c:v>0.46740481497563596</c:v>
                </c:pt>
                <c:pt idx="41">
                  <c:v>0.48329320481738897</c:v>
                </c:pt>
                <c:pt idx="42">
                  <c:v>0.49531672365754903</c:v>
                </c:pt>
                <c:pt idx="43">
                  <c:v>0.50629203816278401</c:v>
                </c:pt>
                <c:pt idx="44">
                  <c:v>0.51390248166642694</c:v>
                </c:pt>
                <c:pt idx="45">
                  <c:v>0.54486472083514403</c:v>
                </c:pt>
                <c:pt idx="46">
                  <c:v>0.54868708900226892</c:v>
                </c:pt>
                <c:pt idx="47">
                  <c:v>0.54995291950113501</c:v>
                </c:pt>
                <c:pt idx="48">
                  <c:v>0.55322887899841</c:v>
                </c:pt>
                <c:pt idx="49">
                  <c:v>0.55384830082742498</c:v>
                </c:pt>
              </c:numCache>
            </c:numRef>
          </c:val>
          <c:smooth val="0"/>
          <c:extLst>
            <c:ext xmlns:c16="http://schemas.microsoft.com/office/drawing/2014/chart" uri="{C3380CC4-5D6E-409C-BE32-E72D297353CC}">
              <c16:uniqueId val="{00000004-06F5-4F96-A51A-D924A17F03AE}"/>
            </c:ext>
          </c:extLst>
        </c:ser>
        <c:ser>
          <c:idx val="6"/>
          <c:order val="5"/>
          <c:tx>
            <c:strRef>
              <c:f>'Saving in Recessions'!$G$1</c:f>
              <c:strCache>
                <c:ptCount val="1"/>
                <c:pt idx="0">
                  <c:v>2008</c:v>
                </c:pt>
              </c:strCache>
            </c:strRef>
          </c:tx>
          <c:spPr>
            <a:ln w="28575" cap="rnd">
              <a:solidFill>
                <a:schemeClr val="accent6"/>
              </a:solidFill>
              <a:round/>
            </a:ln>
            <a:effectLst/>
          </c:spPr>
          <c:marker>
            <c:symbol val="none"/>
          </c:marker>
          <c:cat>
            <c:numRef>
              <c:f>'Saving in Recessions'!$A$2:$A$51</c:f>
              <c:numCache>
                <c:formatCode>General</c:formatCode>
                <c:ptCount val="50"/>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numCache>
            </c:numRef>
          </c:cat>
          <c:val>
            <c:numRef>
              <c:f>'Saving in Recessions'!$G$2:$G$51</c:f>
              <c:numCache>
                <c:formatCode>0.00</c:formatCode>
                <c:ptCount val="50"/>
                <c:pt idx="0">
                  <c:v>0</c:v>
                </c:pt>
                <c:pt idx="1">
                  <c:v>2.5532210401890999E-3</c:v>
                </c:pt>
                <c:pt idx="2">
                  <c:v>8.2871361931296413E-3</c:v>
                </c:pt>
                <c:pt idx="3">
                  <c:v>1.2685078792155E-2</c:v>
                </c:pt>
                <c:pt idx="4">
                  <c:v>1.2597048837265199E-2</c:v>
                </c:pt>
                <c:pt idx="5">
                  <c:v>5.5506379661793503E-2</c:v>
                </c:pt>
                <c:pt idx="6">
                  <c:v>7.67047379324068E-2</c:v>
                </c:pt>
                <c:pt idx="7">
                  <c:v>8.8092123649104806E-2</c:v>
                </c:pt>
                <c:pt idx="8">
                  <c:v>9.4301870145220804E-2</c:v>
                </c:pt>
                <c:pt idx="9">
                  <c:v>0.10825897742075501</c:v>
                </c:pt>
                <c:pt idx="10">
                  <c:v>0.13095511214237399</c:v>
                </c:pt>
                <c:pt idx="11">
                  <c:v>0.163548607643412</c:v>
                </c:pt>
                <c:pt idx="12">
                  <c:v>0.19423113059053301</c:v>
                </c:pt>
                <c:pt idx="13">
                  <c:v>0.22570268098374002</c:v>
                </c:pt>
                <c:pt idx="14">
                  <c:v>0.251413258823032</c:v>
                </c:pt>
                <c:pt idx="15">
                  <c:v>0.28004619744174197</c:v>
                </c:pt>
                <c:pt idx="16">
                  <c:v>0.31541816350653701</c:v>
                </c:pt>
                <c:pt idx="17">
                  <c:v>0.36338749035074897</c:v>
                </c:pt>
                <c:pt idx="18">
                  <c:v>0.39517084464104696</c:v>
                </c:pt>
                <c:pt idx="19">
                  <c:v>0.42053489304409603</c:v>
                </c:pt>
                <c:pt idx="20">
                  <c:v>0.43698796889322999</c:v>
                </c:pt>
                <c:pt idx="21">
                  <c:v>0.46373840552178203</c:v>
                </c:pt>
                <c:pt idx="22">
                  <c:v>0.487244536263085</c:v>
                </c:pt>
                <c:pt idx="23">
                  <c:v>0.51528136111714007</c:v>
                </c:pt>
                <c:pt idx="24">
                  <c:v>0.54357388008394603</c:v>
                </c:pt>
                <c:pt idx="25">
                  <c:v>0.57464709316350404</c:v>
                </c:pt>
                <c:pt idx="26">
                  <c:v>0.60357600035581305</c:v>
                </c:pt>
                <c:pt idx="27">
                  <c:v>0.63251060166087403</c:v>
                </c:pt>
                <c:pt idx="28">
                  <c:v>0.66805089707868603</c:v>
                </c:pt>
                <c:pt idx="29">
                  <c:v>0.70873855327591695</c:v>
                </c:pt>
                <c:pt idx="30">
                  <c:v>0.7478819035858989</c:v>
                </c:pt>
                <c:pt idx="31">
                  <c:v>0.78626428134196602</c:v>
                </c:pt>
                <c:pt idx="32">
                  <c:v>0.82616068654411701</c:v>
                </c:pt>
                <c:pt idx="33">
                  <c:v>0.86569611919235401</c:v>
                </c:pt>
                <c:pt idx="34">
                  <c:v>0.90337057928667508</c:v>
                </c:pt>
                <c:pt idx="35">
                  <c:v>0.93997573349374708</c:v>
                </c:pt>
                <c:pt idx="36">
                  <c:v>0.98136991514690497</c:v>
                </c:pt>
                <c:pt idx="37">
                  <c:v>1.0268697909128099</c:v>
                </c:pt>
                <c:pt idx="38">
                  <c:v>1.0757586941248101</c:v>
                </c:pt>
                <c:pt idx="39">
                  <c:v>1.1192866247828899</c:v>
                </c:pt>
                <c:pt idx="40">
                  <c:v>1.16236191622038</c:v>
                </c:pt>
                <c:pt idx="41">
                  <c:v>1.2055095684373001</c:v>
                </c:pt>
                <c:pt idx="42">
                  <c:v>1.2506879147669598</c:v>
                </c:pt>
                <c:pt idx="43">
                  <c:v>1.2979886218760501</c:v>
                </c:pt>
                <c:pt idx="44">
                  <c:v>1.3453950230978802</c:v>
                </c:pt>
                <c:pt idx="45">
                  <c:v>1.3898904517658099</c:v>
                </c:pt>
                <c:pt idx="46">
                  <c:v>1.4338165745464801</c:v>
                </c:pt>
                <c:pt idx="47">
                  <c:v>1.4794233914399</c:v>
                </c:pt>
                <c:pt idx="48">
                  <c:v>1.5346775691127399</c:v>
                </c:pt>
                <c:pt idx="49">
                  <c:v>1.5938874408983399</c:v>
                </c:pt>
              </c:numCache>
            </c:numRef>
          </c:val>
          <c:smooth val="0"/>
          <c:extLst>
            <c:ext xmlns:c16="http://schemas.microsoft.com/office/drawing/2014/chart" uri="{C3380CC4-5D6E-409C-BE32-E72D297353CC}">
              <c16:uniqueId val="{00000005-06F5-4F96-A51A-D924A17F03AE}"/>
            </c:ext>
          </c:extLst>
        </c:ser>
        <c:ser>
          <c:idx val="7"/>
          <c:order val="6"/>
          <c:tx>
            <c:strRef>
              <c:f>'Saving in Recessions'!$H$1</c:f>
              <c:strCache>
                <c:ptCount val="1"/>
                <c:pt idx="0">
                  <c:v>2020</c:v>
                </c:pt>
              </c:strCache>
            </c:strRef>
          </c:tx>
          <c:spPr>
            <a:ln w="28575" cap="rnd">
              <a:solidFill>
                <a:schemeClr val="accent2">
                  <a:lumMod val="60000"/>
                </a:schemeClr>
              </a:solidFill>
              <a:round/>
            </a:ln>
            <a:effectLst/>
          </c:spPr>
          <c:marker>
            <c:symbol val="none"/>
          </c:marker>
          <c:cat>
            <c:numRef>
              <c:f>'Saving in Recessions'!$A$2:$A$51</c:f>
              <c:numCache>
                <c:formatCode>General</c:formatCode>
                <c:ptCount val="50"/>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numCache>
            </c:numRef>
          </c:cat>
          <c:val>
            <c:numRef>
              <c:f>'Saving in Recessions'!$H$2:$H$51</c:f>
              <c:numCache>
                <c:formatCode>0.00</c:formatCode>
                <c:ptCount val="50"/>
                <c:pt idx="0">
                  <c:v>0</c:v>
                </c:pt>
                <c:pt idx="1">
                  <c:v>6.5582505910165498E-2</c:v>
                </c:pt>
                <c:pt idx="2">
                  <c:v>0.47429502339943003</c:v>
                </c:pt>
                <c:pt idx="3">
                  <c:v>0.72212921913446204</c:v>
                </c:pt>
                <c:pt idx="4">
                  <c:v>0.89448509311526003</c:v>
                </c:pt>
                <c:pt idx="5">
                  <c:v>1.05494597867516</c:v>
                </c:pt>
                <c:pt idx="6">
                  <c:v>1.14987854248082</c:v>
                </c:pt>
                <c:pt idx="7">
                  <c:v>1.2316411178655902</c:v>
                </c:pt>
                <c:pt idx="8">
                  <c:v>1.3033920381627799</c:v>
                </c:pt>
                <c:pt idx="9">
                  <c:v>1.36150630337241</c:v>
                </c:pt>
                <c:pt idx="10">
                  <c:v>1.42615058016114</c:v>
                </c:pt>
                <c:pt idx="11">
                  <c:v>1.61077486852897</c:v>
                </c:pt>
                <c:pt idx="12">
                  <c:v>1.6711958351425702</c:v>
                </c:pt>
                <c:pt idx="13">
                  <c:v>2.0100968133352599</c:v>
                </c:pt>
                <c:pt idx="14">
                  <c:v>2.0686778031070601</c:v>
                </c:pt>
                <c:pt idx="15">
                  <c:v>2.0836971377912898</c:v>
                </c:pt>
                <c:pt idx="16">
                  <c:v>2.0818048173879502</c:v>
                </c:pt>
                <c:pt idx="17">
                  <c:v>2.09069250856371</c:v>
                </c:pt>
                <c:pt idx="18">
                  <c:v>2.0926685446518998</c:v>
                </c:pt>
                <c:pt idx="19">
                  <c:v>2.0664245923192004</c:v>
                </c:pt>
                <c:pt idx="20">
                  <c:v>2.03089398489892</c:v>
                </c:pt>
                <c:pt idx="21">
                  <c:v>1.99251838905775</c:v>
                </c:pt>
                <c:pt idx="22">
                  <c:v>1.9583478047956802</c:v>
                </c:pt>
                <c:pt idx="23">
                  <c:v>1.8792072321127</c:v>
                </c:pt>
                <c:pt idx="24">
                  <c:v>1.7962966710088299</c:v>
                </c:pt>
                <c:pt idx="25">
                  <c:v>1.7025161214840501</c:v>
                </c:pt>
                <c:pt idx="26">
                  <c:v>1.6039322502050399</c:v>
                </c:pt>
                <c:pt idx="27">
                  <c:v>1.5013450571717999</c:v>
                </c:pt>
                <c:pt idx="28">
                  <c:v>1.3885378757176601</c:v>
                </c:pt>
                <c:pt idx="29">
                  <c:v>1.28618570584262</c:v>
                </c:pt>
                <c:pt idx="30">
                  <c:v>1.1795635475466699</c:v>
                </c:pt>
                <c:pt idx="31">
                  <c:v>1.0691880674965</c:v>
                </c:pt>
                <c:pt idx="32">
                  <c:v>0.957992599025423</c:v>
                </c:pt>
                <c:pt idx="33">
                  <c:v>0.85295214213344606</c:v>
                </c:pt>
                <c:pt idx="34">
                  <c:v>0.75000836348723599</c:v>
                </c:pt>
                <c:pt idx="35">
                  <c:v>0.65290292975345798</c:v>
                </c:pt>
                <c:pt idx="36">
                  <c:v>0.55894417426544807</c:v>
                </c:pt>
                <c:pt idx="37">
                  <c:v>0.469340430356537</c:v>
                </c:pt>
                <c:pt idx="38">
                  <c:v>0.37371669802672502</c:v>
                </c:pt>
                <c:pt idx="39">
                  <c:v>0.28221464394268003</c:v>
                </c:pt>
                <c:pt idx="40">
                  <c:v>0.18614260143773501</c:v>
                </c:pt>
              </c:numCache>
            </c:numRef>
          </c:val>
          <c:smooth val="0"/>
          <c:extLst>
            <c:ext xmlns:c16="http://schemas.microsoft.com/office/drawing/2014/chart" uri="{C3380CC4-5D6E-409C-BE32-E72D297353CC}">
              <c16:uniqueId val="{00000006-06F5-4F96-A51A-D924A17F03AE}"/>
            </c:ext>
          </c:extLst>
        </c:ser>
        <c:dLbls>
          <c:showLegendKey val="0"/>
          <c:showVal val="0"/>
          <c:showCatName val="0"/>
          <c:showSerName val="0"/>
          <c:showPercent val="0"/>
          <c:showBubbleSize val="0"/>
        </c:dLbls>
        <c:smooth val="0"/>
        <c:axId val="1556543144"/>
        <c:axId val="1556556920"/>
      </c:lineChart>
      <c:catAx>
        <c:axId val="1556543144"/>
        <c:scaling>
          <c:orientation val="minMax"/>
        </c:scaling>
        <c:delete val="0"/>
        <c:axPos val="b"/>
        <c:title>
          <c:tx>
            <c:rich>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Months since start of recession</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General" sourceLinked="1"/>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556556920"/>
        <c:crosses val="autoZero"/>
        <c:auto val="0"/>
        <c:lblAlgn val="ctr"/>
        <c:lblOffset val="100"/>
        <c:noMultiLvlLbl val="0"/>
      </c:catAx>
      <c:valAx>
        <c:axId val="1556556920"/>
        <c:scaling>
          <c:orientation val="minMax"/>
          <c:min val="-0.5"/>
        </c:scaling>
        <c:delete val="0"/>
        <c:axPos val="l"/>
        <c:majorGridlines>
          <c:spPr>
            <a:ln w="9525" cap="flat" cmpd="sng" algn="ctr">
              <a:solidFill>
                <a:srgbClr val="DCDEE1"/>
              </a:solidFill>
              <a:round/>
            </a:ln>
            <a:effectLst/>
          </c:spPr>
        </c:majorGridlines>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USD trillions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0.00" sourceLinked="1"/>
        <c:majorTickMark val="out"/>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556543144"/>
        <c:crossesAt val="1"/>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60993759703096E-2"/>
          <c:y val="1.714061556068661E-2"/>
          <c:w val="0.90002343901344806"/>
          <c:h val="0.77458741482048132"/>
        </c:manualLayout>
      </c:layout>
      <c:areaChart>
        <c:grouping val="stacked"/>
        <c:varyColors val="0"/>
        <c:ser>
          <c:idx val="1"/>
          <c:order val="1"/>
          <c:tx>
            <c:strRef>
              <c:f>Savings!$C$1</c:f>
              <c:strCache>
                <c:ptCount val="1"/>
                <c:pt idx="0">
                  <c:v>Pre-pandemic trend</c:v>
                </c:pt>
              </c:strCache>
            </c:strRef>
          </c:tx>
          <c:spPr>
            <a:solidFill>
              <a:schemeClr val="bg1"/>
            </a:solidFill>
            <a:ln>
              <a:noFill/>
            </a:ln>
            <a:effectLst/>
          </c:spPr>
          <c:cat>
            <c:numRef>
              <c:f>Savings!$A$2:$A$90</c:f>
              <c:numCache>
                <c:formatCode>m/d/yyyy</c:formatCode>
                <c:ptCount val="89"/>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numCache>
            </c:numRef>
          </c:cat>
          <c:val>
            <c:numRef>
              <c:f>Savings!$C$2:$C$90</c:f>
              <c:numCache>
                <c:formatCode>General</c:formatCode>
                <c:ptCount val="89"/>
                <c:pt idx="47" formatCode="0.00">
                  <c:v>131.76666666666699</c:v>
                </c:pt>
                <c:pt idx="48" formatCode="0.00">
                  <c:v>125.884160756501</c:v>
                </c:pt>
                <c:pt idx="49" formatCode="0.00">
                  <c:v>126.962482510735</c:v>
                </c:pt>
                <c:pt idx="50" formatCode="0.00">
                  <c:v>128.04080426496901</c:v>
                </c:pt>
                <c:pt idx="51" formatCode="0.00">
                  <c:v>129.11912601920201</c:v>
                </c:pt>
                <c:pt idx="52" formatCode="0.00">
                  <c:v>130.19744777343601</c:v>
                </c:pt>
                <c:pt idx="53" formatCode="0.00">
                  <c:v>131.27576952766901</c:v>
                </c:pt>
                <c:pt idx="54" formatCode="0.00">
                  <c:v>132.35409128190301</c:v>
                </c:pt>
                <c:pt idx="55" formatCode="0.00">
                  <c:v>133.43241303613601</c:v>
                </c:pt>
                <c:pt idx="56" formatCode="0.00">
                  <c:v>134.51073479037001</c:v>
                </c:pt>
                <c:pt idx="57" formatCode="0.00">
                  <c:v>135.58905654460401</c:v>
                </c:pt>
                <c:pt idx="58" formatCode="0.00">
                  <c:v>136.66737829883701</c:v>
                </c:pt>
                <c:pt idx="59" formatCode="0.00">
                  <c:v>137.745700053071</c:v>
                </c:pt>
                <c:pt idx="60" formatCode="0.00">
                  <c:v>138.82402180730401</c:v>
                </c:pt>
                <c:pt idx="61" formatCode="0.00">
                  <c:v>139.902343561538</c:v>
                </c:pt>
                <c:pt idx="62" formatCode="0.00">
                  <c:v>140.980665315772</c:v>
                </c:pt>
                <c:pt idx="63" formatCode="0.00">
                  <c:v>142.058987070005</c:v>
                </c:pt>
                <c:pt idx="64" formatCode="0.00">
                  <c:v>143.137308824239</c:v>
                </c:pt>
                <c:pt idx="65" formatCode="0.00">
                  <c:v>144.215630578473</c:v>
                </c:pt>
                <c:pt idx="66" formatCode="0.00">
                  <c:v>145.293952332706</c:v>
                </c:pt>
                <c:pt idx="67" formatCode="0.00">
                  <c:v>146.37227408694</c:v>
                </c:pt>
                <c:pt idx="68" formatCode="0.00">
                  <c:v>147.450595841173</c:v>
                </c:pt>
                <c:pt idx="69" formatCode="0.00">
                  <c:v>148.52891759540699</c:v>
                </c:pt>
                <c:pt idx="70" formatCode="0.00">
                  <c:v>149.60723934964099</c:v>
                </c:pt>
                <c:pt idx="71" formatCode="0.00">
                  <c:v>150.68556110387399</c:v>
                </c:pt>
                <c:pt idx="72" formatCode="0.00">
                  <c:v>151.76388285810799</c:v>
                </c:pt>
                <c:pt idx="73" formatCode="0.00">
                  <c:v>152.84220461234099</c:v>
                </c:pt>
                <c:pt idx="74" formatCode="0.00">
                  <c:v>153.92052636657499</c:v>
                </c:pt>
                <c:pt idx="75" formatCode="0.00">
                  <c:v>154.99884812080899</c:v>
                </c:pt>
                <c:pt idx="76" formatCode="0.00">
                  <c:v>156.07716987504199</c:v>
                </c:pt>
                <c:pt idx="77" formatCode="0.00">
                  <c:v>157.15549162927601</c:v>
                </c:pt>
                <c:pt idx="78" formatCode="0.00">
                  <c:v>158.23381338350899</c:v>
                </c:pt>
                <c:pt idx="79" formatCode="0.00">
                  <c:v>159.31213513774301</c:v>
                </c:pt>
                <c:pt idx="80" formatCode="0.00">
                  <c:v>160.39045689197701</c:v>
                </c:pt>
                <c:pt idx="81" formatCode="0.00">
                  <c:v>161.46877864621001</c:v>
                </c:pt>
                <c:pt idx="82" formatCode="0.00">
                  <c:v>162.54710040044401</c:v>
                </c:pt>
                <c:pt idx="83" formatCode="0.00">
                  <c:v>163.62542215467801</c:v>
                </c:pt>
                <c:pt idx="84" formatCode="0.00">
                  <c:v>164.70374390891101</c:v>
                </c:pt>
                <c:pt idx="85" formatCode="0.00">
                  <c:v>165.782065663145</c:v>
                </c:pt>
                <c:pt idx="86" formatCode="0.00">
                  <c:v>166.86038741737801</c:v>
                </c:pt>
                <c:pt idx="87" formatCode="0.00">
                  <c:v>167.938709171612</c:v>
                </c:pt>
                <c:pt idx="88" formatCode="0.00">
                  <c:v>168</c:v>
                </c:pt>
              </c:numCache>
            </c:numRef>
          </c:val>
          <c:extLst>
            <c:ext xmlns:c16="http://schemas.microsoft.com/office/drawing/2014/chart" uri="{C3380CC4-5D6E-409C-BE32-E72D297353CC}">
              <c16:uniqueId val="{00000000-E276-4E5E-A525-3122B55C7098}"/>
            </c:ext>
          </c:extLst>
        </c:ser>
        <c:ser>
          <c:idx val="2"/>
          <c:order val="2"/>
          <c:tx>
            <c:strRef>
              <c:f>Savings!$D$1</c:f>
              <c:strCache>
                <c:ptCount val="1"/>
                <c:pt idx="0">
                  <c:v>Accumulated excess savings ($2.1 trillion)</c:v>
                </c:pt>
              </c:strCache>
            </c:strRef>
          </c:tx>
          <c:spPr>
            <a:solidFill>
              <a:srgbClr val="00B0F0"/>
            </a:solidFill>
            <a:ln>
              <a:noFill/>
            </a:ln>
            <a:effectLst/>
          </c:spPr>
          <c:cat>
            <c:numRef>
              <c:f>Savings!$A$2:$A$90</c:f>
              <c:numCache>
                <c:formatCode>m/d/yyyy</c:formatCode>
                <c:ptCount val="89"/>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numCache>
            </c:numRef>
          </c:cat>
          <c:val>
            <c:numRef>
              <c:f>Savings!$D$2:$D$90</c:f>
              <c:numCache>
                <c:formatCode>General</c:formatCode>
                <c:ptCount val="89"/>
                <c:pt idx="48" formatCode="0.00">
                  <c:v>65.582505910166006</c:v>
                </c:pt>
                <c:pt idx="49" formatCode="0.00">
                  <c:v>408.71251748926494</c:v>
                </c:pt>
                <c:pt idx="50" formatCode="0.00">
                  <c:v>247.83419573503099</c:v>
                </c:pt>
                <c:pt idx="51" formatCode="0.00">
                  <c:v>172.35587398079801</c:v>
                </c:pt>
                <c:pt idx="52" formatCode="0.00">
                  <c:v>160.46088555989701</c:v>
                </c:pt>
                <c:pt idx="53" formatCode="0.00">
                  <c:v>94.932563805663989</c:v>
                </c:pt>
                <c:pt idx="54" formatCode="0.00">
                  <c:v>81.762575384763977</c:v>
                </c:pt>
                <c:pt idx="55" formatCode="0.00">
                  <c:v>71.750920297196984</c:v>
                </c:pt>
                <c:pt idx="56" formatCode="0.00">
                  <c:v>58.114265209629991</c:v>
                </c:pt>
                <c:pt idx="57" formatCode="0.00">
                  <c:v>64.644276788729002</c:v>
                </c:pt>
                <c:pt idx="58" formatCode="0.00">
                  <c:v>184.62428836783002</c:v>
                </c:pt>
                <c:pt idx="59" formatCode="0.00">
                  <c:v>60.420966613595994</c:v>
                </c:pt>
                <c:pt idx="60" formatCode="0.00">
                  <c:v>338.90097819269602</c:v>
                </c:pt>
                <c:pt idx="61" formatCode="0.00">
                  <c:v>58.580989771795004</c:v>
                </c:pt>
                <c:pt idx="62" formatCode="0.00">
                  <c:v>15.019334684227999</c:v>
                </c:pt>
                <c:pt idx="63" formatCode="0.00">
                  <c:v>-1.8923204033380046</c:v>
                </c:pt>
              </c:numCache>
            </c:numRef>
          </c:val>
          <c:extLst>
            <c:ext xmlns:c16="http://schemas.microsoft.com/office/drawing/2014/chart" uri="{C3380CC4-5D6E-409C-BE32-E72D297353CC}">
              <c16:uniqueId val="{00000001-E276-4E5E-A525-3122B55C7098}"/>
            </c:ext>
          </c:extLst>
        </c:ser>
        <c:ser>
          <c:idx val="3"/>
          <c:order val="3"/>
          <c:tx>
            <c:strRef>
              <c:f>Savings!$E$1</c:f>
              <c:strCache>
                <c:ptCount val="1"/>
                <c:pt idx="0">
                  <c:v>Drawn excess savings ($2.0 trillion)</c:v>
                </c:pt>
              </c:strCache>
            </c:strRef>
          </c:tx>
          <c:spPr>
            <a:solidFill>
              <a:schemeClr val="accent2">
                <a:lumMod val="75000"/>
                <a:alpha val="66000"/>
              </a:schemeClr>
            </a:solidFill>
            <a:ln>
              <a:noFill/>
            </a:ln>
            <a:effectLst/>
          </c:spPr>
          <c:cat>
            <c:numRef>
              <c:f>Savings!$A$2:$A$90</c:f>
              <c:numCache>
                <c:formatCode>m/d/yyyy</c:formatCode>
                <c:ptCount val="89"/>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numCache>
            </c:numRef>
          </c:cat>
          <c:val>
            <c:numRef>
              <c:f>Savings!$E$2:$E$90</c:f>
              <c:numCache>
                <c:formatCode>General</c:formatCode>
                <c:ptCount val="89"/>
                <c:pt idx="64" formatCode="0.00">
                  <c:v>8.887691175761006</c:v>
                </c:pt>
                <c:pt idx="65" formatCode="0.00">
                  <c:v>1.9760360881940073</c:v>
                </c:pt>
                <c:pt idx="66" formatCode="0.00">
                  <c:v>-26.243952332706002</c:v>
                </c:pt>
                <c:pt idx="67" formatCode="0.00">
                  <c:v>-35.530607420273</c:v>
                </c:pt>
                <c:pt idx="68" formatCode="0.00">
                  <c:v>-38.375595841172995</c:v>
                </c:pt>
                <c:pt idx="69" formatCode="0.00">
                  <c:v>-34.170584262074001</c:v>
                </c:pt>
                <c:pt idx="70" formatCode="0.00">
                  <c:v>-79.140572682974295</c:v>
                </c:pt>
                <c:pt idx="71" formatCode="0.00">
                  <c:v>-82.910561103874088</c:v>
                </c:pt>
                <c:pt idx="72" formatCode="0.00">
                  <c:v>-93.780549524774699</c:v>
                </c:pt>
                <c:pt idx="73" formatCode="0.00">
                  <c:v>-98.583871279007795</c:v>
                </c:pt>
                <c:pt idx="74" formatCode="0.00">
                  <c:v>-102.58719303324149</c:v>
                </c:pt>
                <c:pt idx="75" formatCode="0.00">
                  <c:v>-112.80718145414238</c:v>
                </c:pt>
                <c:pt idx="76" formatCode="0.00">
                  <c:v>-102.35216987504228</c:v>
                </c:pt>
                <c:pt idx="77" formatCode="0.00">
                  <c:v>-106.62215829594291</c:v>
                </c:pt>
                <c:pt idx="78" formatCode="0.00">
                  <c:v>-110.3754800501757</c:v>
                </c:pt>
                <c:pt idx="79" formatCode="0.00">
                  <c:v>-111.19546847107621</c:v>
                </c:pt>
                <c:pt idx="80" formatCode="0.00">
                  <c:v>-105.0404568919769</c:v>
                </c:pt>
                <c:pt idx="81" formatCode="0.00">
                  <c:v>-102.94377864620992</c:v>
                </c:pt>
                <c:pt idx="82" formatCode="0.00">
                  <c:v>-97.105433733777403</c:v>
                </c:pt>
                <c:pt idx="83" formatCode="0.00">
                  <c:v>-93.958755488011306</c:v>
                </c:pt>
                <c:pt idx="84" formatCode="0.00">
                  <c:v>-89.603743908910914</c:v>
                </c:pt>
                <c:pt idx="85" formatCode="0.00">
                  <c:v>-95.623732329811503</c:v>
                </c:pt>
                <c:pt idx="86" formatCode="0.00">
                  <c:v>-91.502054084044701</c:v>
                </c:pt>
                <c:pt idx="87" formatCode="0.00">
                  <c:v>-96.072042504945202</c:v>
                </c:pt>
                <c:pt idx="88" formatCode="0.00">
                  <c:v>-109</c:v>
                </c:pt>
              </c:numCache>
            </c:numRef>
          </c:val>
          <c:extLst>
            <c:ext xmlns:c16="http://schemas.microsoft.com/office/drawing/2014/chart" uri="{C3380CC4-5D6E-409C-BE32-E72D297353CC}">
              <c16:uniqueId val="{00000002-E276-4E5E-A525-3122B55C7098}"/>
            </c:ext>
          </c:extLst>
        </c:ser>
        <c:dLbls>
          <c:showLegendKey val="0"/>
          <c:showVal val="0"/>
          <c:showCatName val="0"/>
          <c:showSerName val="0"/>
          <c:showPercent val="0"/>
          <c:showBubbleSize val="0"/>
        </c:dLbls>
        <c:axId val="622566448"/>
        <c:axId val="622563824"/>
      </c:areaChart>
      <c:areaChart>
        <c:grouping val="standard"/>
        <c:varyColors val="0"/>
        <c:ser>
          <c:idx val="5"/>
          <c:order val="5"/>
          <c:tx>
            <c:strRef>
              <c:f>Savings!$H$1</c:f>
              <c:strCache>
                <c:ptCount val="1"/>
                <c:pt idx="0">
                  <c:v>Rec</c:v>
                </c:pt>
              </c:strCache>
            </c:strRef>
          </c:tx>
          <c:spPr>
            <a:solidFill>
              <a:schemeClr val="bg1">
                <a:lumMod val="85000"/>
                <a:alpha val="65000"/>
              </a:schemeClr>
            </a:solidFill>
            <a:ln>
              <a:solidFill>
                <a:schemeClr val="accent1">
                  <a:alpha val="0"/>
                </a:schemeClr>
              </a:solidFill>
            </a:ln>
            <a:effectLst/>
          </c:spPr>
          <c:cat>
            <c:numRef>
              <c:f>Savings!$A$2:$A$90</c:f>
              <c:numCache>
                <c:formatCode>m/d/yyyy</c:formatCode>
                <c:ptCount val="89"/>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numCache>
            </c:numRef>
          </c:cat>
          <c:val>
            <c:numRef>
              <c:f>Savings!$H$2:$H$90</c:f>
              <c:numCache>
                <c:formatCode>General</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numCache>
            </c:numRef>
          </c:val>
          <c:extLst>
            <c:ext xmlns:c16="http://schemas.microsoft.com/office/drawing/2014/chart" uri="{C3380CC4-5D6E-409C-BE32-E72D297353CC}">
              <c16:uniqueId val="{00000003-E276-4E5E-A525-3122B55C7098}"/>
            </c:ext>
          </c:extLst>
        </c:ser>
        <c:dLbls>
          <c:showLegendKey val="0"/>
          <c:showVal val="0"/>
          <c:showCatName val="0"/>
          <c:showSerName val="0"/>
          <c:showPercent val="0"/>
          <c:showBubbleSize val="0"/>
        </c:dLbls>
        <c:axId val="1617592464"/>
        <c:axId val="1615577336"/>
      </c:areaChart>
      <c:lineChart>
        <c:grouping val="standard"/>
        <c:varyColors val="0"/>
        <c:ser>
          <c:idx val="0"/>
          <c:order val="0"/>
          <c:tx>
            <c:strRef>
              <c:f>Savings!$B$1</c:f>
              <c:strCache>
                <c:ptCount val="1"/>
                <c:pt idx="0">
                  <c:v>Personal Savings</c:v>
                </c:pt>
              </c:strCache>
            </c:strRef>
          </c:tx>
          <c:spPr>
            <a:ln w="28575" cap="rnd">
              <a:solidFill>
                <a:schemeClr val="accent1"/>
              </a:solidFill>
              <a:round/>
            </a:ln>
            <a:effectLst/>
          </c:spPr>
          <c:marker>
            <c:symbol val="none"/>
          </c:marker>
          <c:cat>
            <c:numRef>
              <c:f>Savings!$A$2:$A$90</c:f>
              <c:numCache>
                <c:formatCode>m/d/yyyy</c:formatCode>
                <c:ptCount val="89"/>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numCache>
            </c:numRef>
          </c:cat>
          <c:val>
            <c:numRef>
              <c:f>Savings!$B$2:$B$90</c:f>
              <c:numCache>
                <c:formatCode>0.00</c:formatCode>
                <c:ptCount val="89"/>
                <c:pt idx="0">
                  <c:v>88.516666666666694</c:v>
                </c:pt>
                <c:pt idx="1">
                  <c:v>83.758333333333397</c:v>
                </c:pt>
                <c:pt idx="2">
                  <c:v>81.341666666666697</c:v>
                </c:pt>
                <c:pt idx="3">
                  <c:v>77.308333333333394</c:v>
                </c:pt>
                <c:pt idx="4">
                  <c:v>79.841666666666697</c:v>
                </c:pt>
                <c:pt idx="5">
                  <c:v>80.233333333333107</c:v>
                </c:pt>
                <c:pt idx="6">
                  <c:v>80.233333333333306</c:v>
                </c:pt>
                <c:pt idx="7">
                  <c:v>82.325000000000003</c:v>
                </c:pt>
                <c:pt idx="8">
                  <c:v>83.041666666666501</c:v>
                </c:pt>
                <c:pt idx="9">
                  <c:v>78.208333333333499</c:v>
                </c:pt>
                <c:pt idx="10">
                  <c:v>83.375</c:v>
                </c:pt>
                <c:pt idx="11">
                  <c:v>86.9583333333333</c:v>
                </c:pt>
                <c:pt idx="12">
                  <c:v>87.258333333333198</c:v>
                </c:pt>
                <c:pt idx="13">
                  <c:v>89.316666666666606</c:v>
                </c:pt>
                <c:pt idx="14">
                  <c:v>96.408333333333303</c:v>
                </c:pt>
                <c:pt idx="15">
                  <c:v>92.766666666666694</c:v>
                </c:pt>
                <c:pt idx="16">
                  <c:v>94.241666666666802</c:v>
                </c:pt>
                <c:pt idx="17">
                  <c:v>94.491666666666603</c:v>
                </c:pt>
                <c:pt idx="18">
                  <c:v>91.016666666666694</c:v>
                </c:pt>
                <c:pt idx="19">
                  <c:v>92.183333333333394</c:v>
                </c:pt>
                <c:pt idx="20">
                  <c:v>86.7083333333333</c:v>
                </c:pt>
                <c:pt idx="21">
                  <c:v>79.041666666666501</c:v>
                </c:pt>
                <c:pt idx="22">
                  <c:v>90.141666666666694</c:v>
                </c:pt>
                <c:pt idx="23">
                  <c:v>92.024999999999906</c:v>
                </c:pt>
                <c:pt idx="24">
                  <c:v>92.116666666666802</c:v>
                </c:pt>
                <c:pt idx="25">
                  <c:v>92.5</c:v>
                </c:pt>
                <c:pt idx="26">
                  <c:v>92.974999999999895</c:v>
                </c:pt>
                <c:pt idx="27">
                  <c:v>95.5833333333333</c:v>
                </c:pt>
                <c:pt idx="28">
                  <c:v>97.783333333333303</c:v>
                </c:pt>
                <c:pt idx="29">
                  <c:v>99.383333333333397</c:v>
                </c:pt>
                <c:pt idx="30">
                  <c:v>101.175</c:v>
                </c:pt>
                <c:pt idx="31">
                  <c:v>100.64166666666701</c:v>
                </c:pt>
                <c:pt idx="32">
                  <c:v>99.991666666666802</c:v>
                </c:pt>
                <c:pt idx="33">
                  <c:v>125.98333333333299</c:v>
                </c:pt>
                <c:pt idx="34">
                  <c:v>124.583333333333</c:v>
                </c:pt>
                <c:pt idx="35">
                  <c:v>128.683333333333</c:v>
                </c:pt>
                <c:pt idx="36">
                  <c:v>123.058333333333</c:v>
                </c:pt>
                <c:pt idx="37">
                  <c:v>120.316666666667</c:v>
                </c:pt>
                <c:pt idx="38">
                  <c:v>116.98333333333299</c:v>
                </c:pt>
                <c:pt idx="39">
                  <c:v>115.341666666667</c:v>
                </c:pt>
                <c:pt idx="40">
                  <c:v>114.008333333333</c:v>
                </c:pt>
                <c:pt idx="41">
                  <c:v>119.316666666667</c:v>
                </c:pt>
                <c:pt idx="42">
                  <c:v>122.116666666667</c:v>
                </c:pt>
                <c:pt idx="43">
                  <c:v>122.9</c:v>
                </c:pt>
                <c:pt idx="44">
                  <c:v>124.216666666666</c:v>
                </c:pt>
                <c:pt idx="45">
                  <c:v>115.1</c:v>
                </c:pt>
                <c:pt idx="46">
                  <c:v>127.066666666667</c:v>
                </c:pt>
                <c:pt idx="47">
                  <c:v>131.76666666666699</c:v>
                </c:pt>
                <c:pt idx="48">
                  <c:v>191.46666666666701</c:v>
                </c:pt>
                <c:pt idx="49">
                  <c:v>535.67499999999995</c:v>
                </c:pt>
                <c:pt idx="50">
                  <c:v>375.875</c:v>
                </c:pt>
                <c:pt idx="51">
                  <c:v>301.47500000000002</c:v>
                </c:pt>
                <c:pt idx="52">
                  <c:v>290.65833333333302</c:v>
                </c:pt>
                <c:pt idx="53">
                  <c:v>226.208333333333</c:v>
                </c:pt>
                <c:pt idx="54">
                  <c:v>214.11666666666699</c:v>
                </c:pt>
                <c:pt idx="55">
                  <c:v>205.183333333333</c:v>
                </c:pt>
                <c:pt idx="56">
                  <c:v>192.625</c:v>
                </c:pt>
                <c:pt idx="57">
                  <c:v>200.23333333333301</c:v>
                </c:pt>
                <c:pt idx="58">
                  <c:v>321.29166666666703</c:v>
                </c:pt>
                <c:pt idx="59">
                  <c:v>198.166666666667</c:v>
                </c:pt>
                <c:pt idx="60">
                  <c:v>477.72500000000002</c:v>
                </c:pt>
                <c:pt idx="61">
                  <c:v>198.48333333333301</c:v>
                </c:pt>
                <c:pt idx="62">
                  <c:v>156</c:v>
                </c:pt>
                <c:pt idx="63">
                  <c:v>140.166666666667</c:v>
                </c:pt>
                <c:pt idx="64">
                  <c:v>152.02500000000001</c:v>
                </c:pt>
                <c:pt idx="65">
                  <c:v>146.191666666667</c:v>
                </c:pt>
                <c:pt idx="66">
                  <c:v>119.05</c:v>
                </c:pt>
                <c:pt idx="67">
                  <c:v>110.841666666667</c:v>
                </c:pt>
                <c:pt idx="68">
                  <c:v>109.075</c:v>
                </c:pt>
                <c:pt idx="69">
                  <c:v>114.35833333333299</c:v>
                </c:pt>
                <c:pt idx="70">
                  <c:v>70.466666666666697</c:v>
                </c:pt>
                <c:pt idx="71">
                  <c:v>67.774999999999906</c:v>
                </c:pt>
                <c:pt idx="72">
                  <c:v>57.983333333333299</c:v>
                </c:pt>
                <c:pt idx="73">
                  <c:v>54.258333333333198</c:v>
                </c:pt>
                <c:pt idx="74">
                  <c:v>51.333333333333499</c:v>
                </c:pt>
                <c:pt idx="75">
                  <c:v>42.191666666666599</c:v>
                </c:pt>
                <c:pt idx="76">
                  <c:v>53.724999999999703</c:v>
                </c:pt>
                <c:pt idx="77">
                  <c:v>50.533333333333097</c:v>
                </c:pt>
                <c:pt idx="78">
                  <c:v>47.858333333333299</c:v>
                </c:pt>
                <c:pt idx="79">
                  <c:v>48.116666666666802</c:v>
                </c:pt>
                <c:pt idx="80">
                  <c:v>55.350000000000101</c:v>
                </c:pt>
                <c:pt idx="81">
                  <c:v>58.525000000000098</c:v>
                </c:pt>
                <c:pt idx="82">
                  <c:v>65.441666666666606</c:v>
                </c:pt>
                <c:pt idx="83">
                  <c:v>69.6666666666667</c:v>
                </c:pt>
                <c:pt idx="84">
                  <c:v>75.100000000000094</c:v>
                </c:pt>
                <c:pt idx="85">
                  <c:v>70.158333333333502</c:v>
                </c:pt>
                <c:pt idx="86">
                  <c:v>75.358333333333306</c:v>
                </c:pt>
                <c:pt idx="87">
                  <c:v>71.866666666666802</c:v>
                </c:pt>
                <c:pt idx="88">
                  <c:v>59</c:v>
                </c:pt>
              </c:numCache>
            </c:numRef>
          </c:val>
          <c:smooth val="0"/>
          <c:extLst>
            <c:ext xmlns:c16="http://schemas.microsoft.com/office/drawing/2014/chart" uri="{C3380CC4-5D6E-409C-BE32-E72D297353CC}">
              <c16:uniqueId val="{00000004-E276-4E5E-A525-3122B55C7098}"/>
            </c:ext>
          </c:extLst>
        </c:ser>
        <c:ser>
          <c:idx val="4"/>
          <c:order val="4"/>
          <c:tx>
            <c:strRef>
              <c:f>Savings!$G$1</c:f>
              <c:strCache>
                <c:ptCount val="1"/>
                <c:pt idx="0">
                  <c:v>Pre-pandemic trend</c:v>
                </c:pt>
              </c:strCache>
            </c:strRef>
          </c:tx>
          <c:spPr>
            <a:ln w="28575" cap="rnd">
              <a:solidFill>
                <a:schemeClr val="accent5"/>
              </a:solidFill>
              <a:prstDash val="sysDash"/>
              <a:round/>
            </a:ln>
            <a:effectLst/>
          </c:spPr>
          <c:marker>
            <c:symbol val="none"/>
          </c:marker>
          <c:cat>
            <c:numRef>
              <c:f>Savings!$A$2:$A$90</c:f>
              <c:numCache>
                <c:formatCode>m/d/yyyy</c:formatCode>
                <c:ptCount val="89"/>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pt idx="82">
                  <c:v>44927</c:v>
                </c:pt>
                <c:pt idx="83">
                  <c:v>44958</c:v>
                </c:pt>
                <c:pt idx="84">
                  <c:v>44986</c:v>
                </c:pt>
                <c:pt idx="85">
                  <c:v>45017</c:v>
                </c:pt>
                <c:pt idx="86">
                  <c:v>45047</c:v>
                </c:pt>
                <c:pt idx="87">
                  <c:v>45078</c:v>
                </c:pt>
                <c:pt idx="88">
                  <c:v>45108</c:v>
                </c:pt>
              </c:numCache>
            </c:numRef>
          </c:cat>
          <c:val>
            <c:numRef>
              <c:f>Savings!$G$2:$G$90</c:f>
              <c:numCache>
                <c:formatCode>General</c:formatCode>
                <c:ptCount val="89"/>
                <c:pt idx="48">
                  <c:v>125.884160756501</c:v>
                </c:pt>
                <c:pt idx="49">
                  <c:v>126.962482510735</c:v>
                </c:pt>
                <c:pt idx="50">
                  <c:v>128.04080426496901</c:v>
                </c:pt>
                <c:pt idx="51">
                  <c:v>129.11912601920201</c:v>
                </c:pt>
                <c:pt idx="52">
                  <c:v>130.19744777343601</c:v>
                </c:pt>
                <c:pt idx="53">
                  <c:v>131.27576952766901</c:v>
                </c:pt>
                <c:pt idx="54">
                  <c:v>132.35409128190301</c:v>
                </c:pt>
                <c:pt idx="55">
                  <c:v>133.43241303613601</c:v>
                </c:pt>
                <c:pt idx="56">
                  <c:v>134.51073479037001</c:v>
                </c:pt>
                <c:pt idx="57">
                  <c:v>135.58905654460401</c:v>
                </c:pt>
                <c:pt idx="58">
                  <c:v>136.66737829883701</c:v>
                </c:pt>
                <c:pt idx="59">
                  <c:v>137.745700053071</c:v>
                </c:pt>
                <c:pt idx="60">
                  <c:v>138.82402180730401</c:v>
                </c:pt>
                <c:pt idx="61">
                  <c:v>139.902343561538</c:v>
                </c:pt>
                <c:pt idx="62">
                  <c:v>140.980665315772</c:v>
                </c:pt>
                <c:pt idx="63">
                  <c:v>142.058987070005</c:v>
                </c:pt>
                <c:pt idx="64">
                  <c:v>143.137308824239</c:v>
                </c:pt>
                <c:pt idx="65">
                  <c:v>144.215630578473</c:v>
                </c:pt>
                <c:pt idx="66">
                  <c:v>145.293952332706</c:v>
                </c:pt>
                <c:pt idx="67">
                  <c:v>146.37227408694</c:v>
                </c:pt>
                <c:pt idx="68">
                  <c:v>147.450595841173</c:v>
                </c:pt>
                <c:pt idx="69">
                  <c:v>148.52891759540699</c:v>
                </c:pt>
                <c:pt idx="70">
                  <c:v>149.60723934964099</c:v>
                </c:pt>
                <c:pt idx="71">
                  <c:v>150.68556110387399</c:v>
                </c:pt>
                <c:pt idx="72">
                  <c:v>151.76388285810799</c:v>
                </c:pt>
                <c:pt idx="73">
                  <c:v>152.84220461234099</c:v>
                </c:pt>
                <c:pt idx="74">
                  <c:v>153.92052636657499</c:v>
                </c:pt>
                <c:pt idx="75">
                  <c:v>154.99884812080899</c:v>
                </c:pt>
                <c:pt idx="76">
                  <c:v>156.07716987504199</c:v>
                </c:pt>
                <c:pt idx="77">
                  <c:v>157.15549162927601</c:v>
                </c:pt>
                <c:pt idx="78">
                  <c:v>158.23381338350899</c:v>
                </c:pt>
                <c:pt idx="79">
                  <c:v>159.31213513774301</c:v>
                </c:pt>
                <c:pt idx="80">
                  <c:v>160.39045689197701</c:v>
                </c:pt>
                <c:pt idx="81">
                  <c:v>161.46877864621001</c:v>
                </c:pt>
                <c:pt idx="82">
                  <c:v>162.54710040044401</c:v>
                </c:pt>
                <c:pt idx="83">
                  <c:v>163.62542215467801</c:v>
                </c:pt>
                <c:pt idx="84">
                  <c:v>164.70374390891101</c:v>
                </c:pt>
                <c:pt idx="85">
                  <c:v>165.782065663145</c:v>
                </c:pt>
                <c:pt idx="86">
                  <c:v>166.86038741737801</c:v>
                </c:pt>
                <c:pt idx="87">
                  <c:v>167.938709171612</c:v>
                </c:pt>
                <c:pt idx="88">
                  <c:v>168</c:v>
                </c:pt>
              </c:numCache>
            </c:numRef>
          </c:val>
          <c:smooth val="0"/>
          <c:extLst>
            <c:ext xmlns:c16="http://schemas.microsoft.com/office/drawing/2014/chart" uri="{C3380CC4-5D6E-409C-BE32-E72D297353CC}">
              <c16:uniqueId val="{00000005-E276-4E5E-A525-3122B55C7098}"/>
            </c:ext>
          </c:extLst>
        </c:ser>
        <c:dLbls>
          <c:showLegendKey val="0"/>
          <c:showVal val="0"/>
          <c:showCatName val="0"/>
          <c:showSerName val="0"/>
          <c:showPercent val="0"/>
          <c:showBubbleSize val="0"/>
        </c:dLbls>
        <c:marker val="1"/>
        <c:smooth val="0"/>
        <c:axId val="622566448"/>
        <c:axId val="622563824"/>
      </c:lineChart>
      <c:dateAx>
        <c:axId val="622566448"/>
        <c:scaling>
          <c:orientation val="minMax"/>
        </c:scaling>
        <c:delete val="0"/>
        <c:axPos val="b"/>
        <c:numFmt formatCode="yyyy" sourceLinked="0"/>
        <c:majorTickMark val="out"/>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622563824"/>
        <c:crosses val="autoZero"/>
        <c:auto val="1"/>
        <c:lblOffset val="100"/>
        <c:baseTimeUnit val="months"/>
        <c:majorUnit val="12"/>
        <c:majorTimeUnit val="months"/>
      </c:dateAx>
      <c:valAx>
        <c:axId val="622563824"/>
        <c:scaling>
          <c:orientation val="minMax"/>
          <c:max val="550"/>
          <c:min val="0"/>
        </c:scaling>
        <c:delete val="0"/>
        <c:axPos val="l"/>
        <c:majorGridlines>
          <c:spPr>
            <a:ln w="9525" cap="flat" cmpd="sng" algn="ctr">
              <a:solidFill>
                <a:srgbClr val="DCDEE1"/>
              </a:solidFill>
              <a:round/>
            </a:ln>
            <a:effectLst/>
          </c:spPr>
        </c:majorGridlines>
        <c:title>
          <c:tx>
            <c:rich>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r>
                  <a:rPr lang="en-GB"/>
                  <a:t>Billions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title>
        <c:numFmt formatCode="General" sourceLinked="1"/>
        <c:majorTickMark val="none"/>
        <c:minorTickMark val="none"/>
        <c:tickLblPos val="nextTo"/>
        <c:spPr>
          <a:noFill/>
          <a:ln>
            <a:solidFill>
              <a:srgbClr val="B9BDC4"/>
            </a:solidFill>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622566448"/>
        <c:crosses val="autoZero"/>
        <c:crossBetween val="between"/>
      </c:valAx>
      <c:valAx>
        <c:axId val="1615577336"/>
        <c:scaling>
          <c:orientation val="minMax"/>
          <c:max val="0.2"/>
        </c:scaling>
        <c:delete val="1"/>
        <c:axPos val="r"/>
        <c:numFmt formatCode="General" sourceLinked="1"/>
        <c:majorTickMark val="out"/>
        <c:minorTickMark val="none"/>
        <c:tickLblPos val="nextTo"/>
        <c:crossAx val="1617592464"/>
        <c:crosses val="max"/>
        <c:crossBetween val="between"/>
      </c:valAx>
      <c:dateAx>
        <c:axId val="1617592464"/>
        <c:scaling>
          <c:orientation val="minMax"/>
        </c:scaling>
        <c:delete val="1"/>
        <c:axPos val="b"/>
        <c:numFmt formatCode="m/d/yyyy" sourceLinked="1"/>
        <c:majorTickMark val="out"/>
        <c:minorTickMark val="none"/>
        <c:tickLblPos val="nextTo"/>
        <c:crossAx val="1615577336"/>
        <c:crosses val="autoZero"/>
        <c:auto val="1"/>
        <c:lblOffset val="100"/>
        <c:baseTimeUnit val="months"/>
      </c:date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egendEntry>
        <c:idx val="2"/>
        <c:delete val="1"/>
      </c:legendEntry>
      <c:legendEntry>
        <c:idx val="3"/>
        <c:delete val="1"/>
      </c:legendEntry>
      <c:layout>
        <c:manualLayout>
          <c:xMode val="edge"/>
          <c:yMode val="edge"/>
          <c:x val="4.6389638467288236E-3"/>
          <c:y val="0.86884763594000203"/>
          <c:w val="0.98380474920527949"/>
          <c:h val="0.12808468156368713"/>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a:solidFill>
            <a:srgbClr val="20242B"/>
          </a:solidFill>
          <a:latin typeface="Arial"/>
          <a:ea typeface="Arial"/>
          <a:cs typeface="Aria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92361120928111E-2"/>
          <c:y val="4.3392504930966469E-2"/>
          <c:w val="0.88086590612439153"/>
          <c:h val="0.83350277733043043"/>
        </c:manualLayout>
      </c:layout>
      <c:barChart>
        <c:barDir val="col"/>
        <c:grouping val="clustered"/>
        <c:varyColors val="0"/>
        <c:ser>
          <c:idx val="1"/>
          <c:order val="1"/>
          <c:tx>
            <c:v>NBER recession periods</c:v>
          </c:tx>
          <c:spPr>
            <a:solidFill>
              <a:srgbClr val="FFECC6"/>
            </a:solidFill>
            <a:ln>
              <a:noFill/>
            </a:ln>
            <a:effectLst/>
          </c:spPr>
          <c:invertIfNegative val="0"/>
          <c:val>
            <c:numRef>
              <c:f>'Labour tracker'!$BS$14:$BS$900</c:f>
              <c:numCache>
                <c:formatCode>General</c:formatCode>
                <c:ptCount val="887"/>
                <c:pt idx="0">
                  <c:v>1</c:v>
                </c:pt>
                <c:pt idx="1">
                  <c:v>1</c:v>
                </c:pt>
                <c:pt idx="2">
                  <c:v>1</c:v>
                </c:pt>
                <c:pt idx="3">
                  <c:v>1</c:v>
                </c:pt>
                <c:pt idx="4">
                  <c:v>1</c:v>
                </c:pt>
                <c:pt idx="5">
                  <c:v>1</c:v>
                </c:pt>
                <c:pt idx="6">
                  <c:v>1</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c:v>
                </c:pt>
                <c:pt idx="53">
                  <c:v>1</c:v>
                </c:pt>
                <c:pt idx="54">
                  <c:v>1</c:v>
                </c:pt>
                <c:pt idx="55">
                  <c:v>1</c:v>
                </c:pt>
                <c:pt idx="56">
                  <c:v>1</c:v>
                </c:pt>
                <c:pt idx="57">
                  <c:v>1</c:v>
                </c:pt>
                <c:pt idx="58">
                  <c:v>1</c:v>
                </c:pt>
                <c:pt idx="59">
                  <c:v>1</c:v>
                </c:pt>
                <c:pt idx="60">
                  <c:v>1</c:v>
                </c:pt>
                <c:pt idx="61">
                  <c:v>1</c:v>
                </c:pt>
                <c:pt idx="62">
                  <c:v>1</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1</c:v>
                </c:pt>
                <c:pt idx="102">
                  <c:v>1</c:v>
                </c:pt>
                <c:pt idx="103">
                  <c:v>1</c:v>
                </c:pt>
                <c:pt idx="104">
                  <c:v>1</c:v>
                </c:pt>
                <c:pt idx="105">
                  <c:v>1</c:v>
                </c:pt>
                <c:pt idx="106">
                  <c:v>1</c:v>
                </c:pt>
                <c:pt idx="107">
                  <c:v>1</c:v>
                </c:pt>
                <c:pt idx="108">
                  <c:v>1</c:v>
                </c:pt>
                <c:pt idx="109">
                  <c:v>1</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1</c:v>
                </c:pt>
                <c:pt idx="134">
                  <c:v>1</c:v>
                </c:pt>
                <c:pt idx="135">
                  <c:v>1</c:v>
                </c:pt>
                <c:pt idx="136">
                  <c:v>1</c:v>
                </c:pt>
                <c:pt idx="137">
                  <c:v>1</c:v>
                </c:pt>
                <c:pt idx="138">
                  <c:v>1</c:v>
                </c:pt>
                <c:pt idx="139">
                  <c:v>1</c:v>
                </c:pt>
                <c:pt idx="140">
                  <c:v>1</c:v>
                </c:pt>
                <c:pt idx="141">
                  <c:v>1</c:v>
                </c:pt>
                <c:pt idx="142">
                  <c:v>1</c:v>
                </c:pt>
                <c:pt idx="143">
                  <c:v>1</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1</c:v>
                </c:pt>
                <c:pt idx="250">
                  <c:v>1</c:v>
                </c:pt>
                <c:pt idx="251">
                  <c:v>1</c:v>
                </c:pt>
                <c:pt idx="252">
                  <c:v>1</c:v>
                </c:pt>
                <c:pt idx="253">
                  <c:v>1</c:v>
                </c:pt>
                <c:pt idx="254">
                  <c:v>1</c:v>
                </c:pt>
                <c:pt idx="255">
                  <c:v>1</c:v>
                </c:pt>
                <c:pt idx="256">
                  <c:v>1</c:v>
                </c:pt>
                <c:pt idx="257">
                  <c:v>1</c:v>
                </c:pt>
                <c:pt idx="258">
                  <c:v>1</c:v>
                </c:pt>
                <c:pt idx="259">
                  <c:v>1</c:v>
                </c:pt>
                <c:pt idx="260">
                  <c:v>1</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1</c:v>
                </c:pt>
                <c:pt idx="371">
                  <c:v>1</c:v>
                </c:pt>
                <c:pt idx="372">
                  <c:v>1</c:v>
                </c:pt>
                <c:pt idx="373">
                  <c:v>1</c:v>
                </c:pt>
                <c:pt idx="374">
                  <c:v>1</c:v>
                </c:pt>
                <c:pt idx="375">
                  <c:v>1</c:v>
                </c:pt>
                <c:pt idx="376">
                  <c:v>1</c:v>
                </c:pt>
                <c:pt idx="377">
                  <c:v>0</c:v>
                </c:pt>
                <c:pt idx="378">
                  <c:v>0</c:v>
                </c:pt>
                <c:pt idx="379">
                  <c:v>0</c:v>
                </c:pt>
                <c:pt idx="380">
                  <c:v>0</c:v>
                </c:pt>
                <c:pt idx="381">
                  <c:v>0</c:v>
                </c:pt>
                <c:pt idx="382">
                  <c:v>0</c:v>
                </c:pt>
                <c:pt idx="383">
                  <c:v>0</c:v>
                </c:pt>
                <c:pt idx="384">
                  <c:v>0</c:v>
                </c:pt>
                <c:pt idx="385">
                  <c:v>0</c:v>
                </c:pt>
                <c:pt idx="386">
                  <c:v>0</c:v>
                </c:pt>
                <c:pt idx="387">
                  <c:v>0</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1</c:v>
                </c:pt>
                <c:pt idx="497">
                  <c:v>1</c:v>
                </c:pt>
                <c:pt idx="498">
                  <c:v>1</c:v>
                </c:pt>
                <c:pt idx="499">
                  <c:v>1</c:v>
                </c:pt>
                <c:pt idx="500">
                  <c:v>1</c:v>
                </c:pt>
                <c:pt idx="501">
                  <c:v>1</c:v>
                </c:pt>
                <c:pt idx="502">
                  <c:v>1</c:v>
                </c:pt>
                <c:pt idx="503">
                  <c:v>1</c:v>
                </c:pt>
                <c:pt idx="504">
                  <c:v>1</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1</c:v>
                </c:pt>
                <c:pt idx="625">
                  <c:v>1</c:v>
                </c:pt>
                <c:pt idx="626">
                  <c:v>1</c:v>
                </c:pt>
                <c:pt idx="627">
                  <c:v>1</c:v>
                </c:pt>
                <c:pt idx="628">
                  <c:v>1</c:v>
                </c:pt>
                <c:pt idx="629">
                  <c:v>1</c:v>
                </c:pt>
                <c:pt idx="630">
                  <c:v>1</c:v>
                </c:pt>
                <c:pt idx="631">
                  <c:v>1</c:v>
                </c:pt>
                <c:pt idx="632">
                  <c:v>1</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1</c:v>
                </c:pt>
                <c:pt idx="852">
                  <c:v>1</c:v>
                </c:pt>
                <c:pt idx="853">
                  <c:v>1</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numCache>
            </c:numRef>
          </c:val>
          <c:extLst>
            <c:ext xmlns:c16="http://schemas.microsoft.com/office/drawing/2014/chart" uri="{C3380CC4-5D6E-409C-BE32-E72D297353CC}">
              <c16:uniqueId val="{00000000-6382-4642-8F8E-7C146020B3FB}"/>
            </c:ext>
          </c:extLst>
        </c:ser>
        <c:ser>
          <c:idx val="2"/>
          <c:order val="2"/>
          <c:tx>
            <c:v>Soft landing periods</c:v>
          </c:tx>
          <c:spPr>
            <a:solidFill>
              <a:srgbClr val="EAF7D1"/>
            </a:solidFill>
            <a:ln>
              <a:noFill/>
            </a:ln>
            <a:effectLst/>
          </c:spPr>
          <c:invertIfNegative val="0"/>
          <c:val>
            <c:numRef>
              <c:f>'Labour tracker'!$BT$14:$BT$919</c:f>
              <c:numCache>
                <c:formatCode>General</c:formatCode>
                <c:ptCount val="906"/>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424">
                  <c:v>1</c:v>
                </c:pt>
                <c:pt idx="425">
                  <c:v>1</c:v>
                </c:pt>
                <c:pt idx="426">
                  <c:v>1</c:v>
                </c:pt>
                <c:pt idx="427">
                  <c:v>1</c:v>
                </c:pt>
                <c:pt idx="428">
                  <c:v>1</c:v>
                </c:pt>
                <c:pt idx="42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numCache>
            </c:numRef>
          </c:val>
          <c:extLst>
            <c:ext xmlns:c16="http://schemas.microsoft.com/office/drawing/2014/chart" uri="{C3380CC4-5D6E-409C-BE32-E72D297353CC}">
              <c16:uniqueId val="{00000001-6382-4642-8F8E-7C146020B3FB}"/>
            </c:ext>
          </c:extLst>
        </c:ser>
        <c:dLbls>
          <c:showLegendKey val="0"/>
          <c:showVal val="0"/>
          <c:showCatName val="0"/>
          <c:showSerName val="0"/>
          <c:showPercent val="0"/>
          <c:showBubbleSize val="0"/>
        </c:dLbls>
        <c:gapWidth val="0"/>
        <c:overlap val="100"/>
        <c:axId val="109489591"/>
        <c:axId val="109487295"/>
      </c:barChart>
      <c:lineChart>
        <c:grouping val="standard"/>
        <c:varyColors val="0"/>
        <c:ser>
          <c:idx val="0"/>
          <c:order val="0"/>
          <c:tx>
            <c:strRef>
              <c:f>'Labour tracker'!$CK$17</c:f>
              <c:strCache>
                <c:ptCount val="1"/>
                <c:pt idx="0">
                  <c:v>Fidelity US Labour Market Tightness Indicator</c:v>
                </c:pt>
              </c:strCache>
            </c:strRef>
          </c:tx>
          <c:spPr>
            <a:ln w="28575" cap="rnd">
              <a:solidFill>
                <a:srgbClr val="017BC0"/>
              </a:solidFill>
              <a:round/>
            </a:ln>
            <a:effectLst/>
          </c:spPr>
          <c:marker>
            <c:symbol val="none"/>
          </c:marker>
          <c:cat>
            <c:numRef>
              <c:f>'Labour tracker'!$AP$14:$AP$919</c:f>
              <c:numCache>
                <c:formatCode>m/d/yy</c:formatCode>
                <c:ptCount val="906"/>
                <c:pt idx="0">
                  <c:v>17988</c:v>
                </c:pt>
                <c:pt idx="1">
                  <c:v>18018</c:v>
                </c:pt>
                <c:pt idx="2">
                  <c:v>18049</c:v>
                </c:pt>
                <c:pt idx="3">
                  <c:v>18079</c:v>
                </c:pt>
                <c:pt idx="4">
                  <c:v>18110</c:v>
                </c:pt>
                <c:pt idx="5">
                  <c:v>18141</c:v>
                </c:pt>
                <c:pt idx="6">
                  <c:v>18171</c:v>
                </c:pt>
                <c:pt idx="7">
                  <c:v>18202</c:v>
                </c:pt>
                <c:pt idx="8">
                  <c:v>18232</c:v>
                </c:pt>
                <c:pt idx="9">
                  <c:v>18263</c:v>
                </c:pt>
                <c:pt idx="10">
                  <c:v>18294</c:v>
                </c:pt>
                <c:pt idx="11">
                  <c:v>18322</c:v>
                </c:pt>
                <c:pt idx="12">
                  <c:v>18353</c:v>
                </c:pt>
                <c:pt idx="13">
                  <c:v>18383</c:v>
                </c:pt>
                <c:pt idx="14">
                  <c:v>18414</c:v>
                </c:pt>
                <c:pt idx="15">
                  <c:v>18444</c:v>
                </c:pt>
                <c:pt idx="16">
                  <c:v>18475</c:v>
                </c:pt>
                <c:pt idx="17">
                  <c:v>18506</c:v>
                </c:pt>
                <c:pt idx="18">
                  <c:v>18536</c:v>
                </c:pt>
                <c:pt idx="19">
                  <c:v>18567</c:v>
                </c:pt>
                <c:pt idx="20">
                  <c:v>18597</c:v>
                </c:pt>
                <c:pt idx="21">
                  <c:v>18628</c:v>
                </c:pt>
                <c:pt idx="22">
                  <c:v>18659</c:v>
                </c:pt>
                <c:pt idx="23">
                  <c:v>18687</c:v>
                </c:pt>
                <c:pt idx="24">
                  <c:v>18718</c:v>
                </c:pt>
                <c:pt idx="25">
                  <c:v>18748</c:v>
                </c:pt>
                <c:pt idx="26">
                  <c:v>18779</c:v>
                </c:pt>
                <c:pt idx="27">
                  <c:v>18809</c:v>
                </c:pt>
                <c:pt idx="28">
                  <c:v>18840</c:v>
                </c:pt>
                <c:pt idx="29">
                  <c:v>18871</c:v>
                </c:pt>
                <c:pt idx="30">
                  <c:v>18901</c:v>
                </c:pt>
                <c:pt idx="31">
                  <c:v>18932</c:v>
                </c:pt>
                <c:pt idx="32">
                  <c:v>18962</c:v>
                </c:pt>
                <c:pt idx="33">
                  <c:v>18993</c:v>
                </c:pt>
                <c:pt idx="34">
                  <c:v>19024</c:v>
                </c:pt>
                <c:pt idx="35">
                  <c:v>19053</c:v>
                </c:pt>
                <c:pt idx="36">
                  <c:v>19084</c:v>
                </c:pt>
                <c:pt idx="37">
                  <c:v>19114</c:v>
                </c:pt>
                <c:pt idx="38">
                  <c:v>19145</c:v>
                </c:pt>
                <c:pt idx="39">
                  <c:v>19175</c:v>
                </c:pt>
                <c:pt idx="40">
                  <c:v>19206</c:v>
                </c:pt>
                <c:pt idx="41">
                  <c:v>19237</c:v>
                </c:pt>
                <c:pt idx="42">
                  <c:v>19267</c:v>
                </c:pt>
                <c:pt idx="43">
                  <c:v>19298</c:v>
                </c:pt>
                <c:pt idx="44">
                  <c:v>19328</c:v>
                </c:pt>
                <c:pt idx="45">
                  <c:v>19359</c:v>
                </c:pt>
                <c:pt idx="46">
                  <c:v>19390</c:v>
                </c:pt>
                <c:pt idx="47">
                  <c:v>19418</c:v>
                </c:pt>
                <c:pt idx="48">
                  <c:v>19449</c:v>
                </c:pt>
                <c:pt idx="49">
                  <c:v>19479</c:v>
                </c:pt>
                <c:pt idx="50">
                  <c:v>19510</c:v>
                </c:pt>
                <c:pt idx="51">
                  <c:v>19540</c:v>
                </c:pt>
                <c:pt idx="52">
                  <c:v>19571</c:v>
                </c:pt>
                <c:pt idx="53">
                  <c:v>19602</c:v>
                </c:pt>
                <c:pt idx="54">
                  <c:v>19632</c:v>
                </c:pt>
                <c:pt idx="55">
                  <c:v>19663</c:v>
                </c:pt>
                <c:pt idx="56">
                  <c:v>19693</c:v>
                </c:pt>
                <c:pt idx="57">
                  <c:v>19724</c:v>
                </c:pt>
                <c:pt idx="58">
                  <c:v>19755</c:v>
                </c:pt>
                <c:pt idx="59">
                  <c:v>19783</c:v>
                </c:pt>
                <c:pt idx="60">
                  <c:v>19814</c:v>
                </c:pt>
                <c:pt idx="61">
                  <c:v>19844</c:v>
                </c:pt>
                <c:pt idx="62">
                  <c:v>19875</c:v>
                </c:pt>
                <c:pt idx="63">
                  <c:v>19905</c:v>
                </c:pt>
                <c:pt idx="64">
                  <c:v>19936</c:v>
                </c:pt>
                <c:pt idx="65">
                  <c:v>19967</c:v>
                </c:pt>
                <c:pt idx="66">
                  <c:v>19997</c:v>
                </c:pt>
                <c:pt idx="67">
                  <c:v>20028</c:v>
                </c:pt>
                <c:pt idx="68">
                  <c:v>20058</c:v>
                </c:pt>
                <c:pt idx="69">
                  <c:v>20089</c:v>
                </c:pt>
                <c:pt idx="70">
                  <c:v>20120</c:v>
                </c:pt>
                <c:pt idx="71">
                  <c:v>20148</c:v>
                </c:pt>
                <c:pt idx="72">
                  <c:v>20179</c:v>
                </c:pt>
                <c:pt idx="73">
                  <c:v>20209</c:v>
                </c:pt>
                <c:pt idx="74">
                  <c:v>20240</c:v>
                </c:pt>
                <c:pt idx="75">
                  <c:v>20270</c:v>
                </c:pt>
                <c:pt idx="76">
                  <c:v>20301</c:v>
                </c:pt>
                <c:pt idx="77">
                  <c:v>20332</c:v>
                </c:pt>
                <c:pt idx="78">
                  <c:v>20362</c:v>
                </c:pt>
                <c:pt idx="79">
                  <c:v>20393</c:v>
                </c:pt>
                <c:pt idx="80">
                  <c:v>20423</c:v>
                </c:pt>
                <c:pt idx="81">
                  <c:v>20454</c:v>
                </c:pt>
                <c:pt idx="82">
                  <c:v>20485</c:v>
                </c:pt>
                <c:pt idx="83">
                  <c:v>20514</c:v>
                </c:pt>
                <c:pt idx="84">
                  <c:v>20545</c:v>
                </c:pt>
                <c:pt idx="85">
                  <c:v>20575</c:v>
                </c:pt>
                <c:pt idx="86">
                  <c:v>20606</c:v>
                </c:pt>
                <c:pt idx="87">
                  <c:v>20636</c:v>
                </c:pt>
                <c:pt idx="88">
                  <c:v>20667</c:v>
                </c:pt>
                <c:pt idx="89">
                  <c:v>20698</c:v>
                </c:pt>
                <c:pt idx="90">
                  <c:v>20728</c:v>
                </c:pt>
                <c:pt idx="91">
                  <c:v>20759</c:v>
                </c:pt>
                <c:pt idx="92">
                  <c:v>20789</c:v>
                </c:pt>
                <c:pt idx="93">
                  <c:v>20820</c:v>
                </c:pt>
                <c:pt idx="94">
                  <c:v>20851</c:v>
                </c:pt>
                <c:pt idx="95">
                  <c:v>20879</c:v>
                </c:pt>
                <c:pt idx="96">
                  <c:v>20910</c:v>
                </c:pt>
                <c:pt idx="97">
                  <c:v>20940</c:v>
                </c:pt>
                <c:pt idx="98">
                  <c:v>20971</c:v>
                </c:pt>
                <c:pt idx="99">
                  <c:v>21001</c:v>
                </c:pt>
                <c:pt idx="100">
                  <c:v>21032</c:v>
                </c:pt>
                <c:pt idx="101">
                  <c:v>21063</c:v>
                </c:pt>
                <c:pt idx="102">
                  <c:v>21093</c:v>
                </c:pt>
                <c:pt idx="103">
                  <c:v>21124</c:v>
                </c:pt>
                <c:pt idx="104">
                  <c:v>21154</c:v>
                </c:pt>
                <c:pt idx="105">
                  <c:v>21185</c:v>
                </c:pt>
                <c:pt idx="106">
                  <c:v>21216</c:v>
                </c:pt>
                <c:pt idx="107">
                  <c:v>21244</c:v>
                </c:pt>
                <c:pt idx="108">
                  <c:v>21275</c:v>
                </c:pt>
                <c:pt idx="109">
                  <c:v>21305</c:v>
                </c:pt>
                <c:pt idx="110">
                  <c:v>21336</c:v>
                </c:pt>
                <c:pt idx="111">
                  <c:v>21366</c:v>
                </c:pt>
                <c:pt idx="112">
                  <c:v>21397</c:v>
                </c:pt>
                <c:pt idx="113">
                  <c:v>21428</c:v>
                </c:pt>
                <c:pt idx="114">
                  <c:v>21458</c:v>
                </c:pt>
                <c:pt idx="115">
                  <c:v>21489</c:v>
                </c:pt>
                <c:pt idx="116">
                  <c:v>21519</c:v>
                </c:pt>
                <c:pt idx="117">
                  <c:v>21550</c:v>
                </c:pt>
                <c:pt idx="118">
                  <c:v>21581</c:v>
                </c:pt>
                <c:pt idx="119">
                  <c:v>21609</c:v>
                </c:pt>
                <c:pt idx="120">
                  <c:v>21640</c:v>
                </c:pt>
                <c:pt idx="121">
                  <c:v>21670</c:v>
                </c:pt>
                <c:pt idx="122">
                  <c:v>21701</c:v>
                </c:pt>
                <c:pt idx="123">
                  <c:v>21731</c:v>
                </c:pt>
                <c:pt idx="124">
                  <c:v>21762</c:v>
                </c:pt>
                <c:pt idx="125">
                  <c:v>21793</c:v>
                </c:pt>
                <c:pt idx="126">
                  <c:v>21823</c:v>
                </c:pt>
                <c:pt idx="127">
                  <c:v>21854</c:v>
                </c:pt>
                <c:pt idx="128">
                  <c:v>21884</c:v>
                </c:pt>
                <c:pt idx="129">
                  <c:v>21915</c:v>
                </c:pt>
                <c:pt idx="130">
                  <c:v>21946</c:v>
                </c:pt>
                <c:pt idx="131">
                  <c:v>21975</c:v>
                </c:pt>
                <c:pt idx="132">
                  <c:v>22006</c:v>
                </c:pt>
                <c:pt idx="133">
                  <c:v>22036</c:v>
                </c:pt>
                <c:pt idx="134">
                  <c:v>22067</c:v>
                </c:pt>
                <c:pt idx="135">
                  <c:v>22097</c:v>
                </c:pt>
                <c:pt idx="136">
                  <c:v>22128</c:v>
                </c:pt>
                <c:pt idx="137">
                  <c:v>22159</c:v>
                </c:pt>
                <c:pt idx="138">
                  <c:v>22189</c:v>
                </c:pt>
                <c:pt idx="139">
                  <c:v>22220</c:v>
                </c:pt>
                <c:pt idx="140">
                  <c:v>22250</c:v>
                </c:pt>
                <c:pt idx="141">
                  <c:v>22281</c:v>
                </c:pt>
                <c:pt idx="142">
                  <c:v>22312</c:v>
                </c:pt>
                <c:pt idx="143">
                  <c:v>22340</c:v>
                </c:pt>
                <c:pt idx="144">
                  <c:v>22371</c:v>
                </c:pt>
                <c:pt idx="145">
                  <c:v>22401</c:v>
                </c:pt>
                <c:pt idx="146">
                  <c:v>22432</c:v>
                </c:pt>
                <c:pt idx="147">
                  <c:v>22462</c:v>
                </c:pt>
                <c:pt idx="148">
                  <c:v>22493</c:v>
                </c:pt>
                <c:pt idx="149">
                  <c:v>22524</c:v>
                </c:pt>
                <c:pt idx="150">
                  <c:v>22554</c:v>
                </c:pt>
                <c:pt idx="151">
                  <c:v>22585</c:v>
                </c:pt>
                <c:pt idx="152">
                  <c:v>22615</c:v>
                </c:pt>
                <c:pt idx="153">
                  <c:v>22646</c:v>
                </c:pt>
                <c:pt idx="154">
                  <c:v>22677</c:v>
                </c:pt>
                <c:pt idx="155">
                  <c:v>22705</c:v>
                </c:pt>
                <c:pt idx="156">
                  <c:v>22736</c:v>
                </c:pt>
                <c:pt idx="157">
                  <c:v>22766</c:v>
                </c:pt>
                <c:pt idx="158">
                  <c:v>22797</c:v>
                </c:pt>
                <c:pt idx="159">
                  <c:v>22827</c:v>
                </c:pt>
                <c:pt idx="160">
                  <c:v>22858</c:v>
                </c:pt>
                <c:pt idx="161">
                  <c:v>22889</c:v>
                </c:pt>
                <c:pt idx="162">
                  <c:v>22919</c:v>
                </c:pt>
                <c:pt idx="163">
                  <c:v>22950</c:v>
                </c:pt>
                <c:pt idx="164">
                  <c:v>22980</c:v>
                </c:pt>
                <c:pt idx="165">
                  <c:v>23011</c:v>
                </c:pt>
                <c:pt idx="166">
                  <c:v>23042</c:v>
                </c:pt>
                <c:pt idx="167">
                  <c:v>23070</c:v>
                </c:pt>
                <c:pt idx="168">
                  <c:v>23101</c:v>
                </c:pt>
                <c:pt idx="169">
                  <c:v>23131</c:v>
                </c:pt>
                <c:pt idx="170">
                  <c:v>23162</c:v>
                </c:pt>
                <c:pt idx="171">
                  <c:v>23192</c:v>
                </c:pt>
                <c:pt idx="172">
                  <c:v>23223</c:v>
                </c:pt>
                <c:pt idx="173">
                  <c:v>23254</c:v>
                </c:pt>
                <c:pt idx="174">
                  <c:v>23284</c:v>
                </c:pt>
                <c:pt idx="175">
                  <c:v>23315</c:v>
                </c:pt>
                <c:pt idx="176">
                  <c:v>23345</c:v>
                </c:pt>
                <c:pt idx="177">
                  <c:v>23376</c:v>
                </c:pt>
                <c:pt idx="178">
                  <c:v>23407</c:v>
                </c:pt>
                <c:pt idx="179">
                  <c:v>23436</c:v>
                </c:pt>
                <c:pt idx="180">
                  <c:v>23467</c:v>
                </c:pt>
                <c:pt idx="181">
                  <c:v>23497</c:v>
                </c:pt>
                <c:pt idx="182">
                  <c:v>23528</c:v>
                </c:pt>
                <c:pt idx="183">
                  <c:v>23558</c:v>
                </c:pt>
                <c:pt idx="184">
                  <c:v>23589</c:v>
                </c:pt>
                <c:pt idx="185">
                  <c:v>23620</c:v>
                </c:pt>
                <c:pt idx="186">
                  <c:v>23650</c:v>
                </c:pt>
                <c:pt idx="187">
                  <c:v>23681</c:v>
                </c:pt>
                <c:pt idx="188">
                  <c:v>23711</c:v>
                </c:pt>
                <c:pt idx="189">
                  <c:v>23742</c:v>
                </c:pt>
                <c:pt idx="190">
                  <c:v>23773</c:v>
                </c:pt>
                <c:pt idx="191">
                  <c:v>23801</c:v>
                </c:pt>
                <c:pt idx="192">
                  <c:v>23832</c:v>
                </c:pt>
                <c:pt idx="193">
                  <c:v>23862</c:v>
                </c:pt>
                <c:pt idx="194">
                  <c:v>23893</c:v>
                </c:pt>
                <c:pt idx="195">
                  <c:v>23923</c:v>
                </c:pt>
                <c:pt idx="196">
                  <c:v>23954</c:v>
                </c:pt>
                <c:pt idx="197">
                  <c:v>23985</c:v>
                </c:pt>
                <c:pt idx="198">
                  <c:v>24015</c:v>
                </c:pt>
                <c:pt idx="199">
                  <c:v>24046</c:v>
                </c:pt>
                <c:pt idx="200">
                  <c:v>24076</c:v>
                </c:pt>
                <c:pt idx="201">
                  <c:v>24107</c:v>
                </c:pt>
                <c:pt idx="202">
                  <c:v>24138</c:v>
                </c:pt>
                <c:pt idx="203">
                  <c:v>24166</c:v>
                </c:pt>
                <c:pt idx="204">
                  <c:v>24197</c:v>
                </c:pt>
                <c:pt idx="205">
                  <c:v>24227</c:v>
                </c:pt>
                <c:pt idx="206">
                  <c:v>24258</c:v>
                </c:pt>
                <c:pt idx="207">
                  <c:v>24288</c:v>
                </c:pt>
                <c:pt idx="208">
                  <c:v>24319</c:v>
                </c:pt>
                <c:pt idx="209">
                  <c:v>24350</c:v>
                </c:pt>
                <c:pt idx="210">
                  <c:v>24380</c:v>
                </c:pt>
                <c:pt idx="211">
                  <c:v>24411</c:v>
                </c:pt>
                <c:pt idx="212">
                  <c:v>24441</c:v>
                </c:pt>
                <c:pt idx="213">
                  <c:v>24472</c:v>
                </c:pt>
                <c:pt idx="214">
                  <c:v>24503</c:v>
                </c:pt>
                <c:pt idx="215">
                  <c:v>24531</c:v>
                </c:pt>
                <c:pt idx="216">
                  <c:v>24562</c:v>
                </c:pt>
                <c:pt idx="217">
                  <c:v>24592</c:v>
                </c:pt>
                <c:pt idx="218">
                  <c:v>24623</c:v>
                </c:pt>
                <c:pt idx="219">
                  <c:v>24653</c:v>
                </c:pt>
                <c:pt idx="220">
                  <c:v>24684</c:v>
                </c:pt>
                <c:pt idx="221">
                  <c:v>24715</c:v>
                </c:pt>
                <c:pt idx="222">
                  <c:v>24745</c:v>
                </c:pt>
                <c:pt idx="223">
                  <c:v>24776</c:v>
                </c:pt>
                <c:pt idx="224">
                  <c:v>24806</c:v>
                </c:pt>
                <c:pt idx="225">
                  <c:v>24837</c:v>
                </c:pt>
                <c:pt idx="226">
                  <c:v>24868</c:v>
                </c:pt>
                <c:pt idx="227">
                  <c:v>24897</c:v>
                </c:pt>
                <c:pt idx="228">
                  <c:v>24928</c:v>
                </c:pt>
                <c:pt idx="229">
                  <c:v>24958</c:v>
                </c:pt>
                <c:pt idx="230">
                  <c:v>24989</c:v>
                </c:pt>
                <c:pt idx="231">
                  <c:v>25019</c:v>
                </c:pt>
                <c:pt idx="232">
                  <c:v>25050</c:v>
                </c:pt>
                <c:pt idx="233">
                  <c:v>25081</c:v>
                </c:pt>
                <c:pt idx="234">
                  <c:v>25111</c:v>
                </c:pt>
                <c:pt idx="235">
                  <c:v>25142</c:v>
                </c:pt>
                <c:pt idx="236">
                  <c:v>25172</c:v>
                </c:pt>
                <c:pt idx="237">
                  <c:v>25203</c:v>
                </c:pt>
                <c:pt idx="238">
                  <c:v>25234</c:v>
                </c:pt>
                <c:pt idx="239">
                  <c:v>25262</c:v>
                </c:pt>
                <c:pt idx="240">
                  <c:v>25293</c:v>
                </c:pt>
                <c:pt idx="241">
                  <c:v>25323</c:v>
                </c:pt>
                <c:pt idx="242">
                  <c:v>25354</c:v>
                </c:pt>
                <c:pt idx="243">
                  <c:v>25384</c:v>
                </c:pt>
                <c:pt idx="244">
                  <c:v>25415</c:v>
                </c:pt>
                <c:pt idx="245">
                  <c:v>25446</c:v>
                </c:pt>
                <c:pt idx="246">
                  <c:v>25476</c:v>
                </c:pt>
                <c:pt idx="247">
                  <c:v>25507</c:v>
                </c:pt>
                <c:pt idx="248">
                  <c:v>25537</c:v>
                </c:pt>
                <c:pt idx="249">
                  <c:v>25568</c:v>
                </c:pt>
                <c:pt idx="250">
                  <c:v>25599</c:v>
                </c:pt>
                <c:pt idx="251">
                  <c:v>25627</c:v>
                </c:pt>
                <c:pt idx="252">
                  <c:v>25658</c:v>
                </c:pt>
                <c:pt idx="253">
                  <c:v>25688</c:v>
                </c:pt>
                <c:pt idx="254">
                  <c:v>25719</c:v>
                </c:pt>
                <c:pt idx="255">
                  <c:v>25749</c:v>
                </c:pt>
                <c:pt idx="256">
                  <c:v>25780</c:v>
                </c:pt>
                <c:pt idx="257">
                  <c:v>25811</c:v>
                </c:pt>
                <c:pt idx="258">
                  <c:v>25841</c:v>
                </c:pt>
                <c:pt idx="259">
                  <c:v>25872</c:v>
                </c:pt>
                <c:pt idx="260">
                  <c:v>25902</c:v>
                </c:pt>
                <c:pt idx="261">
                  <c:v>25933</c:v>
                </c:pt>
                <c:pt idx="262">
                  <c:v>25964</c:v>
                </c:pt>
                <c:pt idx="263">
                  <c:v>25992</c:v>
                </c:pt>
                <c:pt idx="264">
                  <c:v>26023</c:v>
                </c:pt>
                <c:pt idx="265">
                  <c:v>26053</c:v>
                </c:pt>
                <c:pt idx="266">
                  <c:v>26084</c:v>
                </c:pt>
                <c:pt idx="267">
                  <c:v>26114</c:v>
                </c:pt>
                <c:pt idx="268">
                  <c:v>26145</c:v>
                </c:pt>
                <c:pt idx="269">
                  <c:v>26176</c:v>
                </c:pt>
                <c:pt idx="270">
                  <c:v>26206</c:v>
                </c:pt>
                <c:pt idx="271">
                  <c:v>26237</c:v>
                </c:pt>
                <c:pt idx="272">
                  <c:v>26267</c:v>
                </c:pt>
                <c:pt idx="273">
                  <c:v>26298</c:v>
                </c:pt>
                <c:pt idx="274">
                  <c:v>26329</c:v>
                </c:pt>
                <c:pt idx="275">
                  <c:v>26358</c:v>
                </c:pt>
                <c:pt idx="276">
                  <c:v>26389</c:v>
                </c:pt>
                <c:pt idx="277">
                  <c:v>26419</c:v>
                </c:pt>
                <c:pt idx="278">
                  <c:v>26450</c:v>
                </c:pt>
                <c:pt idx="279">
                  <c:v>26480</c:v>
                </c:pt>
                <c:pt idx="280">
                  <c:v>26511</c:v>
                </c:pt>
                <c:pt idx="281">
                  <c:v>26542</c:v>
                </c:pt>
                <c:pt idx="282">
                  <c:v>26572</c:v>
                </c:pt>
                <c:pt idx="283">
                  <c:v>26603</c:v>
                </c:pt>
                <c:pt idx="284">
                  <c:v>26633</c:v>
                </c:pt>
                <c:pt idx="285">
                  <c:v>26664</c:v>
                </c:pt>
                <c:pt idx="286">
                  <c:v>26695</c:v>
                </c:pt>
                <c:pt idx="287">
                  <c:v>26723</c:v>
                </c:pt>
                <c:pt idx="288">
                  <c:v>26754</c:v>
                </c:pt>
                <c:pt idx="289">
                  <c:v>26784</c:v>
                </c:pt>
                <c:pt idx="290">
                  <c:v>26815</c:v>
                </c:pt>
                <c:pt idx="291">
                  <c:v>26845</c:v>
                </c:pt>
                <c:pt idx="292">
                  <c:v>26876</c:v>
                </c:pt>
                <c:pt idx="293">
                  <c:v>26907</c:v>
                </c:pt>
                <c:pt idx="294">
                  <c:v>26937</c:v>
                </c:pt>
                <c:pt idx="295">
                  <c:v>26968</c:v>
                </c:pt>
                <c:pt idx="296">
                  <c:v>26998</c:v>
                </c:pt>
                <c:pt idx="297">
                  <c:v>27029</c:v>
                </c:pt>
                <c:pt idx="298">
                  <c:v>27060</c:v>
                </c:pt>
                <c:pt idx="299">
                  <c:v>27088</c:v>
                </c:pt>
                <c:pt idx="300">
                  <c:v>27119</c:v>
                </c:pt>
                <c:pt idx="301">
                  <c:v>27149</c:v>
                </c:pt>
                <c:pt idx="302">
                  <c:v>27180</c:v>
                </c:pt>
                <c:pt idx="303">
                  <c:v>27210</c:v>
                </c:pt>
                <c:pt idx="304">
                  <c:v>27241</c:v>
                </c:pt>
                <c:pt idx="305">
                  <c:v>27272</c:v>
                </c:pt>
                <c:pt idx="306">
                  <c:v>27302</c:v>
                </c:pt>
                <c:pt idx="307">
                  <c:v>27333</c:v>
                </c:pt>
                <c:pt idx="308">
                  <c:v>27363</c:v>
                </c:pt>
                <c:pt idx="309">
                  <c:v>27394</c:v>
                </c:pt>
                <c:pt idx="310">
                  <c:v>27425</c:v>
                </c:pt>
                <c:pt idx="311">
                  <c:v>27453</c:v>
                </c:pt>
                <c:pt idx="312">
                  <c:v>27484</c:v>
                </c:pt>
                <c:pt idx="313">
                  <c:v>27514</c:v>
                </c:pt>
                <c:pt idx="314">
                  <c:v>27545</c:v>
                </c:pt>
                <c:pt idx="315">
                  <c:v>27575</c:v>
                </c:pt>
                <c:pt idx="316">
                  <c:v>27606</c:v>
                </c:pt>
                <c:pt idx="317">
                  <c:v>27637</c:v>
                </c:pt>
                <c:pt idx="318">
                  <c:v>27667</c:v>
                </c:pt>
                <c:pt idx="319">
                  <c:v>27698</c:v>
                </c:pt>
                <c:pt idx="320">
                  <c:v>27728</c:v>
                </c:pt>
                <c:pt idx="321">
                  <c:v>27759</c:v>
                </c:pt>
                <c:pt idx="322">
                  <c:v>27790</c:v>
                </c:pt>
                <c:pt idx="323">
                  <c:v>27819</c:v>
                </c:pt>
                <c:pt idx="324">
                  <c:v>27850</c:v>
                </c:pt>
                <c:pt idx="325">
                  <c:v>27880</c:v>
                </c:pt>
                <c:pt idx="326">
                  <c:v>27911</c:v>
                </c:pt>
                <c:pt idx="327">
                  <c:v>27941</c:v>
                </c:pt>
                <c:pt idx="328">
                  <c:v>27972</c:v>
                </c:pt>
                <c:pt idx="329">
                  <c:v>28003</c:v>
                </c:pt>
                <c:pt idx="330">
                  <c:v>28033</c:v>
                </c:pt>
                <c:pt idx="331">
                  <c:v>28064</c:v>
                </c:pt>
                <c:pt idx="332">
                  <c:v>28094</c:v>
                </c:pt>
                <c:pt idx="333">
                  <c:v>28125</c:v>
                </c:pt>
                <c:pt idx="334">
                  <c:v>28156</c:v>
                </c:pt>
                <c:pt idx="335">
                  <c:v>28184</c:v>
                </c:pt>
                <c:pt idx="336">
                  <c:v>28215</c:v>
                </c:pt>
                <c:pt idx="337">
                  <c:v>28245</c:v>
                </c:pt>
                <c:pt idx="338">
                  <c:v>28276</c:v>
                </c:pt>
                <c:pt idx="339">
                  <c:v>28306</c:v>
                </c:pt>
                <c:pt idx="340">
                  <c:v>28337</c:v>
                </c:pt>
                <c:pt idx="341">
                  <c:v>28368</c:v>
                </c:pt>
                <c:pt idx="342">
                  <c:v>28398</c:v>
                </c:pt>
                <c:pt idx="343">
                  <c:v>28429</c:v>
                </c:pt>
                <c:pt idx="344">
                  <c:v>28459</c:v>
                </c:pt>
                <c:pt idx="345">
                  <c:v>28490</c:v>
                </c:pt>
                <c:pt idx="346">
                  <c:v>28521</c:v>
                </c:pt>
                <c:pt idx="347">
                  <c:v>28549</c:v>
                </c:pt>
                <c:pt idx="348">
                  <c:v>28580</c:v>
                </c:pt>
                <c:pt idx="349">
                  <c:v>28610</c:v>
                </c:pt>
                <c:pt idx="350">
                  <c:v>28641</c:v>
                </c:pt>
                <c:pt idx="351">
                  <c:v>28671</c:v>
                </c:pt>
                <c:pt idx="352">
                  <c:v>28702</c:v>
                </c:pt>
                <c:pt idx="353">
                  <c:v>28733</c:v>
                </c:pt>
                <c:pt idx="354">
                  <c:v>28763</c:v>
                </c:pt>
                <c:pt idx="355">
                  <c:v>28794</c:v>
                </c:pt>
                <c:pt idx="356">
                  <c:v>28824</c:v>
                </c:pt>
                <c:pt idx="357">
                  <c:v>28855</c:v>
                </c:pt>
                <c:pt idx="358">
                  <c:v>28886</c:v>
                </c:pt>
                <c:pt idx="359">
                  <c:v>28914</c:v>
                </c:pt>
                <c:pt idx="360">
                  <c:v>28945</c:v>
                </c:pt>
                <c:pt idx="361">
                  <c:v>28975</c:v>
                </c:pt>
                <c:pt idx="362">
                  <c:v>29006</c:v>
                </c:pt>
                <c:pt idx="363">
                  <c:v>29036</c:v>
                </c:pt>
                <c:pt idx="364">
                  <c:v>29067</c:v>
                </c:pt>
                <c:pt idx="365">
                  <c:v>29098</c:v>
                </c:pt>
                <c:pt idx="366">
                  <c:v>29128</c:v>
                </c:pt>
                <c:pt idx="367">
                  <c:v>29159</c:v>
                </c:pt>
                <c:pt idx="368">
                  <c:v>29189</c:v>
                </c:pt>
                <c:pt idx="369">
                  <c:v>29220</c:v>
                </c:pt>
                <c:pt idx="370">
                  <c:v>29251</c:v>
                </c:pt>
                <c:pt idx="371">
                  <c:v>29280</c:v>
                </c:pt>
                <c:pt idx="372">
                  <c:v>29311</c:v>
                </c:pt>
                <c:pt idx="373">
                  <c:v>29341</c:v>
                </c:pt>
                <c:pt idx="374">
                  <c:v>29372</c:v>
                </c:pt>
                <c:pt idx="375">
                  <c:v>29402</c:v>
                </c:pt>
                <c:pt idx="376">
                  <c:v>29433</c:v>
                </c:pt>
                <c:pt idx="377">
                  <c:v>29464</c:v>
                </c:pt>
                <c:pt idx="378">
                  <c:v>29494</c:v>
                </c:pt>
                <c:pt idx="379">
                  <c:v>29525</c:v>
                </c:pt>
                <c:pt idx="380">
                  <c:v>29555</c:v>
                </c:pt>
                <c:pt idx="381">
                  <c:v>29586</c:v>
                </c:pt>
                <c:pt idx="382">
                  <c:v>29617</c:v>
                </c:pt>
                <c:pt idx="383">
                  <c:v>29645</c:v>
                </c:pt>
                <c:pt idx="384">
                  <c:v>29676</c:v>
                </c:pt>
                <c:pt idx="385">
                  <c:v>29706</c:v>
                </c:pt>
                <c:pt idx="386">
                  <c:v>29737</c:v>
                </c:pt>
                <c:pt idx="387">
                  <c:v>29767</c:v>
                </c:pt>
                <c:pt idx="388">
                  <c:v>29798</c:v>
                </c:pt>
                <c:pt idx="389">
                  <c:v>29829</c:v>
                </c:pt>
                <c:pt idx="390">
                  <c:v>29859</c:v>
                </c:pt>
                <c:pt idx="391">
                  <c:v>29890</c:v>
                </c:pt>
                <c:pt idx="392">
                  <c:v>29920</c:v>
                </c:pt>
                <c:pt idx="393">
                  <c:v>29951</c:v>
                </c:pt>
                <c:pt idx="394">
                  <c:v>29982</c:v>
                </c:pt>
                <c:pt idx="395">
                  <c:v>30010</c:v>
                </c:pt>
                <c:pt idx="396">
                  <c:v>30041</c:v>
                </c:pt>
                <c:pt idx="397">
                  <c:v>30071</c:v>
                </c:pt>
                <c:pt idx="398">
                  <c:v>30102</c:v>
                </c:pt>
                <c:pt idx="399">
                  <c:v>30132</c:v>
                </c:pt>
                <c:pt idx="400">
                  <c:v>30163</c:v>
                </c:pt>
                <c:pt idx="401">
                  <c:v>30194</c:v>
                </c:pt>
                <c:pt idx="402">
                  <c:v>30224</c:v>
                </c:pt>
                <c:pt idx="403">
                  <c:v>30255</c:v>
                </c:pt>
                <c:pt idx="404">
                  <c:v>30285</c:v>
                </c:pt>
                <c:pt idx="405">
                  <c:v>30316</c:v>
                </c:pt>
                <c:pt idx="406">
                  <c:v>30347</c:v>
                </c:pt>
                <c:pt idx="407">
                  <c:v>30375</c:v>
                </c:pt>
                <c:pt idx="408">
                  <c:v>30406</c:v>
                </c:pt>
                <c:pt idx="409">
                  <c:v>30436</c:v>
                </c:pt>
                <c:pt idx="410">
                  <c:v>30467</c:v>
                </c:pt>
                <c:pt idx="411">
                  <c:v>30497</c:v>
                </c:pt>
                <c:pt idx="412">
                  <c:v>30528</c:v>
                </c:pt>
                <c:pt idx="413">
                  <c:v>30559</c:v>
                </c:pt>
                <c:pt idx="414">
                  <c:v>30589</c:v>
                </c:pt>
                <c:pt idx="415">
                  <c:v>30620</c:v>
                </c:pt>
                <c:pt idx="416">
                  <c:v>30650</c:v>
                </c:pt>
                <c:pt idx="417">
                  <c:v>30681</c:v>
                </c:pt>
                <c:pt idx="418">
                  <c:v>30712</c:v>
                </c:pt>
                <c:pt idx="419">
                  <c:v>30741</c:v>
                </c:pt>
                <c:pt idx="420">
                  <c:v>30772</c:v>
                </c:pt>
                <c:pt idx="421">
                  <c:v>30802</c:v>
                </c:pt>
                <c:pt idx="422">
                  <c:v>30833</c:v>
                </c:pt>
                <c:pt idx="423">
                  <c:v>30863</c:v>
                </c:pt>
                <c:pt idx="424">
                  <c:v>30894</c:v>
                </c:pt>
                <c:pt idx="425">
                  <c:v>30925</c:v>
                </c:pt>
                <c:pt idx="426">
                  <c:v>30955</c:v>
                </c:pt>
                <c:pt idx="427">
                  <c:v>30986</c:v>
                </c:pt>
                <c:pt idx="428">
                  <c:v>31016</c:v>
                </c:pt>
                <c:pt idx="429">
                  <c:v>31047</c:v>
                </c:pt>
                <c:pt idx="430">
                  <c:v>31078</c:v>
                </c:pt>
                <c:pt idx="431">
                  <c:v>31106</c:v>
                </c:pt>
                <c:pt idx="432">
                  <c:v>31137</c:v>
                </c:pt>
                <c:pt idx="433">
                  <c:v>31167</c:v>
                </c:pt>
                <c:pt idx="434">
                  <c:v>31198</c:v>
                </c:pt>
                <c:pt idx="435">
                  <c:v>31228</c:v>
                </c:pt>
                <c:pt idx="436">
                  <c:v>31259</c:v>
                </c:pt>
                <c:pt idx="437">
                  <c:v>31290</c:v>
                </c:pt>
                <c:pt idx="438">
                  <c:v>31320</c:v>
                </c:pt>
                <c:pt idx="439">
                  <c:v>31351</c:v>
                </c:pt>
                <c:pt idx="440">
                  <c:v>31381</c:v>
                </c:pt>
                <c:pt idx="441">
                  <c:v>31412</c:v>
                </c:pt>
                <c:pt idx="442">
                  <c:v>31443</c:v>
                </c:pt>
                <c:pt idx="443">
                  <c:v>31471</c:v>
                </c:pt>
                <c:pt idx="444">
                  <c:v>31502</c:v>
                </c:pt>
                <c:pt idx="445">
                  <c:v>31532</c:v>
                </c:pt>
                <c:pt idx="446">
                  <c:v>31563</c:v>
                </c:pt>
                <c:pt idx="447">
                  <c:v>31593</c:v>
                </c:pt>
                <c:pt idx="448">
                  <c:v>31624</c:v>
                </c:pt>
                <c:pt idx="449">
                  <c:v>31655</c:v>
                </c:pt>
                <c:pt idx="450">
                  <c:v>31685</c:v>
                </c:pt>
                <c:pt idx="451">
                  <c:v>31716</c:v>
                </c:pt>
                <c:pt idx="452">
                  <c:v>31746</c:v>
                </c:pt>
                <c:pt idx="453">
                  <c:v>31777</c:v>
                </c:pt>
                <c:pt idx="454">
                  <c:v>31808</c:v>
                </c:pt>
                <c:pt idx="455">
                  <c:v>31836</c:v>
                </c:pt>
                <c:pt idx="456">
                  <c:v>31867</c:v>
                </c:pt>
                <c:pt idx="457">
                  <c:v>31897</c:v>
                </c:pt>
                <c:pt idx="458">
                  <c:v>31928</c:v>
                </c:pt>
                <c:pt idx="459">
                  <c:v>31958</c:v>
                </c:pt>
                <c:pt idx="460">
                  <c:v>31989</c:v>
                </c:pt>
                <c:pt idx="461">
                  <c:v>32020</c:v>
                </c:pt>
                <c:pt idx="462">
                  <c:v>32050</c:v>
                </c:pt>
                <c:pt idx="463">
                  <c:v>32081</c:v>
                </c:pt>
                <c:pt idx="464">
                  <c:v>32111</c:v>
                </c:pt>
                <c:pt idx="465">
                  <c:v>32142</c:v>
                </c:pt>
                <c:pt idx="466">
                  <c:v>32173</c:v>
                </c:pt>
                <c:pt idx="467">
                  <c:v>32202</c:v>
                </c:pt>
                <c:pt idx="468">
                  <c:v>32233</c:v>
                </c:pt>
                <c:pt idx="469">
                  <c:v>32263</c:v>
                </c:pt>
                <c:pt idx="470">
                  <c:v>32294</c:v>
                </c:pt>
                <c:pt idx="471">
                  <c:v>32324</c:v>
                </c:pt>
                <c:pt idx="472">
                  <c:v>32355</c:v>
                </c:pt>
                <c:pt idx="473">
                  <c:v>32386</c:v>
                </c:pt>
                <c:pt idx="474">
                  <c:v>32416</c:v>
                </c:pt>
                <c:pt idx="475">
                  <c:v>32447</c:v>
                </c:pt>
                <c:pt idx="476">
                  <c:v>32477</c:v>
                </c:pt>
                <c:pt idx="477">
                  <c:v>32508</c:v>
                </c:pt>
                <c:pt idx="478">
                  <c:v>32539</c:v>
                </c:pt>
                <c:pt idx="479">
                  <c:v>32567</c:v>
                </c:pt>
                <c:pt idx="480">
                  <c:v>32598</c:v>
                </c:pt>
                <c:pt idx="481">
                  <c:v>32628</c:v>
                </c:pt>
                <c:pt idx="482">
                  <c:v>32659</c:v>
                </c:pt>
                <c:pt idx="483">
                  <c:v>32689</c:v>
                </c:pt>
                <c:pt idx="484">
                  <c:v>32720</c:v>
                </c:pt>
                <c:pt idx="485">
                  <c:v>32751</c:v>
                </c:pt>
                <c:pt idx="486">
                  <c:v>32781</c:v>
                </c:pt>
                <c:pt idx="487">
                  <c:v>32812</c:v>
                </c:pt>
                <c:pt idx="488">
                  <c:v>32842</c:v>
                </c:pt>
                <c:pt idx="489">
                  <c:v>32873</c:v>
                </c:pt>
                <c:pt idx="490">
                  <c:v>32904</c:v>
                </c:pt>
                <c:pt idx="491">
                  <c:v>32932</c:v>
                </c:pt>
                <c:pt idx="492">
                  <c:v>32963</c:v>
                </c:pt>
                <c:pt idx="493">
                  <c:v>32993</c:v>
                </c:pt>
                <c:pt idx="494">
                  <c:v>33024</c:v>
                </c:pt>
                <c:pt idx="495">
                  <c:v>33054</c:v>
                </c:pt>
                <c:pt idx="496">
                  <c:v>33085</c:v>
                </c:pt>
                <c:pt idx="497">
                  <c:v>33116</c:v>
                </c:pt>
                <c:pt idx="498">
                  <c:v>33146</c:v>
                </c:pt>
                <c:pt idx="499">
                  <c:v>33177</c:v>
                </c:pt>
                <c:pt idx="500">
                  <c:v>33207</c:v>
                </c:pt>
                <c:pt idx="501">
                  <c:v>33238</c:v>
                </c:pt>
                <c:pt idx="502">
                  <c:v>33269</c:v>
                </c:pt>
                <c:pt idx="503">
                  <c:v>33297</c:v>
                </c:pt>
                <c:pt idx="504">
                  <c:v>33328</c:v>
                </c:pt>
                <c:pt idx="505">
                  <c:v>33358</c:v>
                </c:pt>
                <c:pt idx="506">
                  <c:v>33389</c:v>
                </c:pt>
                <c:pt idx="507">
                  <c:v>33419</c:v>
                </c:pt>
                <c:pt idx="508">
                  <c:v>33450</c:v>
                </c:pt>
                <c:pt idx="509">
                  <c:v>33481</c:v>
                </c:pt>
                <c:pt idx="510">
                  <c:v>33511</c:v>
                </c:pt>
                <c:pt idx="511">
                  <c:v>33542</c:v>
                </c:pt>
                <c:pt idx="512">
                  <c:v>33572</c:v>
                </c:pt>
                <c:pt idx="513">
                  <c:v>33603</c:v>
                </c:pt>
                <c:pt idx="514">
                  <c:v>33634</c:v>
                </c:pt>
                <c:pt idx="515">
                  <c:v>33663</c:v>
                </c:pt>
                <c:pt idx="516">
                  <c:v>33694</c:v>
                </c:pt>
                <c:pt idx="517">
                  <c:v>33724</c:v>
                </c:pt>
                <c:pt idx="518">
                  <c:v>33755</c:v>
                </c:pt>
                <c:pt idx="519">
                  <c:v>33785</c:v>
                </c:pt>
                <c:pt idx="520">
                  <c:v>33816</c:v>
                </c:pt>
                <c:pt idx="521">
                  <c:v>33847</c:v>
                </c:pt>
                <c:pt idx="522">
                  <c:v>33877</c:v>
                </c:pt>
                <c:pt idx="523">
                  <c:v>33908</c:v>
                </c:pt>
                <c:pt idx="524">
                  <c:v>33938</c:v>
                </c:pt>
                <c:pt idx="525">
                  <c:v>33969</c:v>
                </c:pt>
                <c:pt idx="526">
                  <c:v>34000</c:v>
                </c:pt>
                <c:pt idx="527">
                  <c:v>34028</c:v>
                </c:pt>
                <c:pt idx="528">
                  <c:v>34059</c:v>
                </c:pt>
                <c:pt idx="529">
                  <c:v>34089</c:v>
                </c:pt>
                <c:pt idx="530">
                  <c:v>34120</c:v>
                </c:pt>
                <c:pt idx="531">
                  <c:v>34150</c:v>
                </c:pt>
                <c:pt idx="532">
                  <c:v>34181</c:v>
                </c:pt>
                <c:pt idx="533">
                  <c:v>34212</c:v>
                </c:pt>
                <c:pt idx="534">
                  <c:v>34242</c:v>
                </c:pt>
                <c:pt idx="535">
                  <c:v>34273</c:v>
                </c:pt>
                <c:pt idx="536">
                  <c:v>34303</c:v>
                </c:pt>
                <c:pt idx="537">
                  <c:v>34334</c:v>
                </c:pt>
                <c:pt idx="538">
                  <c:v>34365</c:v>
                </c:pt>
                <c:pt idx="539">
                  <c:v>34393</c:v>
                </c:pt>
                <c:pt idx="540">
                  <c:v>34424</c:v>
                </c:pt>
                <c:pt idx="541">
                  <c:v>34454</c:v>
                </c:pt>
                <c:pt idx="542">
                  <c:v>34485</c:v>
                </c:pt>
                <c:pt idx="543">
                  <c:v>34515</c:v>
                </c:pt>
                <c:pt idx="544">
                  <c:v>34546</c:v>
                </c:pt>
                <c:pt idx="545">
                  <c:v>34577</c:v>
                </c:pt>
                <c:pt idx="546">
                  <c:v>34607</c:v>
                </c:pt>
                <c:pt idx="547">
                  <c:v>34638</c:v>
                </c:pt>
                <c:pt idx="548">
                  <c:v>34668</c:v>
                </c:pt>
                <c:pt idx="549">
                  <c:v>34699</c:v>
                </c:pt>
                <c:pt idx="550">
                  <c:v>34730</c:v>
                </c:pt>
                <c:pt idx="551">
                  <c:v>34758</c:v>
                </c:pt>
                <c:pt idx="552">
                  <c:v>34789</c:v>
                </c:pt>
                <c:pt idx="553">
                  <c:v>34819</c:v>
                </c:pt>
                <c:pt idx="554">
                  <c:v>34850</c:v>
                </c:pt>
                <c:pt idx="555">
                  <c:v>34880</c:v>
                </c:pt>
                <c:pt idx="556">
                  <c:v>34911</c:v>
                </c:pt>
                <c:pt idx="557">
                  <c:v>34942</c:v>
                </c:pt>
                <c:pt idx="558">
                  <c:v>34972</c:v>
                </c:pt>
                <c:pt idx="559">
                  <c:v>35003</c:v>
                </c:pt>
                <c:pt idx="560">
                  <c:v>35033</c:v>
                </c:pt>
                <c:pt idx="561">
                  <c:v>35064</c:v>
                </c:pt>
                <c:pt idx="562">
                  <c:v>35095</c:v>
                </c:pt>
                <c:pt idx="563">
                  <c:v>35124</c:v>
                </c:pt>
                <c:pt idx="564">
                  <c:v>35155</c:v>
                </c:pt>
                <c:pt idx="565">
                  <c:v>35185</c:v>
                </c:pt>
                <c:pt idx="566">
                  <c:v>35216</c:v>
                </c:pt>
                <c:pt idx="567">
                  <c:v>35246</c:v>
                </c:pt>
                <c:pt idx="568">
                  <c:v>35277</c:v>
                </c:pt>
                <c:pt idx="569">
                  <c:v>35308</c:v>
                </c:pt>
                <c:pt idx="570">
                  <c:v>35338</c:v>
                </c:pt>
                <c:pt idx="571">
                  <c:v>35369</c:v>
                </c:pt>
                <c:pt idx="572">
                  <c:v>35399</c:v>
                </c:pt>
                <c:pt idx="573">
                  <c:v>35430</c:v>
                </c:pt>
                <c:pt idx="574">
                  <c:v>35461</c:v>
                </c:pt>
                <c:pt idx="575">
                  <c:v>35489</c:v>
                </c:pt>
                <c:pt idx="576">
                  <c:v>35520</c:v>
                </c:pt>
                <c:pt idx="577">
                  <c:v>35550</c:v>
                </c:pt>
                <c:pt idx="578">
                  <c:v>35581</c:v>
                </c:pt>
                <c:pt idx="579">
                  <c:v>35611</c:v>
                </c:pt>
                <c:pt idx="580">
                  <c:v>35642</c:v>
                </c:pt>
                <c:pt idx="581">
                  <c:v>35673</c:v>
                </c:pt>
                <c:pt idx="582">
                  <c:v>35703</c:v>
                </c:pt>
                <c:pt idx="583">
                  <c:v>35734</c:v>
                </c:pt>
                <c:pt idx="584">
                  <c:v>35764</c:v>
                </c:pt>
                <c:pt idx="585">
                  <c:v>35795</c:v>
                </c:pt>
                <c:pt idx="586">
                  <c:v>35826</c:v>
                </c:pt>
                <c:pt idx="587">
                  <c:v>35854</c:v>
                </c:pt>
                <c:pt idx="588">
                  <c:v>35885</c:v>
                </c:pt>
                <c:pt idx="589">
                  <c:v>35915</c:v>
                </c:pt>
                <c:pt idx="590">
                  <c:v>35946</c:v>
                </c:pt>
                <c:pt idx="591">
                  <c:v>35976</c:v>
                </c:pt>
                <c:pt idx="592">
                  <c:v>36007</c:v>
                </c:pt>
                <c:pt idx="593">
                  <c:v>36038</c:v>
                </c:pt>
                <c:pt idx="594">
                  <c:v>36068</c:v>
                </c:pt>
                <c:pt idx="595">
                  <c:v>36099</c:v>
                </c:pt>
                <c:pt idx="596">
                  <c:v>36129</c:v>
                </c:pt>
                <c:pt idx="597">
                  <c:v>36160</c:v>
                </c:pt>
                <c:pt idx="598">
                  <c:v>36191</c:v>
                </c:pt>
                <c:pt idx="599">
                  <c:v>36219</c:v>
                </c:pt>
                <c:pt idx="600">
                  <c:v>36250</c:v>
                </c:pt>
                <c:pt idx="601">
                  <c:v>36280</c:v>
                </c:pt>
                <c:pt idx="602">
                  <c:v>36311</c:v>
                </c:pt>
                <c:pt idx="603">
                  <c:v>36341</c:v>
                </c:pt>
                <c:pt idx="604">
                  <c:v>36372</c:v>
                </c:pt>
                <c:pt idx="605">
                  <c:v>36403</c:v>
                </c:pt>
                <c:pt idx="606">
                  <c:v>36433</c:v>
                </c:pt>
                <c:pt idx="607">
                  <c:v>36464</c:v>
                </c:pt>
                <c:pt idx="608">
                  <c:v>36494</c:v>
                </c:pt>
                <c:pt idx="609">
                  <c:v>36525</c:v>
                </c:pt>
                <c:pt idx="610">
                  <c:v>36556</c:v>
                </c:pt>
                <c:pt idx="611">
                  <c:v>36585</c:v>
                </c:pt>
                <c:pt idx="612">
                  <c:v>36616</c:v>
                </c:pt>
                <c:pt idx="613">
                  <c:v>36646</c:v>
                </c:pt>
                <c:pt idx="614">
                  <c:v>36677</c:v>
                </c:pt>
                <c:pt idx="615">
                  <c:v>36707</c:v>
                </c:pt>
                <c:pt idx="616">
                  <c:v>36738</c:v>
                </c:pt>
                <c:pt idx="617">
                  <c:v>36769</c:v>
                </c:pt>
                <c:pt idx="618">
                  <c:v>36799</c:v>
                </c:pt>
                <c:pt idx="619">
                  <c:v>36830</c:v>
                </c:pt>
                <c:pt idx="620">
                  <c:v>36860</c:v>
                </c:pt>
                <c:pt idx="621">
                  <c:v>36891</c:v>
                </c:pt>
                <c:pt idx="622">
                  <c:v>36922</c:v>
                </c:pt>
                <c:pt idx="623">
                  <c:v>36950</c:v>
                </c:pt>
                <c:pt idx="624">
                  <c:v>36981</c:v>
                </c:pt>
                <c:pt idx="625">
                  <c:v>37011</c:v>
                </c:pt>
                <c:pt idx="626">
                  <c:v>37042</c:v>
                </c:pt>
                <c:pt idx="627">
                  <c:v>37072</c:v>
                </c:pt>
                <c:pt idx="628">
                  <c:v>37103</c:v>
                </c:pt>
                <c:pt idx="629">
                  <c:v>37134</c:v>
                </c:pt>
                <c:pt idx="630">
                  <c:v>37164</c:v>
                </c:pt>
                <c:pt idx="631">
                  <c:v>37195</c:v>
                </c:pt>
                <c:pt idx="632">
                  <c:v>37225</c:v>
                </c:pt>
                <c:pt idx="633">
                  <c:v>37256</c:v>
                </c:pt>
                <c:pt idx="634">
                  <c:v>37287</c:v>
                </c:pt>
                <c:pt idx="635">
                  <c:v>37315</c:v>
                </c:pt>
                <c:pt idx="636">
                  <c:v>37346</c:v>
                </c:pt>
                <c:pt idx="637">
                  <c:v>37376</c:v>
                </c:pt>
                <c:pt idx="638">
                  <c:v>37407</c:v>
                </c:pt>
                <c:pt idx="639">
                  <c:v>37437</c:v>
                </c:pt>
                <c:pt idx="640">
                  <c:v>37468</c:v>
                </c:pt>
                <c:pt idx="641">
                  <c:v>37499</c:v>
                </c:pt>
                <c:pt idx="642">
                  <c:v>37529</c:v>
                </c:pt>
                <c:pt idx="643">
                  <c:v>37560</c:v>
                </c:pt>
                <c:pt idx="644">
                  <c:v>37590</c:v>
                </c:pt>
                <c:pt idx="645">
                  <c:v>37621</c:v>
                </c:pt>
                <c:pt idx="646">
                  <c:v>37652</c:v>
                </c:pt>
                <c:pt idx="647">
                  <c:v>37680</c:v>
                </c:pt>
                <c:pt idx="648">
                  <c:v>37711</c:v>
                </c:pt>
                <c:pt idx="649">
                  <c:v>37741</c:v>
                </c:pt>
                <c:pt idx="650">
                  <c:v>37772</c:v>
                </c:pt>
                <c:pt idx="651">
                  <c:v>37802</c:v>
                </c:pt>
                <c:pt idx="652">
                  <c:v>37833</c:v>
                </c:pt>
                <c:pt idx="653">
                  <c:v>37864</c:v>
                </c:pt>
                <c:pt idx="654">
                  <c:v>37894</c:v>
                </c:pt>
                <c:pt idx="655">
                  <c:v>37925</c:v>
                </c:pt>
                <c:pt idx="656">
                  <c:v>37955</c:v>
                </c:pt>
                <c:pt idx="657">
                  <c:v>37986</c:v>
                </c:pt>
                <c:pt idx="658">
                  <c:v>38017</c:v>
                </c:pt>
                <c:pt idx="659">
                  <c:v>38046</c:v>
                </c:pt>
                <c:pt idx="660">
                  <c:v>38077</c:v>
                </c:pt>
                <c:pt idx="661">
                  <c:v>38107</c:v>
                </c:pt>
                <c:pt idx="662">
                  <c:v>38138</c:v>
                </c:pt>
                <c:pt idx="663">
                  <c:v>38168</c:v>
                </c:pt>
                <c:pt idx="664">
                  <c:v>38199</c:v>
                </c:pt>
                <c:pt idx="665">
                  <c:v>38230</c:v>
                </c:pt>
                <c:pt idx="666">
                  <c:v>38260</c:v>
                </c:pt>
                <c:pt idx="667">
                  <c:v>38291</c:v>
                </c:pt>
                <c:pt idx="668">
                  <c:v>38321</c:v>
                </c:pt>
                <c:pt idx="669">
                  <c:v>38352</c:v>
                </c:pt>
                <c:pt idx="670">
                  <c:v>38383</c:v>
                </c:pt>
                <c:pt idx="671">
                  <c:v>38411</c:v>
                </c:pt>
                <c:pt idx="672">
                  <c:v>38442</c:v>
                </c:pt>
                <c:pt idx="673">
                  <c:v>38472</c:v>
                </c:pt>
                <c:pt idx="674">
                  <c:v>38503</c:v>
                </c:pt>
                <c:pt idx="675">
                  <c:v>38533</c:v>
                </c:pt>
                <c:pt idx="676">
                  <c:v>38564</c:v>
                </c:pt>
                <c:pt idx="677">
                  <c:v>38595</c:v>
                </c:pt>
                <c:pt idx="678">
                  <c:v>38625</c:v>
                </c:pt>
                <c:pt idx="679">
                  <c:v>38656</c:v>
                </c:pt>
                <c:pt idx="680">
                  <c:v>38686</c:v>
                </c:pt>
                <c:pt idx="681">
                  <c:v>38717</c:v>
                </c:pt>
                <c:pt idx="682">
                  <c:v>38748</c:v>
                </c:pt>
                <c:pt idx="683">
                  <c:v>38776</c:v>
                </c:pt>
                <c:pt idx="684">
                  <c:v>38807</c:v>
                </c:pt>
                <c:pt idx="685">
                  <c:v>38837</c:v>
                </c:pt>
                <c:pt idx="686">
                  <c:v>38868</c:v>
                </c:pt>
                <c:pt idx="687">
                  <c:v>38898</c:v>
                </c:pt>
                <c:pt idx="688">
                  <c:v>38929</c:v>
                </c:pt>
                <c:pt idx="689">
                  <c:v>38960</c:v>
                </c:pt>
                <c:pt idx="690">
                  <c:v>38990</c:v>
                </c:pt>
                <c:pt idx="691">
                  <c:v>39021</c:v>
                </c:pt>
                <c:pt idx="692">
                  <c:v>39051</c:v>
                </c:pt>
                <c:pt idx="693">
                  <c:v>39082</c:v>
                </c:pt>
                <c:pt idx="694">
                  <c:v>39113</c:v>
                </c:pt>
                <c:pt idx="695">
                  <c:v>39141</c:v>
                </c:pt>
                <c:pt idx="696">
                  <c:v>39172</c:v>
                </c:pt>
                <c:pt idx="697">
                  <c:v>39202</c:v>
                </c:pt>
                <c:pt idx="698">
                  <c:v>39233</c:v>
                </c:pt>
                <c:pt idx="699">
                  <c:v>39263</c:v>
                </c:pt>
                <c:pt idx="700">
                  <c:v>39294</c:v>
                </c:pt>
                <c:pt idx="701">
                  <c:v>39325</c:v>
                </c:pt>
                <c:pt idx="702">
                  <c:v>39355</c:v>
                </c:pt>
                <c:pt idx="703">
                  <c:v>39386</c:v>
                </c:pt>
                <c:pt idx="704">
                  <c:v>39416</c:v>
                </c:pt>
                <c:pt idx="705">
                  <c:v>39447</c:v>
                </c:pt>
                <c:pt idx="706">
                  <c:v>39478</c:v>
                </c:pt>
                <c:pt idx="707">
                  <c:v>39507</c:v>
                </c:pt>
                <c:pt idx="708">
                  <c:v>39538</c:v>
                </c:pt>
                <c:pt idx="709">
                  <c:v>39568</c:v>
                </c:pt>
                <c:pt idx="710">
                  <c:v>39599</c:v>
                </c:pt>
                <c:pt idx="711">
                  <c:v>39629</c:v>
                </c:pt>
                <c:pt idx="712">
                  <c:v>39660</c:v>
                </c:pt>
                <c:pt idx="713">
                  <c:v>39691</c:v>
                </c:pt>
                <c:pt idx="714">
                  <c:v>39721</c:v>
                </c:pt>
                <c:pt idx="715">
                  <c:v>39752</c:v>
                </c:pt>
                <c:pt idx="716">
                  <c:v>39782</c:v>
                </c:pt>
                <c:pt idx="717">
                  <c:v>39813</c:v>
                </c:pt>
                <c:pt idx="718">
                  <c:v>39844</c:v>
                </c:pt>
                <c:pt idx="719">
                  <c:v>39872</c:v>
                </c:pt>
                <c:pt idx="720">
                  <c:v>39903</c:v>
                </c:pt>
                <c:pt idx="721">
                  <c:v>39933</c:v>
                </c:pt>
                <c:pt idx="722">
                  <c:v>39964</c:v>
                </c:pt>
                <c:pt idx="723">
                  <c:v>39994</c:v>
                </c:pt>
                <c:pt idx="724">
                  <c:v>40025</c:v>
                </c:pt>
                <c:pt idx="725">
                  <c:v>40056</c:v>
                </c:pt>
                <c:pt idx="726">
                  <c:v>40086</c:v>
                </c:pt>
                <c:pt idx="727">
                  <c:v>40117</c:v>
                </c:pt>
                <c:pt idx="728">
                  <c:v>40147</c:v>
                </c:pt>
                <c:pt idx="729">
                  <c:v>40178</c:v>
                </c:pt>
                <c:pt idx="730">
                  <c:v>40209</c:v>
                </c:pt>
                <c:pt idx="731">
                  <c:v>40237</c:v>
                </c:pt>
                <c:pt idx="732">
                  <c:v>40268</c:v>
                </c:pt>
                <c:pt idx="733">
                  <c:v>40298</c:v>
                </c:pt>
                <c:pt idx="734">
                  <c:v>40329</c:v>
                </c:pt>
                <c:pt idx="735">
                  <c:v>40359</c:v>
                </c:pt>
                <c:pt idx="736">
                  <c:v>40390</c:v>
                </c:pt>
                <c:pt idx="737">
                  <c:v>40421</c:v>
                </c:pt>
                <c:pt idx="738">
                  <c:v>40451</c:v>
                </c:pt>
                <c:pt idx="739">
                  <c:v>40482</c:v>
                </c:pt>
                <c:pt idx="740">
                  <c:v>40512</c:v>
                </c:pt>
                <c:pt idx="741">
                  <c:v>40543</c:v>
                </c:pt>
                <c:pt idx="742">
                  <c:v>40574</c:v>
                </c:pt>
                <c:pt idx="743">
                  <c:v>40602</c:v>
                </c:pt>
                <c:pt idx="744">
                  <c:v>40633</c:v>
                </c:pt>
                <c:pt idx="745">
                  <c:v>40663</c:v>
                </c:pt>
                <c:pt idx="746">
                  <c:v>40694</c:v>
                </c:pt>
                <c:pt idx="747">
                  <c:v>40724</c:v>
                </c:pt>
                <c:pt idx="748">
                  <c:v>40755</c:v>
                </c:pt>
                <c:pt idx="749">
                  <c:v>40786</c:v>
                </c:pt>
                <c:pt idx="750">
                  <c:v>40816</c:v>
                </c:pt>
                <c:pt idx="751">
                  <c:v>40847</c:v>
                </c:pt>
                <c:pt idx="752">
                  <c:v>40877</c:v>
                </c:pt>
                <c:pt idx="753">
                  <c:v>40908</c:v>
                </c:pt>
                <c:pt idx="754">
                  <c:v>40939</c:v>
                </c:pt>
                <c:pt idx="755">
                  <c:v>40968</c:v>
                </c:pt>
                <c:pt idx="756">
                  <c:v>40999</c:v>
                </c:pt>
                <c:pt idx="757">
                  <c:v>41029</c:v>
                </c:pt>
                <c:pt idx="758">
                  <c:v>41060</c:v>
                </c:pt>
                <c:pt idx="759">
                  <c:v>41090</c:v>
                </c:pt>
                <c:pt idx="760">
                  <c:v>41121</c:v>
                </c:pt>
                <c:pt idx="761">
                  <c:v>41152</c:v>
                </c:pt>
                <c:pt idx="762">
                  <c:v>41182</c:v>
                </c:pt>
                <c:pt idx="763">
                  <c:v>41213</c:v>
                </c:pt>
                <c:pt idx="764">
                  <c:v>41243</c:v>
                </c:pt>
                <c:pt idx="765">
                  <c:v>41274</c:v>
                </c:pt>
                <c:pt idx="766">
                  <c:v>41305</c:v>
                </c:pt>
                <c:pt idx="767">
                  <c:v>41333</c:v>
                </c:pt>
                <c:pt idx="768">
                  <c:v>41364</c:v>
                </c:pt>
                <c:pt idx="769">
                  <c:v>41394</c:v>
                </c:pt>
                <c:pt idx="770">
                  <c:v>41425</c:v>
                </c:pt>
                <c:pt idx="771">
                  <c:v>41455</c:v>
                </c:pt>
                <c:pt idx="772">
                  <c:v>41486</c:v>
                </c:pt>
                <c:pt idx="773">
                  <c:v>41517</c:v>
                </c:pt>
                <c:pt idx="774">
                  <c:v>41547</c:v>
                </c:pt>
                <c:pt idx="775">
                  <c:v>41578</c:v>
                </c:pt>
                <c:pt idx="776">
                  <c:v>41608</c:v>
                </c:pt>
                <c:pt idx="777">
                  <c:v>41639</c:v>
                </c:pt>
                <c:pt idx="778">
                  <c:v>41670</c:v>
                </c:pt>
                <c:pt idx="779">
                  <c:v>41698</c:v>
                </c:pt>
                <c:pt idx="780">
                  <c:v>41729</c:v>
                </c:pt>
                <c:pt idx="781">
                  <c:v>41759</c:v>
                </c:pt>
                <c:pt idx="782">
                  <c:v>41790</c:v>
                </c:pt>
                <c:pt idx="783">
                  <c:v>41820</c:v>
                </c:pt>
                <c:pt idx="784">
                  <c:v>41851</c:v>
                </c:pt>
                <c:pt idx="785">
                  <c:v>41882</c:v>
                </c:pt>
                <c:pt idx="786">
                  <c:v>41912</c:v>
                </c:pt>
                <c:pt idx="787">
                  <c:v>41943</c:v>
                </c:pt>
                <c:pt idx="788">
                  <c:v>41973</c:v>
                </c:pt>
                <c:pt idx="789">
                  <c:v>42004</c:v>
                </c:pt>
                <c:pt idx="790">
                  <c:v>42035</c:v>
                </c:pt>
                <c:pt idx="791">
                  <c:v>42063</c:v>
                </c:pt>
                <c:pt idx="792">
                  <c:v>42094</c:v>
                </c:pt>
                <c:pt idx="793">
                  <c:v>42124</c:v>
                </c:pt>
                <c:pt idx="794">
                  <c:v>42155</c:v>
                </c:pt>
                <c:pt idx="795">
                  <c:v>42185</c:v>
                </c:pt>
                <c:pt idx="796">
                  <c:v>42216</c:v>
                </c:pt>
                <c:pt idx="797">
                  <c:v>42247</c:v>
                </c:pt>
                <c:pt idx="798">
                  <c:v>42277</c:v>
                </c:pt>
                <c:pt idx="799">
                  <c:v>42308</c:v>
                </c:pt>
                <c:pt idx="800">
                  <c:v>42338</c:v>
                </c:pt>
                <c:pt idx="801">
                  <c:v>42369</c:v>
                </c:pt>
                <c:pt idx="802">
                  <c:v>42400</c:v>
                </c:pt>
                <c:pt idx="803">
                  <c:v>42429</c:v>
                </c:pt>
                <c:pt idx="804">
                  <c:v>42460</c:v>
                </c:pt>
                <c:pt idx="805">
                  <c:v>42490</c:v>
                </c:pt>
                <c:pt idx="806">
                  <c:v>42521</c:v>
                </c:pt>
                <c:pt idx="807">
                  <c:v>42551</c:v>
                </c:pt>
                <c:pt idx="808">
                  <c:v>42582</c:v>
                </c:pt>
                <c:pt idx="809">
                  <c:v>42613</c:v>
                </c:pt>
                <c:pt idx="810">
                  <c:v>42643</c:v>
                </c:pt>
                <c:pt idx="811">
                  <c:v>42674</c:v>
                </c:pt>
                <c:pt idx="812">
                  <c:v>42704</c:v>
                </c:pt>
                <c:pt idx="813">
                  <c:v>42735</c:v>
                </c:pt>
                <c:pt idx="814">
                  <c:v>42766</c:v>
                </c:pt>
                <c:pt idx="815">
                  <c:v>42794</c:v>
                </c:pt>
                <c:pt idx="816">
                  <c:v>42825</c:v>
                </c:pt>
                <c:pt idx="817">
                  <c:v>42855</c:v>
                </c:pt>
                <c:pt idx="818">
                  <c:v>42886</c:v>
                </c:pt>
                <c:pt idx="819">
                  <c:v>42916</c:v>
                </c:pt>
                <c:pt idx="820">
                  <c:v>42947</c:v>
                </c:pt>
                <c:pt idx="821">
                  <c:v>42978</c:v>
                </c:pt>
                <c:pt idx="822">
                  <c:v>43008</c:v>
                </c:pt>
                <c:pt idx="823">
                  <c:v>43039</c:v>
                </c:pt>
                <c:pt idx="824">
                  <c:v>43069</c:v>
                </c:pt>
                <c:pt idx="825">
                  <c:v>43100</c:v>
                </c:pt>
                <c:pt idx="826">
                  <c:v>43131</c:v>
                </c:pt>
                <c:pt idx="827">
                  <c:v>43159</c:v>
                </c:pt>
                <c:pt idx="828">
                  <c:v>43190</c:v>
                </c:pt>
                <c:pt idx="829">
                  <c:v>43220</c:v>
                </c:pt>
                <c:pt idx="830">
                  <c:v>43251</c:v>
                </c:pt>
                <c:pt idx="831">
                  <c:v>43281</c:v>
                </c:pt>
                <c:pt idx="832">
                  <c:v>43312</c:v>
                </c:pt>
                <c:pt idx="833">
                  <c:v>43343</c:v>
                </c:pt>
                <c:pt idx="834">
                  <c:v>43373</c:v>
                </c:pt>
                <c:pt idx="835">
                  <c:v>43404</c:v>
                </c:pt>
                <c:pt idx="836">
                  <c:v>43434</c:v>
                </c:pt>
                <c:pt idx="837">
                  <c:v>43465</c:v>
                </c:pt>
                <c:pt idx="838">
                  <c:v>43496</c:v>
                </c:pt>
                <c:pt idx="839">
                  <c:v>43524</c:v>
                </c:pt>
                <c:pt idx="840">
                  <c:v>43555</c:v>
                </c:pt>
                <c:pt idx="841">
                  <c:v>43585</c:v>
                </c:pt>
                <c:pt idx="842">
                  <c:v>43616</c:v>
                </c:pt>
                <c:pt idx="843">
                  <c:v>43646</c:v>
                </c:pt>
                <c:pt idx="844">
                  <c:v>43677</c:v>
                </c:pt>
                <c:pt idx="845">
                  <c:v>43708</c:v>
                </c:pt>
                <c:pt idx="846">
                  <c:v>43738</c:v>
                </c:pt>
                <c:pt idx="847">
                  <c:v>43769</c:v>
                </c:pt>
                <c:pt idx="848">
                  <c:v>43799</c:v>
                </c:pt>
                <c:pt idx="849">
                  <c:v>43830</c:v>
                </c:pt>
                <c:pt idx="850">
                  <c:v>43861</c:v>
                </c:pt>
                <c:pt idx="851">
                  <c:v>43890</c:v>
                </c:pt>
                <c:pt idx="852">
                  <c:v>43921</c:v>
                </c:pt>
                <c:pt idx="853">
                  <c:v>43951</c:v>
                </c:pt>
                <c:pt idx="854">
                  <c:v>43982</c:v>
                </c:pt>
                <c:pt idx="855">
                  <c:v>44012</c:v>
                </c:pt>
                <c:pt idx="856">
                  <c:v>44043</c:v>
                </c:pt>
                <c:pt idx="857">
                  <c:v>44074</c:v>
                </c:pt>
                <c:pt idx="858">
                  <c:v>44104</c:v>
                </c:pt>
                <c:pt idx="859">
                  <c:v>44135</c:v>
                </c:pt>
                <c:pt idx="860">
                  <c:v>44165</c:v>
                </c:pt>
                <c:pt idx="861">
                  <c:v>44196</c:v>
                </c:pt>
                <c:pt idx="862">
                  <c:v>44227</c:v>
                </c:pt>
                <c:pt idx="863">
                  <c:v>44255</c:v>
                </c:pt>
                <c:pt idx="864">
                  <c:v>44286</c:v>
                </c:pt>
                <c:pt idx="865">
                  <c:v>44316</c:v>
                </c:pt>
                <c:pt idx="866">
                  <c:v>44347</c:v>
                </c:pt>
                <c:pt idx="867">
                  <c:v>44377</c:v>
                </c:pt>
                <c:pt idx="868">
                  <c:v>44408</c:v>
                </c:pt>
                <c:pt idx="869">
                  <c:v>44439</c:v>
                </c:pt>
                <c:pt idx="870">
                  <c:v>44469</c:v>
                </c:pt>
                <c:pt idx="871">
                  <c:v>44500</c:v>
                </c:pt>
                <c:pt idx="872">
                  <c:v>44530</c:v>
                </c:pt>
                <c:pt idx="873">
                  <c:v>44561</c:v>
                </c:pt>
                <c:pt idx="874">
                  <c:v>44592</c:v>
                </c:pt>
                <c:pt idx="875">
                  <c:v>44620</c:v>
                </c:pt>
                <c:pt idx="876">
                  <c:v>44651</c:v>
                </c:pt>
                <c:pt idx="877">
                  <c:v>44681</c:v>
                </c:pt>
                <c:pt idx="878">
                  <c:v>44712</c:v>
                </c:pt>
                <c:pt idx="879">
                  <c:v>44742</c:v>
                </c:pt>
                <c:pt idx="880">
                  <c:v>44773</c:v>
                </c:pt>
                <c:pt idx="881">
                  <c:v>44804</c:v>
                </c:pt>
                <c:pt idx="882">
                  <c:v>44834</c:v>
                </c:pt>
                <c:pt idx="883">
                  <c:v>44865</c:v>
                </c:pt>
                <c:pt idx="884">
                  <c:v>44895</c:v>
                </c:pt>
                <c:pt idx="885">
                  <c:v>44926</c:v>
                </c:pt>
                <c:pt idx="886">
                  <c:v>44957</c:v>
                </c:pt>
                <c:pt idx="887">
                  <c:v>44985</c:v>
                </c:pt>
                <c:pt idx="888">
                  <c:v>45016</c:v>
                </c:pt>
                <c:pt idx="889">
                  <c:v>45046</c:v>
                </c:pt>
                <c:pt idx="890">
                  <c:v>45077</c:v>
                </c:pt>
                <c:pt idx="891">
                  <c:v>45107</c:v>
                </c:pt>
                <c:pt idx="892">
                  <c:v>45138</c:v>
                </c:pt>
                <c:pt idx="893">
                  <c:v>45169</c:v>
                </c:pt>
                <c:pt idx="894">
                  <c:v>45199</c:v>
                </c:pt>
                <c:pt idx="895">
                  <c:v>45230</c:v>
                </c:pt>
                <c:pt idx="896">
                  <c:v>45260</c:v>
                </c:pt>
                <c:pt idx="897">
                  <c:v>45291</c:v>
                </c:pt>
                <c:pt idx="898">
                  <c:v>45322</c:v>
                </c:pt>
                <c:pt idx="899">
                  <c:v>45351</c:v>
                </c:pt>
                <c:pt idx="900">
                  <c:v>45382</c:v>
                </c:pt>
                <c:pt idx="901">
                  <c:v>45412</c:v>
                </c:pt>
                <c:pt idx="902">
                  <c:v>45443</c:v>
                </c:pt>
                <c:pt idx="903">
                  <c:v>45473</c:v>
                </c:pt>
                <c:pt idx="904">
                  <c:v>45504</c:v>
                </c:pt>
                <c:pt idx="905">
                  <c:v>45535</c:v>
                </c:pt>
              </c:numCache>
            </c:numRef>
          </c:cat>
          <c:val>
            <c:numRef>
              <c:f>'Labour tracker'!$BR$14:$BR$907</c:f>
              <c:numCache>
                <c:formatCode>General</c:formatCode>
                <c:ptCount val="894"/>
                <c:pt idx="0">
                  <c:v>19.100000000000001</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21.6</c:v>
                </c:pt>
                <c:pt idx="17">
                  <c:v>54.800000000000004</c:v>
                </c:pt>
                <c:pt idx="18">
                  <c:v>60.6</c:v>
                </c:pt>
                <c:pt idx="19">
                  <c:v>72.5</c:v>
                </c:pt>
                <c:pt idx="20">
                  <c:v>72.5</c:v>
                </c:pt>
                <c:pt idx="21">
                  <c:v>66.5</c:v>
                </c:pt>
                <c:pt idx="22">
                  <c:v>43.2</c:v>
                </c:pt>
                <c:pt idx="23">
                  <c:v>44.7</c:v>
                </c:pt>
                <c:pt idx="24">
                  <c:v>55.6</c:v>
                </c:pt>
                <c:pt idx="25">
                  <c:v>70.849999999999994</c:v>
                </c:pt>
                <c:pt idx="26">
                  <c:v>73.400000000000006</c:v>
                </c:pt>
                <c:pt idx="27">
                  <c:v>63.699999999999996</c:v>
                </c:pt>
                <c:pt idx="28">
                  <c:v>70.45</c:v>
                </c:pt>
                <c:pt idx="29">
                  <c:v>70.599999999999994</c:v>
                </c:pt>
                <c:pt idx="30">
                  <c:v>61.550000000000004</c:v>
                </c:pt>
                <c:pt idx="31">
                  <c:v>56.2</c:v>
                </c:pt>
                <c:pt idx="32">
                  <c:v>56.95</c:v>
                </c:pt>
                <c:pt idx="33">
                  <c:v>65.8</c:v>
                </c:pt>
                <c:pt idx="34">
                  <c:v>70.55</c:v>
                </c:pt>
                <c:pt idx="35">
                  <c:v>71.5</c:v>
                </c:pt>
                <c:pt idx="36">
                  <c:v>76.55</c:v>
                </c:pt>
                <c:pt idx="37">
                  <c:v>78.25</c:v>
                </c:pt>
                <c:pt idx="38">
                  <c:v>73.5</c:v>
                </c:pt>
                <c:pt idx="39">
                  <c:v>71.400000000000006</c:v>
                </c:pt>
                <c:pt idx="40">
                  <c:v>64.150000000000006</c:v>
                </c:pt>
                <c:pt idx="41">
                  <c:v>61.8</c:v>
                </c:pt>
                <c:pt idx="42">
                  <c:v>75.05</c:v>
                </c:pt>
                <c:pt idx="43">
                  <c:v>78.599999999999994</c:v>
                </c:pt>
                <c:pt idx="44">
                  <c:v>71.399999999999991</c:v>
                </c:pt>
                <c:pt idx="45">
                  <c:v>72.3</c:v>
                </c:pt>
                <c:pt idx="46">
                  <c:v>69.199999999999989</c:v>
                </c:pt>
                <c:pt idx="47">
                  <c:v>73</c:v>
                </c:pt>
                <c:pt idx="48">
                  <c:v>74</c:v>
                </c:pt>
                <c:pt idx="49">
                  <c:v>72.5</c:v>
                </c:pt>
                <c:pt idx="50">
                  <c:v>74.7</c:v>
                </c:pt>
                <c:pt idx="51">
                  <c:v>73.2</c:v>
                </c:pt>
                <c:pt idx="52">
                  <c:v>70.399999999999991</c:v>
                </c:pt>
                <c:pt idx="53">
                  <c:v>63.2</c:v>
                </c:pt>
                <c:pt idx="54">
                  <c:v>46.300000000000004</c:v>
                </c:pt>
                <c:pt idx="55">
                  <c:v>62.85</c:v>
                </c:pt>
                <c:pt idx="56">
                  <c:v>44.25</c:v>
                </c:pt>
                <c:pt idx="57">
                  <c:v>29.549999999999997</c:v>
                </c:pt>
                <c:pt idx="58">
                  <c:v>18.3</c:v>
                </c:pt>
                <c:pt idx="59">
                  <c:v>5.2</c:v>
                </c:pt>
                <c:pt idx="60">
                  <c:v>0</c:v>
                </c:pt>
                <c:pt idx="61">
                  <c:v>0</c:v>
                </c:pt>
                <c:pt idx="62">
                  <c:v>0</c:v>
                </c:pt>
                <c:pt idx="63">
                  <c:v>0</c:v>
                </c:pt>
                <c:pt idx="64">
                  <c:v>0</c:v>
                </c:pt>
                <c:pt idx="65">
                  <c:v>0</c:v>
                </c:pt>
                <c:pt idx="66">
                  <c:v>0</c:v>
                </c:pt>
                <c:pt idx="67">
                  <c:v>0</c:v>
                </c:pt>
                <c:pt idx="68">
                  <c:v>3.05</c:v>
                </c:pt>
                <c:pt idx="69">
                  <c:v>14.7</c:v>
                </c:pt>
                <c:pt idx="70">
                  <c:v>18.399999999999999</c:v>
                </c:pt>
                <c:pt idx="71">
                  <c:v>24.45</c:v>
                </c:pt>
                <c:pt idx="72">
                  <c:v>26.900000000000002</c:v>
                </c:pt>
                <c:pt idx="73">
                  <c:v>24.5</c:v>
                </c:pt>
                <c:pt idx="74">
                  <c:v>35.65</c:v>
                </c:pt>
                <c:pt idx="75">
                  <c:v>37.35</c:v>
                </c:pt>
                <c:pt idx="76">
                  <c:v>27.733333333333334</c:v>
                </c:pt>
                <c:pt idx="77">
                  <c:v>24.933333333333334</c:v>
                </c:pt>
                <c:pt idx="78">
                  <c:v>26.5</c:v>
                </c:pt>
                <c:pt idx="79">
                  <c:v>23.866666666666664</c:v>
                </c:pt>
                <c:pt idx="80">
                  <c:v>25.166666666666668</c:v>
                </c:pt>
                <c:pt idx="81">
                  <c:v>25.166666666666668</c:v>
                </c:pt>
                <c:pt idx="82">
                  <c:v>27.799999999999997</c:v>
                </c:pt>
                <c:pt idx="83">
                  <c:v>28.233333333333334</c:v>
                </c:pt>
                <c:pt idx="84">
                  <c:v>25.366666666666664</c:v>
                </c:pt>
                <c:pt idx="85">
                  <c:v>29.466666666666669</c:v>
                </c:pt>
                <c:pt idx="86">
                  <c:v>23.966666666666665</c:v>
                </c:pt>
                <c:pt idx="87">
                  <c:v>23.966666666666665</c:v>
                </c:pt>
                <c:pt idx="88">
                  <c:v>22.133333333333336</c:v>
                </c:pt>
                <c:pt idx="89">
                  <c:v>26.833333333333332</c:v>
                </c:pt>
                <c:pt idx="90">
                  <c:v>28.333333333333332</c:v>
                </c:pt>
                <c:pt idx="91">
                  <c:v>28.433333333333334</c:v>
                </c:pt>
                <c:pt idx="92">
                  <c:v>24.133333333333329</c:v>
                </c:pt>
                <c:pt idx="93">
                  <c:v>25.433333333333334</c:v>
                </c:pt>
                <c:pt idx="94">
                  <c:v>25.533333333333331</c:v>
                </c:pt>
                <c:pt idx="95">
                  <c:v>28.5</c:v>
                </c:pt>
                <c:pt idx="96">
                  <c:v>29.566666666666666</c:v>
                </c:pt>
                <c:pt idx="97">
                  <c:v>28.599999999999998</c:v>
                </c:pt>
                <c:pt idx="98">
                  <c:v>27.266666666666666</c:v>
                </c:pt>
                <c:pt idx="99">
                  <c:v>24.233333333333334</c:v>
                </c:pt>
                <c:pt idx="100">
                  <c:v>25.700000000000003</c:v>
                </c:pt>
                <c:pt idx="101">
                  <c:v>27.466666666666665</c:v>
                </c:pt>
                <c:pt idx="102">
                  <c:v>22.3</c:v>
                </c:pt>
                <c:pt idx="103">
                  <c:v>20.266666666666666</c:v>
                </c:pt>
                <c:pt idx="104">
                  <c:v>7.4333333333333336</c:v>
                </c:pt>
                <c:pt idx="105">
                  <c:v>4.5333333333333341</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5.666666666666667</c:v>
                </c:pt>
                <c:pt idx="122">
                  <c:v>8.9</c:v>
                </c:pt>
                <c:pt idx="123">
                  <c:v>11</c:v>
                </c:pt>
                <c:pt idx="124">
                  <c:v>9.2666666666666675</c:v>
                </c:pt>
                <c:pt idx="125">
                  <c:v>6.0333333333333323</c:v>
                </c:pt>
                <c:pt idx="126">
                  <c:v>0</c:v>
                </c:pt>
                <c:pt idx="127">
                  <c:v>0</c:v>
                </c:pt>
                <c:pt idx="128">
                  <c:v>0</c:v>
                </c:pt>
                <c:pt idx="129">
                  <c:v>3.0333333333333332</c:v>
                </c:pt>
                <c:pt idx="130">
                  <c:v>6.3666666666666671</c:v>
                </c:pt>
                <c:pt idx="131">
                  <c:v>16.066666666666666</c:v>
                </c:pt>
                <c:pt idx="132">
                  <c:v>1.4666666666666666</c:v>
                </c:pt>
                <c:pt idx="133">
                  <c:v>6.6333333333333337</c:v>
                </c:pt>
                <c:pt idx="134">
                  <c:v>9.6</c:v>
                </c:pt>
                <c:pt idx="135">
                  <c:v>1.5666666666666667</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0.33333333333333331</c:v>
                </c:pt>
                <c:pt idx="156">
                  <c:v>0</c:v>
                </c:pt>
                <c:pt idx="157">
                  <c:v>0</c:v>
                </c:pt>
                <c:pt idx="158">
                  <c:v>0.66666666666666663</c:v>
                </c:pt>
                <c:pt idx="159">
                  <c:v>0.66666666666666663</c:v>
                </c:pt>
                <c:pt idx="160">
                  <c:v>2.6</c:v>
                </c:pt>
                <c:pt idx="161">
                  <c:v>0</c:v>
                </c:pt>
                <c:pt idx="162">
                  <c:v>0</c:v>
                </c:pt>
                <c:pt idx="163">
                  <c:v>2.7666666666666671</c:v>
                </c:pt>
                <c:pt idx="164">
                  <c:v>0</c:v>
                </c:pt>
                <c:pt idx="165">
                  <c:v>1.1333333333333335</c:v>
                </c:pt>
                <c:pt idx="166">
                  <c:v>0</c:v>
                </c:pt>
                <c:pt idx="167">
                  <c:v>0</c:v>
                </c:pt>
                <c:pt idx="168">
                  <c:v>0</c:v>
                </c:pt>
                <c:pt idx="169">
                  <c:v>0</c:v>
                </c:pt>
                <c:pt idx="170">
                  <c:v>0</c:v>
                </c:pt>
                <c:pt idx="171">
                  <c:v>0</c:v>
                </c:pt>
                <c:pt idx="172">
                  <c:v>0</c:v>
                </c:pt>
                <c:pt idx="173">
                  <c:v>3.4666666666666668</c:v>
                </c:pt>
                <c:pt idx="174">
                  <c:v>2</c:v>
                </c:pt>
                <c:pt idx="175">
                  <c:v>2.0666666666666669</c:v>
                </c:pt>
                <c:pt idx="176">
                  <c:v>0</c:v>
                </c:pt>
                <c:pt idx="177">
                  <c:v>2.0666666666666669</c:v>
                </c:pt>
                <c:pt idx="178">
                  <c:v>0</c:v>
                </c:pt>
                <c:pt idx="179">
                  <c:v>4.1000000000000005</c:v>
                </c:pt>
                <c:pt idx="180">
                  <c:v>4.1000000000000005</c:v>
                </c:pt>
                <c:pt idx="181">
                  <c:v>7.2333333333333334</c:v>
                </c:pt>
                <c:pt idx="182">
                  <c:v>12.566666666666668</c:v>
                </c:pt>
                <c:pt idx="183">
                  <c:v>10.033333333333333</c:v>
                </c:pt>
                <c:pt idx="184">
                  <c:v>16.7</c:v>
                </c:pt>
                <c:pt idx="185">
                  <c:v>15.366666666666667</c:v>
                </c:pt>
                <c:pt idx="186">
                  <c:v>12.833333333333334</c:v>
                </c:pt>
                <c:pt idx="187">
                  <c:v>13.533333333333333</c:v>
                </c:pt>
                <c:pt idx="188">
                  <c:v>18.799999999999997</c:v>
                </c:pt>
                <c:pt idx="189">
                  <c:v>15.633333333333333</c:v>
                </c:pt>
                <c:pt idx="190">
                  <c:v>17.133333333333333</c:v>
                </c:pt>
                <c:pt idx="191">
                  <c:v>13.799999999999999</c:v>
                </c:pt>
                <c:pt idx="192">
                  <c:v>21.333333333333332</c:v>
                </c:pt>
                <c:pt idx="193">
                  <c:v>20.333333333333332</c:v>
                </c:pt>
                <c:pt idx="194">
                  <c:v>25.400000000000002</c:v>
                </c:pt>
                <c:pt idx="195">
                  <c:v>29.2</c:v>
                </c:pt>
                <c:pt idx="196">
                  <c:v>31.3</c:v>
                </c:pt>
                <c:pt idx="197">
                  <c:v>31.833333333333332</c:v>
                </c:pt>
                <c:pt idx="198">
                  <c:v>36.799999999999997</c:v>
                </c:pt>
                <c:pt idx="199">
                  <c:v>44.1</c:v>
                </c:pt>
                <c:pt idx="200">
                  <c:v>53.466666666666661</c:v>
                </c:pt>
                <c:pt idx="201">
                  <c:v>54.833333333333336</c:v>
                </c:pt>
                <c:pt idx="202">
                  <c:v>63.633333333333333</c:v>
                </c:pt>
                <c:pt idx="203">
                  <c:v>69</c:v>
                </c:pt>
                <c:pt idx="204">
                  <c:v>71.733333333333334</c:v>
                </c:pt>
                <c:pt idx="205">
                  <c:v>75.36666666666666</c:v>
                </c:pt>
                <c:pt idx="206">
                  <c:v>73.3</c:v>
                </c:pt>
                <c:pt idx="207">
                  <c:v>71.899999999999991</c:v>
                </c:pt>
                <c:pt idx="208">
                  <c:v>70.600000000000009</c:v>
                </c:pt>
                <c:pt idx="209">
                  <c:v>69.333333333333329</c:v>
                </c:pt>
                <c:pt idx="210">
                  <c:v>75.13333333333334</c:v>
                </c:pt>
                <c:pt idx="211">
                  <c:v>79.666666666666671</c:v>
                </c:pt>
                <c:pt idx="212">
                  <c:v>82.733333333333334</c:v>
                </c:pt>
                <c:pt idx="213">
                  <c:v>78.266666666666666</c:v>
                </c:pt>
                <c:pt idx="214">
                  <c:v>70.766666666666666</c:v>
                </c:pt>
                <c:pt idx="215">
                  <c:v>58.474999999999994</c:v>
                </c:pt>
                <c:pt idx="216">
                  <c:v>54.475000000000001</c:v>
                </c:pt>
                <c:pt idx="217">
                  <c:v>52.424999999999997</c:v>
                </c:pt>
                <c:pt idx="218">
                  <c:v>58.774999999999999</c:v>
                </c:pt>
                <c:pt idx="219">
                  <c:v>59.600000000000009</c:v>
                </c:pt>
                <c:pt idx="220">
                  <c:v>65</c:v>
                </c:pt>
                <c:pt idx="221">
                  <c:v>61.400000000000006</c:v>
                </c:pt>
                <c:pt idx="222">
                  <c:v>61.150000000000006</c:v>
                </c:pt>
                <c:pt idx="223">
                  <c:v>57.125</c:v>
                </c:pt>
                <c:pt idx="224">
                  <c:v>56.375</c:v>
                </c:pt>
                <c:pt idx="225">
                  <c:v>61.15</c:v>
                </c:pt>
                <c:pt idx="226">
                  <c:v>63.974999999999994</c:v>
                </c:pt>
                <c:pt idx="227">
                  <c:v>63.45</c:v>
                </c:pt>
                <c:pt idx="228">
                  <c:v>66.8</c:v>
                </c:pt>
                <c:pt idx="229">
                  <c:v>71.474999999999994</c:v>
                </c:pt>
                <c:pt idx="230">
                  <c:v>73.649999999999991</c:v>
                </c:pt>
                <c:pt idx="231">
                  <c:v>71.349999999999994</c:v>
                </c:pt>
                <c:pt idx="232">
                  <c:v>72.424999999999997</c:v>
                </c:pt>
                <c:pt idx="233">
                  <c:v>72.849999999999994</c:v>
                </c:pt>
                <c:pt idx="234">
                  <c:v>77.724999999999994</c:v>
                </c:pt>
                <c:pt idx="235">
                  <c:v>81.849999999999994</c:v>
                </c:pt>
                <c:pt idx="236">
                  <c:v>81.900000000000006</c:v>
                </c:pt>
                <c:pt idx="237">
                  <c:v>80.925000000000011</c:v>
                </c:pt>
                <c:pt idx="238">
                  <c:v>81.825000000000003</c:v>
                </c:pt>
                <c:pt idx="239">
                  <c:v>81.375</c:v>
                </c:pt>
                <c:pt idx="240">
                  <c:v>82.95</c:v>
                </c:pt>
                <c:pt idx="241">
                  <c:v>82.700000000000017</c:v>
                </c:pt>
                <c:pt idx="242">
                  <c:v>83.075000000000003</c:v>
                </c:pt>
                <c:pt idx="243">
                  <c:v>79.95</c:v>
                </c:pt>
                <c:pt idx="244">
                  <c:v>78.575000000000003</c:v>
                </c:pt>
                <c:pt idx="245">
                  <c:v>75.199999999999989</c:v>
                </c:pt>
                <c:pt idx="246">
                  <c:v>72.999999999999986</c:v>
                </c:pt>
                <c:pt idx="247">
                  <c:v>71.05</c:v>
                </c:pt>
                <c:pt idx="248">
                  <c:v>73.150000000000006</c:v>
                </c:pt>
                <c:pt idx="249">
                  <c:v>73.5</c:v>
                </c:pt>
                <c:pt idx="250">
                  <c:v>64.650000000000006</c:v>
                </c:pt>
                <c:pt idx="251">
                  <c:v>52.325000000000003</c:v>
                </c:pt>
                <c:pt idx="252">
                  <c:v>42.55</c:v>
                </c:pt>
                <c:pt idx="253">
                  <c:v>32.799999999999997</c:v>
                </c:pt>
                <c:pt idx="254">
                  <c:v>22.875</c:v>
                </c:pt>
                <c:pt idx="255">
                  <c:v>19.500000000000004</c:v>
                </c:pt>
                <c:pt idx="256">
                  <c:v>20.074999999999999</c:v>
                </c:pt>
                <c:pt idx="257">
                  <c:v>19.525000000000002</c:v>
                </c:pt>
                <c:pt idx="258">
                  <c:v>14.099999999999998</c:v>
                </c:pt>
                <c:pt idx="259">
                  <c:v>10.675000000000001</c:v>
                </c:pt>
                <c:pt idx="260">
                  <c:v>1.5750000000000002</c:v>
                </c:pt>
                <c:pt idx="261">
                  <c:v>0</c:v>
                </c:pt>
                <c:pt idx="262">
                  <c:v>0.97499999999999998</c:v>
                </c:pt>
                <c:pt idx="263">
                  <c:v>0.97499999999999998</c:v>
                </c:pt>
                <c:pt idx="264">
                  <c:v>0</c:v>
                </c:pt>
                <c:pt idx="265">
                  <c:v>1.175</c:v>
                </c:pt>
                <c:pt idx="266">
                  <c:v>1.175</c:v>
                </c:pt>
                <c:pt idx="267">
                  <c:v>1.175</c:v>
                </c:pt>
                <c:pt idx="268">
                  <c:v>0</c:v>
                </c:pt>
                <c:pt idx="269">
                  <c:v>0</c:v>
                </c:pt>
                <c:pt idx="270">
                  <c:v>0</c:v>
                </c:pt>
                <c:pt idx="271">
                  <c:v>2.9499999999999997</c:v>
                </c:pt>
                <c:pt idx="272">
                  <c:v>0</c:v>
                </c:pt>
                <c:pt idx="273">
                  <c:v>0</c:v>
                </c:pt>
                <c:pt idx="274">
                  <c:v>3.2750000000000004</c:v>
                </c:pt>
                <c:pt idx="275">
                  <c:v>5.6749999999999998</c:v>
                </c:pt>
                <c:pt idx="276">
                  <c:v>3.5500000000000003</c:v>
                </c:pt>
                <c:pt idx="277">
                  <c:v>6.1</c:v>
                </c:pt>
                <c:pt idx="278">
                  <c:v>6.5749999999999993</c:v>
                </c:pt>
                <c:pt idx="279">
                  <c:v>6.1</c:v>
                </c:pt>
                <c:pt idx="280">
                  <c:v>8.375</c:v>
                </c:pt>
                <c:pt idx="281">
                  <c:v>8.375</c:v>
                </c:pt>
                <c:pt idx="282">
                  <c:v>10.225</c:v>
                </c:pt>
                <c:pt idx="283">
                  <c:v>8.9</c:v>
                </c:pt>
                <c:pt idx="284">
                  <c:v>19.125</c:v>
                </c:pt>
                <c:pt idx="285">
                  <c:v>24.75</c:v>
                </c:pt>
                <c:pt idx="286">
                  <c:v>37.599999999999994</c:v>
                </c:pt>
                <c:pt idx="287">
                  <c:v>38</c:v>
                </c:pt>
                <c:pt idx="288">
                  <c:v>38.475000000000001</c:v>
                </c:pt>
                <c:pt idx="289">
                  <c:v>36.25</c:v>
                </c:pt>
                <c:pt idx="290">
                  <c:v>40.274999999999999</c:v>
                </c:pt>
                <c:pt idx="291">
                  <c:v>36.049999999999997</c:v>
                </c:pt>
                <c:pt idx="292">
                  <c:v>34.050000000000004</c:v>
                </c:pt>
                <c:pt idx="293">
                  <c:v>31.6</c:v>
                </c:pt>
                <c:pt idx="294">
                  <c:v>32.450000000000003</c:v>
                </c:pt>
                <c:pt idx="295">
                  <c:v>39.683333333333337</c:v>
                </c:pt>
                <c:pt idx="296">
                  <c:v>32.68333333333333</c:v>
                </c:pt>
                <c:pt idx="297">
                  <c:v>24.233333333333334</c:v>
                </c:pt>
                <c:pt idx="298">
                  <c:v>12.533333333333333</c:v>
                </c:pt>
                <c:pt idx="299">
                  <c:v>10.45</c:v>
                </c:pt>
                <c:pt idx="300">
                  <c:v>11.466666666666667</c:v>
                </c:pt>
                <c:pt idx="301">
                  <c:v>12.766666666666666</c:v>
                </c:pt>
                <c:pt idx="302">
                  <c:v>13.766666666666667</c:v>
                </c:pt>
                <c:pt idx="303">
                  <c:v>10.066666666666668</c:v>
                </c:pt>
                <c:pt idx="304">
                  <c:v>8.0666666666666664</c:v>
                </c:pt>
                <c:pt idx="305">
                  <c:v>7.9499999999999993</c:v>
                </c:pt>
                <c:pt idx="306">
                  <c:v>3.1</c:v>
                </c:pt>
                <c:pt idx="307">
                  <c:v>1.6500000000000001</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4.9999999999999996E-2</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2.0666666666666669</c:v>
                </c:pt>
                <c:pt idx="348">
                  <c:v>4.083333333333333</c:v>
                </c:pt>
                <c:pt idx="349">
                  <c:v>7.45</c:v>
                </c:pt>
                <c:pt idx="350">
                  <c:v>8.8833333333333329</c:v>
                </c:pt>
                <c:pt idx="351">
                  <c:v>10.383333333333333</c:v>
                </c:pt>
                <c:pt idx="352">
                  <c:v>4.666666666666667</c:v>
                </c:pt>
                <c:pt idx="353">
                  <c:v>11.85</c:v>
                </c:pt>
                <c:pt idx="354">
                  <c:v>11.4</c:v>
                </c:pt>
                <c:pt idx="355">
                  <c:v>14.766666666666667</c:v>
                </c:pt>
                <c:pt idx="356">
                  <c:v>12.983333333333334</c:v>
                </c:pt>
                <c:pt idx="357">
                  <c:v>10.316666666666666</c:v>
                </c:pt>
                <c:pt idx="358">
                  <c:v>10.466666666666667</c:v>
                </c:pt>
                <c:pt idx="359">
                  <c:v>10.333333333333334</c:v>
                </c:pt>
                <c:pt idx="360">
                  <c:v>11.316666666666668</c:v>
                </c:pt>
                <c:pt idx="361">
                  <c:v>9.4333333333333318</c:v>
                </c:pt>
                <c:pt idx="362">
                  <c:v>13.449999999999998</c:v>
                </c:pt>
                <c:pt idx="363">
                  <c:v>8.8166666666666682</c:v>
                </c:pt>
                <c:pt idx="364">
                  <c:v>6.6333333333333337</c:v>
                </c:pt>
                <c:pt idx="365">
                  <c:v>4.7666666666666666</c:v>
                </c:pt>
                <c:pt idx="366">
                  <c:v>6.3666666666666671</c:v>
                </c:pt>
                <c:pt idx="367">
                  <c:v>4.8500000000000005</c:v>
                </c:pt>
                <c:pt idx="368">
                  <c:v>4.083333333333333</c:v>
                </c:pt>
                <c:pt idx="369">
                  <c:v>2.5333333333333332</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1.2666666666666666</c:v>
                </c:pt>
                <c:pt idx="463">
                  <c:v>2.5</c:v>
                </c:pt>
                <c:pt idx="464">
                  <c:v>1.6000000000000003</c:v>
                </c:pt>
                <c:pt idx="465">
                  <c:v>3.8333333333333335</c:v>
                </c:pt>
                <c:pt idx="466">
                  <c:v>8.0333333333333332</c:v>
                </c:pt>
                <c:pt idx="467">
                  <c:v>6.2666666666666666</c:v>
                </c:pt>
                <c:pt idx="468">
                  <c:v>4.3500000000000005</c:v>
                </c:pt>
                <c:pt idx="469">
                  <c:v>8.1333333333333329</c:v>
                </c:pt>
                <c:pt idx="470">
                  <c:v>7.0166666666666657</c:v>
                </c:pt>
                <c:pt idx="471">
                  <c:v>10.433333333333332</c:v>
                </c:pt>
                <c:pt idx="472">
                  <c:v>10.433333333333332</c:v>
                </c:pt>
                <c:pt idx="473">
                  <c:v>11.25</c:v>
                </c:pt>
                <c:pt idx="474">
                  <c:v>14.016666666666666</c:v>
                </c:pt>
                <c:pt idx="475">
                  <c:v>15.049999999999999</c:v>
                </c:pt>
                <c:pt idx="476">
                  <c:v>15.033333333333333</c:v>
                </c:pt>
                <c:pt idx="477">
                  <c:v>15.016666666666666</c:v>
                </c:pt>
                <c:pt idx="478">
                  <c:v>15.083333333333334</c:v>
                </c:pt>
                <c:pt idx="479">
                  <c:v>16.416666666666668</c:v>
                </c:pt>
                <c:pt idx="480">
                  <c:v>19.266666666666666</c:v>
                </c:pt>
                <c:pt idx="481">
                  <c:v>14.183333333333335</c:v>
                </c:pt>
                <c:pt idx="482">
                  <c:v>16.283333333333335</c:v>
                </c:pt>
                <c:pt idx="483">
                  <c:v>12.35</c:v>
                </c:pt>
                <c:pt idx="484">
                  <c:v>13.733333333333334</c:v>
                </c:pt>
                <c:pt idx="485">
                  <c:v>12.699999999999998</c:v>
                </c:pt>
                <c:pt idx="486">
                  <c:v>13.800000000000002</c:v>
                </c:pt>
                <c:pt idx="487">
                  <c:v>13.799999999999999</c:v>
                </c:pt>
                <c:pt idx="488">
                  <c:v>20.033333333333331</c:v>
                </c:pt>
                <c:pt idx="489">
                  <c:v>7.8833333333333329</c:v>
                </c:pt>
                <c:pt idx="490">
                  <c:v>7.3499999999999988</c:v>
                </c:pt>
                <c:pt idx="491">
                  <c:v>9.3666666666666671</c:v>
                </c:pt>
                <c:pt idx="492">
                  <c:v>10.533333333333333</c:v>
                </c:pt>
                <c:pt idx="493">
                  <c:v>6.1833333333333336</c:v>
                </c:pt>
                <c:pt idx="494">
                  <c:v>8.7166666666666668</c:v>
                </c:pt>
                <c:pt idx="495">
                  <c:v>6.333333333333333</c:v>
                </c:pt>
                <c:pt idx="496">
                  <c:v>3.7999999999999994</c:v>
                </c:pt>
                <c:pt idx="497">
                  <c:v>4.9999999999999996E-2</c:v>
                </c:pt>
                <c:pt idx="498">
                  <c:v>4.9999999999999996E-2</c:v>
                </c:pt>
                <c:pt idx="499">
                  <c:v>0</c:v>
                </c:pt>
                <c:pt idx="500">
                  <c:v>2.7333333333333338</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1.985714285714286</c:v>
                </c:pt>
                <c:pt idx="541">
                  <c:v>0</c:v>
                </c:pt>
                <c:pt idx="542">
                  <c:v>0</c:v>
                </c:pt>
                <c:pt idx="543">
                  <c:v>0</c:v>
                </c:pt>
                <c:pt idx="544">
                  <c:v>0</c:v>
                </c:pt>
                <c:pt idx="545">
                  <c:v>0</c:v>
                </c:pt>
                <c:pt idx="546">
                  <c:v>2.342857142857143</c:v>
                </c:pt>
                <c:pt idx="547">
                  <c:v>0.1</c:v>
                </c:pt>
                <c:pt idx="548">
                  <c:v>4.2857142857142858E-2</c:v>
                </c:pt>
                <c:pt idx="549">
                  <c:v>0</c:v>
                </c:pt>
                <c:pt idx="550">
                  <c:v>1.985714285714286</c:v>
                </c:pt>
                <c:pt idx="551">
                  <c:v>3.8142857142857141</c:v>
                </c:pt>
                <c:pt idx="552">
                  <c:v>0.31428571428571433</c:v>
                </c:pt>
                <c:pt idx="553">
                  <c:v>0.1</c:v>
                </c:pt>
                <c:pt idx="554">
                  <c:v>3.5571428571428569</c:v>
                </c:pt>
                <c:pt idx="555">
                  <c:v>0.1</c:v>
                </c:pt>
                <c:pt idx="556">
                  <c:v>4.0428571428571427</c:v>
                </c:pt>
                <c:pt idx="557">
                  <c:v>0.1</c:v>
                </c:pt>
                <c:pt idx="558">
                  <c:v>5.0857142857142863</c:v>
                </c:pt>
                <c:pt idx="559">
                  <c:v>7.1285714285714281</c:v>
                </c:pt>
                <c:pt idx="560">
                  <c:v>3.6714285714285713</c:v>
                </c:pt>
                <c:pt idx="561">
                  <c:v>6.9714285714285724</c:v>
                </c:pt>
                <c:pt idx="562">
                  <c:v>5.8999999999999995</c:v>
                </c:pt>
                <c:pt idx="563">
                  <c:v>3.5571428571428569</c:v>
                </c:pt>
                <c:pt idx="564">
                  <c:v>0.14285714285714285</c:v>
                </c:pt>
                <c:pt idx="565">
                  <c:v>7.9714285714285706</c:v>
                </c:pt>
                <c:pt idx="566">
                  <c:v>9.8142857142857149</c:v>
                </c:pt>
                <c:pt idx="567">
                  <c:v>17.471428571428572</c:v>
                </c:pt>
                <c:pt idx="568">
                  <c:v>12.242857142857144</c:v>
                </c:pt>
                <c:pt idx="569">
                  <c:v>15.914285714285715</c:v>
                </c:pt>
                <c:pt idx="570">
                  <c:v>11.471428571428572</c:v>
                </c:pt>
                <c:pt idx="571">
                  <c:v>23.900000000000002</c:v>
                </c:pt>
                <c:pt idx="572">
                  <c:v>18.042857142857141</c:v>
                </c:pt>
                <c:pt idx="573">
                  <c:v>9.2285714285714295</c:v>
                </c:pt>
                <c:pt idx="574">
                  <c:v>17.485714285714284</c:v>
                </c:pt>
                <c:pt idx="575">
                  <c:v>15.571428571428571</c:v>
                </c:pt>
                <c:pt idx="576">
                  <c:v>16.625</c:v>
                </c:pt>
                <c:pt idx="577">
                  <c:v>25.487499999999997</c:v>
                </c:pt>
                <c:pt idx="578">
                  <c:v>24.299999999999997</c:v>
                </c:pt>
                <c:pt idx="579">
                  <c:v>30.862499999999997</c:v>
                </c:pt>
                <c:pt idx="580">
                  <c:v>39.362499999999997</c:v>
                </c:pt>
                <c:pt idx="581">
                  <c:v>42.862499999999997</c:v>
                </c:pt>
                <c:pt idx="582">
                  <c:v>40.999999999999993</c:v>
                </c:pt>
                <c:pt idx="583">
                  <c:v>35.662500000000001</c:v>
                </c:pt>
                <c:pt idx="584">
                  <c:v>39.862499999999997</c:v>
                </c:pt>
                <c:pt idx="585">
                  <c:v>39.299999999999997</c:v>
                </c:pt>
                <c:pt idx="586">
                  <c:v>43.8125</c:v>
                </c:pt>
                <c:pt idx="587">
                  <c:v>43.4</c:v>
                </c:pt>
                <c:pt idx="588">
                  <c:v>41.012500000000003</c:v>
                </c:pt>
                <c:pt idx="589">
                  <c:v>39</c:v>
                </c:pt>
                <c:pt idx="590">
                  <c:v>35.299999999999997</c:v>
                </c:pt>
                <c:pt idx="591">
                  <c:v>42.3125</c:v>
                </c:pt>
                <c:pt idx="592">
                  <c:v>52.612500000000004</c:v>
                </c:pt>
                <c:pt idx="593">
                  <c:v>50.3</c:v>
                </c:pt>
                <c:pt idx="594">
                  <c:v>57.3</c:v>
                </c:pt>
                <c:pt idx="595">
                  <c:v>61.399999999999991</c:v>
                </c:pt>
                <c:pt idx="596">
                  <c:v>62.075000000000003</c:v>
                </c:pt>
                <c:pt idx="597">
                  <c:v>59.212499999999999</c:v>
                </c:pt>
                <c:pt idx="598">
                  <c:v>54.162500000000009</c:v>
                </c:pt>
                <c:pt idx="599">
                  <c:v>46.475000000000009</c:v>
                </c:pt>
                <c:pt idx="600">
                  <c:v>56.612499999999997</c:v>
                </c:pt>
                <c:pt idx="601">
                  <c:v>56.324999999999996</c:v>
                </c:pt>
                <c:pt idx="602">
                  <c:v>52.474999999999994</c:v>
                </c:pt>
                <c:pt idx="603">
                  <c:v>52.087500000000006</c:v>
                </c:pt>
                <c:pt idx="604">
                  <c:v>54.412499999999994</c:v>
                </c:pt>
                <c:pt idx="605">
                  <c:v>46.95</c:v>
                </c:pt>
                <c:pt idx="606">
                  <c:v>57.550000000000004</c:v>
                </c:pt>
                <c:pt idx="607">
                  <c:v>67.487499999999997</c:v>
                </c:pt>
                <c:pt idx="608">
                  <c:v>67.924999999999997</c:v>
                </c:pt>
                <c:pt idx="609">
                  <c:v>70.525000000000006</c:v>
                </c:pt>
                <c:pt idx="610">
                  <c:v>62.0625</c:v>
                </c:pt>
                <c:pt idx="611">
                  <c:v>61.749999999999993</c:v>
                </c:pt>
                <c:pt idx="612">
                  <c:v>63.449999999999996</c:v>
                </c:pt>
                <c:pt idx="613">
                  <c:v>60.375</c:v>
                </c:pt>
                <c:pt idx="614">
                  <c:v>68.449999999999989</c:v>
                </c:pt>
                <c:pt idx="615">
                  <c:v>63.5</c:v>
                </c:pt>
                <c:pt idx="616">
                  <c:v>70.987499999999997</c:v>
                </c:pt>
                <c:pt idx="617">
                  <c:v>70.3125</c:v>
                </c:pt>
                <c:pt idx="618">
                  <c:v>69.787499999999994</c:v>
                </c:pt>
                <c:pt idx="619">
                  <c:v>72.537500000000009</c:v>
                </c:pt>
                <c:pt idx="620">
                  <c:v>69.837500000000006</c:v>
                </c:pt>
                <c:pt idx="621">
                  <c:v>58.411111111111119</c:v>
                </c:pt>
                <c:pt idx="622">
                  <c:v>53.166666666666657</c:v>
                </c:pt>
                <c:pt idx="623">
                  <c:v>47.111111111111114</c:v>
                </c:pt>
                <c:pt idx="624">
                  <c:v>38.63333333333334</c:v>
                </c:pt>
                <c:pt idx="625">
                  <c:v>42.488888888888894</c:v>
                </c:pt>
                <c:pt idx="626">
                  <c:v>37.799999999999997</c:v>
                </c:pt>
                <c:pt idx="627">
                  <c:v>38.677777777777777</c:v>
                </c:pt>
                <c:pt idx="628">
                  <c:v>42.68888888888889</c:v>
                </c:pt>
                <c:pt idx="629">
                  <c:v>41.788888888888877</c:v>
                </c:pt>
                <c:pt idx="630">
                  <c:v>27.588888888888889</c:v>
                </c:pt>
                <c:pt idx="631">
                  <c:v>10.055555555555554</c:v>
                </c:pt>
                <c:pt idx="632">
                  <c:v>8.8666666666666671</c:v>
                </c:pt>
                <c:pt idx="633">
                  <c:v>8.4666666666666668</c:v>
                </c:pt>
                <c:pt idx="634">
                  <c:v>13.255555555555558</c:v>
                </c:pt>
                <c:pt idx="635">
                  <c:v>8.3222222222222229</c:v>
                </c:pt>
                <c:pt idx="636">
                  <c:v>5.1000000000000005</c:v>
                </c:pt>
                <c:pt idx="637">
                  <c:v>5.6111111111111107</c:v>
                </c:pt>
                <c:pt idx="638">
                  <c:v>6.3111111111111109</c:v>
                </c:pt>
                <c:pt idx="639">
                  <c:v>6.4</c:v>
                </c:pt>
                <c:pt idx="640">
                  <c:v>6.5777777777777784</c:v>
                </c:pt>
                <c:pt idx="641">
                  <c:v>4.2333333333333334</c:v>
                </c:pt>
                <c:pt idx="642">
                  <c:v>2.088888888888889</c:v>
                </c:pt>
                <c:pt idx="643">
                  <c:v>1.6444444444444444</c:v>
                </c:pt>
                <c:pt idx="644">
                  <c:v>3.2111111111111112</c:v>
                </c:pt>
                <c:pt idx="645">
                  <c:v>1.3555555555555554</c:v>
                </c:pt>
                <c:pt idx="646">
                  <c:v>0.34444444444444444</c:v>
                </c:pt>
                <c:pt idx="647">
                  <c:v>0</c:v>
                </c:pt>
                <c:pt idx="648">
                  <c:v>0</c:v>
                </c:pt>
                <c:pt idx="649">
                  <c:v>0</c:v>
                </c:pt>
                <c:pt idx="650">
                  <c:v>0</c:v>
                </c:pt>
                <c:pt idx="651">
                  <c:v>3.3333333333333333E-2</c:v>
                </c:pt>
                <c:pt idx="652">
                  <c:v>0</c:v>
                </c:pt>
                <c:pt idx="653">
                  <c:v>3.3333333333333333E-2</c:v>
                </c:pt>
                <c:pt idx="654">
                  <c:v>2.7777777777777777</c:v>
                </c:pt>
                <c:pt idx="655">
                  <c:v>0</c:v>
                </c:pt>
                <c:pt idx="656">
                  <c:v>0</c:v>
                </c:pt>
                <c:pt idx="657">
                  <c:v>0</c:v>
                </c:pt>
                <c:pt idx="658">
                  <c:v>0</c:v>
                </c:pt>
                <c:pt idx="659">
                  <c:v>0</c:v>
                </c:pt>
                <c:pt idx="660">
                  <c:v>0</c:v>
                </c:pt>
                <c:pt idx="661">
                  <c:v>0</c:v>
                </c:pt>
                <c:pt idx="662">
                  <c:v>3.3333333333333333E-2</c:v>
                </c:pt>
                <c:pt idx="663">
                  <c:v>0</c:v>
                </c:pt>
                <c:pt idx="664">
                  <c:v>1.3333333333333333</c:v>
                </c:pt>
                <c:pt idx="665">
                  <c:v>0.72222222222222221</c:v>
                </c:pt>
                <c:pt idx="666">
                  <c:v>0.56666666666666665</c:v>
                </c:pt>
                <c:pt idx="667">
                  <c:v>7.7777777777777779E-2</c:v>
                </c:pt>
                <c:pt idx="668">
                  <c:v>1.8222222222222224</c:v>
                </c:pt>
                <c:pt idx="669">
                  <c:v>0.1111111111111111</c:v>
                </c:pt>
                <c:pt idx="670">
                  <c:v>1.1222222222222225</c:v>
                </c:pt>
                <c:pt idx="671">
                  <c:v>3.8000000000000003</c:v>
                </c:pt>
                <c:pt idx="672">
                  <c:v>5.8111111111111118</c:v>
                </c:pt>
                <c:pt idx="673">
                  <c:v>3.4333333333333331</c:v>
                </c:pt>
                <c:pt idx="674">
                  <c:v>3.2555555555555551</c:v>
                </c:pt>
                <c:pt idx="675">
                  <c:v>3.088888888888889</c:v>
                </c:pt>
                <c:pt idx="676">
                  <c:v>2.4888888888888889</c:v>
                </c:pt>
                <c:pt idx="677">
                  <c:v>7.7555555555555564</c:v>
                </c:pt>
                <c:pt idx="678">
                  <c:v>4.9444444444444446</c:v>
                </c:pt>
                <c:pt idx="679">
                  <c:v>4.333333333333333</c:v>
                </c:pt>
                <c:pt idx="680">
                  <c:v>10.822222222222223</c:v>
                </c:pt>
                <c:pt idx="681">
                  <c:v>5.6000000000000005</c:v>
                </c:pt>
                <c:pt idx="682">
                  <c:v>22.12222222222222</c:v>
                </c:pt>
                <c:pt idx="683">
                  <c:v>15.233333333333333</c:v>
                </c:pt>
                <c:pt idx="684">
                  <c:v>13.022222222222222</c:v>
                </c:pt>
                <c:pt idx="685">
                  <c:v>23.355555555555554</c:v>
                </c:pt>
                <c:pt idx="686">
                  <c:v>22.677777777777777</c:v>
                </c:pt>
                <c:pt idx="687">
                  <c:v>22.722222222222225</c:v>
                </c:pt>
                <c:pt idx="688">
                  <c:v>20.088888888888889</c:v>
                </c:pt>
                <c:pt idx="689">
                  <c:v>21.244444444444447</c:v>
                </c:pt>
                <c:pt idx="690">
                  <c:v>21.544444444444441</c:v>
                </c:pt>
                <c:pt idx="691">
                  <c:v>27.844444444444445</c:v>
                </c:pt>
                <c:pt idx="692">
                  <c:v>15.622222222222222</c:v>
                </c:pt>
                <c:pt idx="693">
                  <c:v>17.433333333333334</c:v>
                </c:pt>
                <c:pt idx="694">
                  <c:v>20.922222222222224</c:v>
                </c:pt>
                <c:pt idx="695">
                  <c:v>20.644444444444446</c:v>
                </c:pt>
                <c:pt idx="696">
                  <c:v>22.099999999999998</c:v>
                </c:pt>
                <c:pt idx="697">
                  <c:v>18.611111111111111</c:v>
                </c:pt>
                <c:pt idx="698">
                  <c:v>23.622222222222224</c:v>
                </c:pt>
                <c:pt idx="699">
                  <c:v>24.188888888888886</c:v>
                </c:pt>
                <c:pt idx="700">
                  <c:v>21.644444444444442</c:v>
                </c:pt>
                <c:pt idx="701">
                  <c:v>20.244444444444444</c:v>
                </c:pt>
                <c:pt idx="702">
                  <c:v>19.222222222222221</c:v>
                </c:pt>
                <c:pt idx="703">
                  <c:v>12.566666666666668</c:v>
                </c:pt>
                <c:pt idx="704">
                  <c:v>10.888888888888889</c:v>
                </c:pt>
                <c:pt idx="705">
                  <c:v>9.3666666666666671</c:v>
                </c:pt>
                <c:pt idx="706">
                  <c:v>9.8000000000000007</c:v>
                </c:pt>
                <c:pt idx="707">
                  <c:v>7.2444444444444445</c:v>
                </c:pt>
                <c:pt idx="708">
                  <c:v>0</c:v>
                </c:pt>
                <c:pt idx="709">
                  <c:v>6.2333333333333343</c:v>
                </c:pt>
                <c:pt idx="710">
                  <c:v>3.6666666666666665</c:v>
                </c:pt>
                <c:pt idx="711">
                  <c:v>3.3333333333333333E-2</c:v>
                </c:pt>
                <c:pt idx="712">
                  <c:v>3.3333333333333333E-2</c:v>
                </c:pt>
                <c:pt idx="713">
                  <c:v>0</c:v>
                </c:pt>
                <c:pt idx="714">
                  <c:v>1.7555555555555555</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0.41111111111111109</c:v>
                </c:pt>
                <c:pt idx="741">
                  <c:v>2.0333333333333332</c:v>
                </c:pt>
                <c:pt idx="742">
                  <c:v>1.5444444444444447</c:v>
                </c:pt>
                <c:pt idx="743">
                  <c:v>0</c:v>
                </c:pt>
                <c:pt idx="744">
                  <c:v>0</c:v>
                </c:pt>
                <c:pt idx="745">
                  <c:v>0</c:v>
                </c:pt>
                <c:pt idx="746">
                  <c:v>0</c:v>
                </c:pt>
                <c:pt idx="747">
                  <c:v>0</c:v>
                </c:pt>
                <c:pt idx="748">
                  <c:v>0.48888888888888882</c:v>
                </c:pt>
                <c:pt idx="749">
                  <c:v>0</c:v>
                </c:pt>
                <c:pt idx="750">
                  <c:v>0</c:v>
                </c:pt>
                <c:pt idx="751">
                  <c:v>0</c:v>
                </c:pt>
                <c:pt idx="752">
                  <c:v>0</c:v>
                </c:pt>
                <c:pt idx="753">
                  <c:v>0</c:v>
                </c:pt>
                <c:pt idx="754">
                  <c:v>0</c:v>
                </c:pt>
                <c:pt idx="755">
                  <c:v>0</c:v>
                </c:pt>
                <c:pt idx="756">
                  <c:v>0</c:v>
                </c:pt>
                <c:pt idx="757">
                  <c:v>0</c:v>
                </c:pt>
                <c:pt idx="758">
                  <c:v>0</c:v>
                </c:pt>
                <c:pt idx="759">
                  <c:v>0</c:v>
                </c:pt>
                <c:pt idx="760">
                  <c:v>0</c:v>
                </c:pt>
                <c:pt idx="761">
                  <c:v>5.6222222222222227</c:v>
                </c:pt>
                <c:pt idx="762">
                  <c:v>0</c:v>
                </c:pt>
                <c:pt idx="763">
                  <c:v>0</c:v>
                </c:pt>
                <c:pt idx="764">
                  <c:v>0</c:v>
                </c:pt>
                <c:pt idx="765">
                  <c:v>1.5444444444444447</c:v>
                </c:pt>
                <c:pt idx="766">
                  <c:v>0</c:v>
                </c:pt>
                <c:pt idx="767">
                  <c:v>0</c:v>
                </c:pt>
                <c:pt idx="768">
                  <c:v>0</c:v>
                </c:pt>
                <c:pt idx="769">
                  <c:v>2.0333333333333332</c:v>
                </c:pt>
                <c:pt idx="770">
                  <c:v>4.5</c:v>
                </c:pt>
                <c:pt idx="771">
                  <c:v>5.4111111111111105</c:v>
                </c:pt>
                <c:pt idx="772">
                  <c:v>2.8777777777777782</c:v>
                </c:pt>
                <c:pt idx="773">
                  <c:v>1.5444444444444447</c:v>
                </c:pt>
                <c:pt idx="774">
                  <c:v>3.3333333333333333E-2</c:v>
                </c:pt>
                <c:pt idx="775">
                  <c:v>0</c:v>
                </c:pt>
                <c:pt idx="776">
                  <c:v>1.5444444444444447</c:v>
                </c:pt>
                <c:pt idx="777">
                  <c:v>7.7777777777777779E-2</c:v>
                </c:pt>
                <c:pt idx="778">
                  <c:v>1.5444444444444447</c:v>
                </c:pt>
                <c:pt idx="779">
                  <c:v>4.7</c:v>
                </c:pt>
                <c:pt idx="780">
                  <c:v>1.5444444444444447</c:v>
                </c:pt>
                <c:pt idx="781">
                  <c:v>1.5444444444444447</c:v>
                </c:pt>
                <c:pt idx="782">
                  <c:v>3.9777777777777783</c:v>
                </c:pt>
                <c:pt idx="783">
                  <c:v>5.8888888888888893</c:v>
                </c:pt>
                <c:pt idx="784">
                  <c:v>1.5777777777777782</c:v>
                </c:pt>
                <c:pt idx="785">
                  <c:v>6.9888888888888889</c:v>
                </c:pt>
                <c:pt idx="786">
                  <c:v>0.78888888888888886</c:v>
                </c:pt>
                <c:pt idx="787">
                  <c:v>4.4666666666666668</c:v>
                </c:pt>
                <c:pt idx="788">
                  <c:v>3.9000000000000004</c:v>
                </c:pt>
                <c:pt idx="789">
                  <c:v>4.5888888888888886</c:v>
                </c:pt>
                <c:pt idx="790">
                  <c:v>9.1555555555555568</c:v>
                </c:pt>
                <c:pt idx="791">
                  <c:v>15.033333333333335</c:v>
                </c:pt>
                <c:pt idx="792">
                  <c:v>7.5888888888888903</c:v>
                </c:pt>
                <c:pt idx="793">
                  <c:v>7.7333333333333325</c:v>
                </c:pt>
                <c:pt idx="794">
                  <c:v>14.355555555555554</c:v>
                </c:pt>
                <c:pt idx="795">
                  <c:v>4.8111111111111118</c:v>
                </c:pt>
                <c:pt idx="796">
                  <c:v>14.066666666666666</c:v>
                </c:pt>
                <c:pt idx="797">
                  <c:v>18.87777777777778</c:v>
                </c:pt>
                <c:pt idx="798">
                  <c:v>12.833333333333334</c:v>
                </c:pt>
                <c:pt idx="799">
                  <c:v>17.744444444444447</c:v>
                </c:pt>
                <c:pt idx="800">
                  <c:v>20.377777777777776</c:v>
                </c:pt>
                <c:pt idx="801">
                  <c:v>15.877777777777778</c:v>
                </c:pt>
                <c:pt idx="802">
                  <c:v>15.900000000000002</c:v>
                </c:pt>
                <c:pt idx="803">
                  <c:v>13.277777777777779</c:v>
                </c:pt>
                <c:pt idx="804">
                  <c:v>12.022222222222222</c:v>
                </c:pt>
                <c:pt idx="805">
                  <c:v>16.355555555555558</c:v>
                </c:pt>
                <c:pt idx="806">
                  <c:v>21.355555555555558</c:v>
                </c:pt>
                <c:pt idx="807">
                  <c:v>24.666666666666668</c:v>
                </c:pt>
                <c:pt idx="808">
                  <c:v>23.444444444444443</c:v>
                </c:pt>
                <c:pt idx="809">
                  <c:v>24.522222222222222</c:v>
                </c:pt>
                <c:pt idx="810">
                  <c:v>21.255555555555556</c:v>
                </c:pt>
                <c:pt idx="811">
                  <c:v>23.344444444444445</c:v>
                </c:pt>
                <c:pt idx="812">
                  <c:v>27.588888888888889</c:v>
                </c:pt>
                <c:pt idx="813">
                  <c:v>14.400000000000002</c:v>
                </c:pt>
                <c:pt idx="814">
                  <c:v>24.122222222222224</c:v>
                </c:pt>
                <c:pt idx="815">
                  <c:v>23.299999999999997</c:v>
                </c:pt>
                <c:pt idx="816">
                  <c:v>35.677777777777777</c:v>
                </c:pt>
                <c:pt idx="817">
                  <c:v>38.533333333333331</c:v>
                </c:pt>
                <c:pt idx="818">
                  <c:v>41.144444444444439</c:v>
                </c:pt>
                <c:pt idx="819">
                  <c:v>31.777777777777779</c:v>
                </c:pt>
                <c:pt idx="820">
                  <c:v>41.088888888888889</c:v>
                </c:pt>
                <c:pt idx="821">
                  <c:v>39.511111111111113</c:v>
                </c:pt>
                <c:pt idx="822">
                  <c:v>40.411111111111119</c:v>
                </c:pt>
                <c:pt idx="823">
                  <c:v>41.43333333333333</c:v>
                </c:pt>
                <c:pt idx="824">
                  <c:v>33.133333333333333</c:v>
                </c:pt>
                <c:pt idx="825">
                  <c:v>44.733333333333334</c:v>
                </c:pt>
                <c:pt idx="826">
                  <c:v>43.788888888888891</c:v>
                </c:pt>
                <c:pt idx="827">
                  <c:v>45.577777777777783</c:v>
                </c:pt>
                <c:pt idx="828">
                  <c:v>45.944444444444443</c:v>
                </c:pt>
                <c:pt idx="829">
                  <c:v>49.166666666666657</c:v>
                </c:pt>
                <c:pt idx="830">
                  <c:v>51.199999999999996</c:v>
                </c:pt>
                <c:pt idx="831">
                  <c:v>55.25555555555556</c:v>
                </c:pt>
                <c:pt idx="832">
                  <c:v>54.033333333333331</c:v>
                </c:pt>
                <c:pt idx="833">
                  <c:v>58.322222222222209</c:v>
                </c:pt>
                <c:pt idx="834">
                  <c:v>57.633333333333326</c:v>
                </c:pt>
                <c:pt idx="835">
                  <c:v>55.633333333333333</c:v>
                </c:pt>
                <c:pt idx="836">
                  <c:v>58.63333333333334</c:v>
                </c:pt>
                <c:pt idx="837">
                  <c:v>57.333333333333336</c:v>
                </c:pt>
                <c:pt idx="838">
                  <c:v>55.422222222222224</c:v>
                </c:pt>
                <c:pt idx="839">
                  <c:v>61.255555555555553</c:v>
                </c:pt>
                <c:pt idx="840">
                  <c:v>58.966666666666669</c:v>
                </c:pt>
                <c:pt idx="841">
                  <c:v>56.477777777777781</c:v>
                </c:pt>
                <c:pt idx="842">
                  <c:v>64.711111111111109</c:v>
                </c:pt>
                <c:pt idx="843">
                  <c:v>61.56666666666667</c:v>
                </c:pt>
                <c:pt idx="844">
                  <c:v>71.066666666666663</c:v>
                </c:pt>
                <c:pt idx="845">
                  <c:v>70.76666666666668</c:v>
                </c:pt>
                <c:pt idx="846">
                  <c:v>65.833333333333329</c:v>
                </c:pt>
                <c:pt idx="847">
                  <c:v>67.811111111111117</c:v>
                </c:pt>
                <c:pt idx="848">
                  <c:v>65.666666666666686</c:v>
                </c:pt>
                <c:pt idx="849">
                  <c:v>62.811111111111103</c:v>
                </c:pt>
                <c:pt idx="850">
                  <c:v>69.955555555555563</c:v>
                </c:pt>
                <c:pt idx="851">
                  <c:v>69.811111111111103</c:v>
                </c:pt>
                <c:pt idx="852">
                  <c:v>44.666666666666671</c:v>
                </c:pt>
                <c:pt idx="853">
                  <c:v>11.5</c:v>
                </c:pt>
                <c:pt idx="854">
                  <c:v>13.177777777777777</c:v>
                </c:pt>
                <c:pt idx="855">
                  <c:v>21.544444444444444</c:v>
                </c:pt>
                <c:pt idx="856">
                  <c:v>15.599999999999998</c:v>
                </c:pt>
                <c:pt idx="857">
                  <c:v>18.388888888888886</c:v>
                </c:pt>
                <c:pt idx="858">
                  <c:v>24.855555555555551</c:v>
                </c:pt>
                <c:pt idx="859">
                  <c:v>23.93333333333333</c:v>
                </c:pt>
                <c:pt idx="860">
                  <c:v>33.444444444444443</c:v>
                </c:pt>
                <c:pt idx="861">
                  <c:v>32.711111111111116</c:v>
                </c:pt>
                <c:pt idx="862">
                  <c:v>31.333333333333332</c:v>
                </c:pt>
                <c:pt idx="863">
                  <c:v>37</c:v>
                </c:pt>
                <c:pt idx="864">
                  <c:v>40.06666666666667</c:v>
                </c:pt>
                <c:pt idx="865">
                  <c:v>44.355555555555561</c:v>
                </c:pt>
                <c:pt idx="866">
                  <c:v>50.25555555555556</c:v>
                </c:pt>
                <c:pt idx="867">
                  <c:v>51.955555555555556</c:v>
                </c:pt>
                <c:pt idx="868">
                  <c:v>64.833333333333329</c:v>
                </c:pt>
                <c:pt idx="869">
                  <c:v>74.211111111111123</c:v>
                </c:pt>
                <c:pt idx="870">
                  <c:v>78.244444444444454</c:v>
                </c:pt>
                <c:pt idx="871">
                  <c:v>74.333333333333329</c:v>
                </c:pt>
                <c:pt idx="872">
                  <c:v>78.2</c:v>
                </c:pt>
                <c:pt idx="873">
                  <c:v>81.222222222222229</c:v>
                </c:pt>
                <c:pt idx="874">
                  <c:v>77.577777777777783</c:v>
                </c:pt>
                <c:pt idx="875">
                  <c:v>80.911111111111111</c:v>
                </c:pt>
                <c:pt idx="876">
                  <c:v>86.622222222222206</c:v>
                </c:pt>
                <c:pt idx="877">
                  <c:v>87.133333333333326</c:v>
                </c:pt>
                <c:pt idx="878">
                  <c:v>87.544444444444423</c:v>
                </c:pt>
                <c:pt idx="879">
                  <c:v>88.01111111111112</c:v>
                </c:pt>
                <c:pt idx="880">
                  <c:v>86.833333333333329</c:v>
                </c:pt>
                <c:pt idx="881">
                  <c:v>89.077777777777797</c:v>
                </c:pt>
                <c:pt idx="882">
                  <c:v>87.01111111111112</c:v>
                </c:pt>
                <c:pt idx="883">
                  <c:v>83.955555555555563</c:v>
                </c:pt>
                <c:pt idx="884">
                  <c:v>84.077777777777783</c:v>
                </c:pt>
                <c:pt idx="885">
                  <c:v>84.577777777777754</c:v>
                </c:pt>
                <c:pt idx="886">
                  <c:v>84.622222222222234</c:v>
                </c:pt>
                <c:pt idx="887">
                  <c:v>76.788888888888906</c:v>
                </c:pt>
                <c:pt idx="888">
                  <c:v>80.98888888888888</c:v>
                </c:pt>
                <c:pt idx="889">
                  <c:v>80.655555555555551</c:v>
                </c:pt>
                <c:pt idx="890">
                  <c:v>76.900000000000006</c:v>
                </c:pt>
                <c:pt idx="891">
                  <c:v>72.25555555555556</c:v>
                </c:pt>
                <c:pt idx="892">
                  <c:v>74.844444444444449</c:v>
                </c:pt>
                <c:pt idx="893">
                  <c:v>67.088888888888903</c:v>
                </c:pt>
              </c:numCache>
            </c:numRef>
          </c:val>
          <c:smooth val="0"/>
          <c:extLst>
            <c:ext xmlns:c16="http://schemas.microsoft.com/office/drawing/2014/chart" uri="{C3380CC4-5D6E-409C-BE32-E72D297353CC}">
              <c16:uniqueId val="{00000002-6382-4642-8F8E-7C146020B3FB}"/>
            </c:ext>
          </c:extLst>
        </c:ser>
        <c:dLbls>
          <c:showLegendKey val="0"/>
          <c:showVal val="0"/>
          <c:showCatName val="0"/>
          <c:showSerName val="0"/>
          <c:showPercent val="0"/>
          <c:showBubbleSize val="0"/>
        </c:dLbls>
        <c:marker val="1"/>
        <c:smooth val="0"/>
        <c:axId val="209323759"/>
        <c:axId val="978076840"/>
      </c:lineChart>
      <c:dateAx>
        <c:axId val="209323759"/>
        <c:scaling>
          <c:orientation val="minMax"/>
          <c:min val="20301"/>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8076840"/>
        <c:crosses val="autoZero"/>
        <c:auto val="1"/>
        <c:lblOffset val="100"/>
        <c:baseTimeUnit val="months"/>
        <c:majorUnit val="3"/>
        <c:majorTimeUnit val="years"/>
      </c:dateAx>
      <c:valAx>
        <c:axId val="9780768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solidFill>
                      <a:sysClr val="windowText" lastClr="000000"/>
                    </a:solidFill>
                  </a:rPr>
                  <a:t>Percentile</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9323759"/>
        <c:crosses val="autoZero"/>
        <c:crossBetween val="between"/>
      </c:valAx>
      <c:valAx>
        <c:axId val="109487295"/>
        <c:scaling>
          <c:orientation val="minMax"/>
          <c:max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9489591"/>
        <c:crosses val="max"/>
        <c:crossBetween val="between"/>
      </c:valAx>
      <c:catAx>
        <c:axId val="109489591"/>
        <c:scaling>
          <c:orientation val="minMax"/>
        </c:scaling>
        <c:delete val="1"/>
        <c:axPos val="b"/>
        <c:majorTickMark val="out"/>
        <c:minorTickMark val="none"/>
        <c:tickLblPos val="nextTo"/>
        <c:crossAx val="10948729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0"/>
          <c:y val="1.2270729985243723E-2"/>
          <c:w val="0.99346408671755126"/>
          <c:h val="0.9043478584491853"/>
        </c:manualLayout>
      </c:layout>
      <c:lineChart>
        <c:grouping val="standard"/>
        <c:varyColors val="0"/>
        <c:ser>
          <c:idx val="1"/>
          <c:order val="1"/>
          <c:tx>
            <c:strRef>
              <c:f>Sheet1!$C$2</c:f>
              <c:strCache>
                <c:ptCount val="1"/>
                <c:pt idx="0">
                  <c:v>Inflation rate</c:v>
                </c:pt>
              </c:strCache>
            </c:strRef>
          </c:tx>
          <c:spPr>
            <a:ln w="19050" cap="rnd">
              <a:solidFill>
                <a:schemeClr val="accent2"/>
              </a:solidFill>
              <a:round/>
            </a:ln>
            <a:effectLst/>
          </c:spPr>
          <c:marker>
            <c:symbol val="none"/>
          </c:marker>
          <c:cat>
            <c:strRef>
              <c:f>Sheet1!$A$3:$A$7</c:f>
              <c:strCache>
                <c:ptCount val="5"/>
                <c:pt idx="0">
                  <c:v>Q4 2023</c:v>
                </c:pt>
                <c:pt idx="1">
                  <c:v>Q1 2024</c:v>
                </c:pt>
                <c:pt idx="2">
                  <c:v>Q2 2024</c:v>
                </c:pt>
                <c:pt idx="3">
                  <c:v>Q3 2024</c:v>
                </c:pt>
                <c:pt idx="4">
                  <c:v>Q4 2024</c:v>
                </c:pt>
              </c:strCache>
            </c:strRef>
          </c:cat>
          <c:val>
            <c:numRef>
              <c:f>Sheet1!$C$3:$C$7</c:f>
              <c:numCache>
                <c:formatCode>0.0%</c:formatCode>
                <c:ptCount val="5"/>
                <c:pt idx="0">
                  <c:v>3.6999999999999998E-2</c:v>
                </c:pt>
                <c:pt idx="1">
                  <c:v>3.5000000000000003E-2</c:v>
                </c:pt>
                <c:pt idx="2">
                  <c:v>3.3000000000000002E-2</c:v>
                </c:pt>
                <c:pt idx="3">
                  <c:v>2.7E-2</c:v>
                </c:pt>
                <c:pt idx="4">
                  <c:v>2.5000000000000001E-2</c:v>
                </c:pt>
              </c:numCache>
            </c:numRef>
          </c:val>
          <c:smooth val="0"/>
          <c:extLst>
            <c:ext xmlns:c16="http://schemas.microsoft.com/office/drawing/2014/chart" uri="{C3380CC4-5D6E-409C-BE32-E72D297353CC}">
              <c16:uniqueId val="{00000000-56CD-4142-A746-AE2B1E0AF84A}"/>
            </c:ext>
          </c:extLst>
        </c:ser>
        <c:dLbls>
          <c:showLegendKey val="0"/>
          <c:showVal val="0"/>
          <c:showCatName val="0"/>
          <c:showSerName val="0"/>
          <c:showPercent val="0"/>
          <c:showBubbleSize val="0"/>
        </c:dLbls>
        <c:marker val="1"/>
        <c:smooth val="0"/>
        <c:axId val="1192272976"/>
        <c:axId val="1192273632"/>
      </c:lineChart>
      <c:scatterChart>
        <c:scatterStyle val="lineMarker"/>
        <c:varyColors val="0"/>
        <c:ser>
          <c:idx val="0"/>
          <c:order val="0"/>
          <c:tx>
            <c:strRef>
              <c:f>Sheet1!$B$10</c:f>
              <c:strCache>
                <c:ptCount val="1"/>
                <c:pt idx="0">
                  <c:v>Fed funds rate</c:v>
                </c:pt>
              </c:strCache>
            </c:strRef>
          </c:tx>
          <c:spPr>
            <a:ln w="25400" cap="rnd">
              <a:noFill/>
              <a:round/>
            </a:ln>
            <a:effectLst/>
          </c:spPr>
          <c:marker>
            <c:symbol val="circle"/>
            <c:size val="5"/>
            <c:spPr>
              <a:solidFill>
                <a:schemeClr val="accent1"/>
              </a:solidFill>
              <a:ln w="9525">
                <a:solidFill>
                  <a:schemeClr val="accent1"/>
                </a:solidFill>
              </a:ln>
              <a:effectLst/>
            </c:spPr>
          </c:marker>
          <c:xVal>
            <c:strRef>
              <c:f>Sheet1!$A$11:$A$15</c:f>
              <c:strCache>
                <c:ptCount val="5"/>
                <c:pt idx="0">
                  <c:v>Q4 2023</c:v>
                </c:pt>
                <c:pt idx="1">
                  <c:v>Q1 2024</c:v>
                </c:pt>
                <c:pt idx="2">
                  <c:v>Q2 2024</c:v>
                </c:pt>
                <c:pt idx="3">
                  <c:v>Q3 2024</c:v>
                </c:pt>
                <c:pt idx="4">
                  <c:v>Q4 2024</c:v>
                </c:pt>
              </c:strCache>
            </c:strRef>
          </c:xVal>
          <c:yVal>
            <c:numRef>
              <c:f>Sheet1!$C$11:$C$15</c:f>
              <c:numCache>
                <c:formatCode>0.00%</c:formatCode>
                <c:ptCount val="5"/>
                <c:pt idx="0">
                  <c:v>5.2499999999999998E-2</c:v>
                </c:pt>
                <c:pt idx="1">
                  <c:v>5.2499999999999998E-2</c:v>
                </c:pt>
                <c:pt idx="2">
                  <c:v>4.4999999999999998E-2</c:v>
                </c:pt>
                <c:pt idx="3">
                  <c:v>3.5000000000000003E-2</c:v>
                </c:pt>
                <c:pt idx="4" formatCode="0%">
                  <c:v>0.03</c:v>
                </c:pt>
              </c:numCache>
            </c:numRef>
          </c:yVal>
          <c:smooth val="0"/>
          <c:extLst>
            <c:ext xmlns:c16="http://schemas.microsoft.com/office/drawing/2014/chart" uri="{C3380CC4-5D6E-409C-BE32-E72D297353CC}">
              <c16:uniqueId val="{00000001-56CD-4142-A746-AE2B1E0AF84A}"/>
            </c:ext>
          </c:extLst>
        </c:ser>
        <c:dLbls>
          <c:showLegendKey val="0"/>
          <c:showVal val="0"/>
          <c:showCatName val="0"/>
          <c:showSerName val="0"/>
          <c:showPercent val="0"/>
          <c:showBubbleSize val="0"/>
        </c:dLbls>
        <c:axId val="1192272976"/>
        <c:axId val="1192273632"/>
      </c:scatterChart>
      <c:catAx>
        <c:axId val="1192272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192273632"/>
        <c:crosses val="autoZero"/>
        <c:auto val="1"/>
        <c:lblAlgn val="ctr"/>
        <c:lblOffset val="100"/>
        <c:noMultiLvlLbl val="0"/>
      </c:catAx>
      <c:valAx>
        <c:axId val="1192273632"/>
        <c:scaling>
          <c:orientation val="minMax"/>
        </c:scaling>
        <c:delete val="0"/>
        <c:axPos val="l"/>
        <c:majorGridlines>
          <c:spPr>
            <a:ln w="9525" cap="flat" cmpd="sng" algn="ctr">
              <a:solidFill>
                <a:srgbClr val="DCDEE1"/>
              </a:solidFill>
              <a:round/>
            </a:ln>
            <a:effectLst/>
          </c:spPr>
        </c:majorGridlines>
        <c:numFmt formatCode="0.0%" sourceLinked="1"/>
        <c:majorTickMark val="none"/>
        <c:minorTickMark val="none"/>
        <c:tickLblPos val="nextTo"/>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192272976"/>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r"/>
      <c:layout>
        <c:manualLayout>
          <c:xMode val="edge"/>
          <c:yMode val="edge"/>
          <c:x val="0.53898347304449912"/>
          <c:y val="0.61331016709690711"/>
          <c:w val="0.26523322544609018"/>
          <c:h val="0.1046891338579634"/>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0"/>
          <c:y val="1.2270729985243723E-2"/>
          <c:w val="0.99346408671755126"/>
          <c:h val="0.9043478584491853"/>
        </c:manualLayout>
      </c:layout>
      <c:lineChart>
        <c:grouping val="standard"/>
        <c:varyColors val="0"/>
        <c:ser>
          <c:idx val="1"/>
          <c:order val="1"/>
          <c:tx>
            <c:v>Inflation rate</c:v>
          </c:tx>
          <c:spPr>
            <a:ln w="19050" cap="rnd">
              <a:solidFill>
                <a:schemeClr val="accent2"/>
              </a:solidFill>
              <a:round/>
            </a:ln>
            <a:effectLst/>
          </c:spPr>
          <c:marker>
            <c:symbol val="none"/>
          </c:marker>
          <c:cat>
            <c:strRef>
              <c:f>Sheet1!$A$3:$A$7</c:f>
              <c:strCache>
                <c:ptCount val="5"/>
                <c:pt idx="0">
                  <c:v>Q4 2023</c:v>
                </c:pt>
                <c:pt idx="1">
                  <c:v>Q1 2024</c:v>
                </c:pt>
                <c:pt idx="2">
                  <c:v>Q2 2024</c:v>
                </c:pt>
                <c:pt idx="3">
                  <c:v>Q3 2024</c:v>
                </c:pt>
                <c:pt idx="4">
                  <c:v>Q4 2024</c:v>
                </c:pt>
              </c:strCache>
            </c:strRef>
          </c:cat>
          <c:val>
            <c:numRef>
              <c:f>Sheet1!$D$3:$D$7</c:f>
              <c:numCache>
                <c:formatCode>0.0%</c:formatCode>
                <c:ptCount val="5"/>
                <c:pt idx="0">
                  <c:v>3.6999999999999998E-2</c:v>
                </c:pt>
                <c:pt idx="1">
                  <c:v>3.4000000000000002E-2</c:v>
                </c:pt>
                <c:pt idx="2">
                  <c:v>0.03</c:v>
                </c:pt>
                <c:pt idx="3">
                  <c:v>2.8000000000000001E-2</c:v>
                </c:pt>
                <c:pt idx="4">
                  <c:v>2.5000000000000001E-2</c:v>
                </c:pt>
              </c:numCache>
            </c:numRef>
          </c:val>
          <c:smooth val="0"/>
          <c:extLst>
            <c:ext xmlns:c16="http://schemas.microsoft.com/office/drawing/2014/chart" uri="{C3380CC4-5D6E-409C-BE32-E72D297353CC}">
              <c16:uniqueId val="{00000000-E045-4935-B271-DA990C21C08B}"/>
            </c:ext>
          </c:extLst>
        </c:ser>
        <c:dLbls>
          <c:showLegendKey val="0"/>
          <c:showVal val="0"/>
          <c:showCatName val="0"/>
          <c:showSerName val="0"/>
          <c:showPercent val="0"/>
          <c:showBubbleSize val="0"/>
        </c:dLbls>
        <c:marker val="1"/>
        <c:smooth val="0"/>
        <c:axId val="1192272976"/>
        <c:axId val="1192273632"/>
      </c:lineChart>
      <c:scatterChart>
        <c:scatterStyle val="lineMarker"/>
        <c:varyColors val="0"/>
        <c:ser>
          <c:idx val="0"/>
          <c:order val="0"/>
          <c:tx>
            <c:strRef>
              <c:f>Sheet1!$B$10</c:f>
              <c:strCache>
                <c:ptCount val="1"/>
                <c:pt idx="0">
                  <c:v>Fed funds rate</c:v>
                </c:pt>
              </c:strCache>
            </c:strRef>
          </c:tx>
          <c:spPr>
            <a:ln w="25400" cap="rnd">
              <a:noFill/>
              <a:round/>
            </a:ln>
            <a:effectLst/>
          </c:spPr>
          <c:marker>
            <c:symbol val="circle"/>
            <c:size val="5"/>
            <c:spPr>
              <a:solidFill>
                <a:schemeClr val="accent1"/>
              </a:solidFill>
              <a:ln w="9525">
                <a:solidFill>
                  <a:schemeClr val="accent1"/>
                </a:solidFill>
              </a:ln>
              <a:effectLst/>
            </c:spPr>
          </c:marker>
          <c:xVal>
            <c:strRef>
              <c:f>Sheet1!$A$11:$A$15</c:f>
              <c:strCache>
                <c:ptCount val="5"/>
                <c:pt idx="0">
                  <c:v>Q4 2023</c:v>
                </c:pt>
                <c:pt idx="1">
                  <c:v>Q1 2024</c:v>
                </c:pt>
                <c:pt idx="2">
                  <c:v>Q2 2024</c:v>
                </c:pt>
                <c:pt idx="3">
                  <c:v>Q3 2024</c:v>
                </c:pt>
                <c:pt idx="4">
                  <c:v>Q4 2024</c:v>
                </c:pt>
              </c:strCache>
            </c:strRef>
          </c:xVal>
          <c:yVal>
            <c:numRef>
              <c:f>Sheet1!$D$11:$D$15</c:f>
              <c:numCache>
                <c:formatCode>0.00%</c:formatCode>
                <c:ptCount val="5"/>
                <c:pt idx="0">
                  <c:v>5.2499999999999998E-2</c:v>
                </c:pt>
                <c:pt idx="1">
                  <c:v>5.2499999999999998E-2</c:v>
                </c:pt>
                <c:pt idx="2">
                  <c:v>4.7500000000000001E-2</c:v>
                </c:pt>
                <c:pt idx="3">
                  <c:v>4.4999999999999998E-2</c:v>
                </c:pt>
                <c:pt idx="4">
                  <c:v>4.2500000000000003E-2</c:v>
                </c:pt>
              </c:numCache>
            </c:numRef>
          </c:yVal>
          <c:smooth val="0"/>
          <c:extLst>
            <c:ext xmlns:c16="http://schemas.microsoft.com/office/drawing/2014/chart" uri="{C3380CC4-5D6E-409C-BE32-E72D297353CC}">
              <c16:uniqueId val="{00000001-E045-4935-B271-DA990C21C08B}"/>
            </c:ext>
          </c:extLst>
        </c:ser>
        <c:dLbls>
          <c:showLegendKey val="0"/>
          <c:showVal val="0"/>
          <c:showCatName val="0"/>
          <c:showSerName val="0"/>
          <c:showPercent val="0"/>
          <c:showBubbleSize val="0"/>
        </c:dLbls>
        <c:axId val="1192272976"/>
        <c:axId val="1192273632"/>
      </c:scatterChart>
      <c:catAx>
        <c:axId val="1192272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192273632"/>
        <c:crosses val="autoZero"/>
        <c:auto val="1"/>
        <c:lblAlgn val="ctr"/>
        <c:lblOffset val="100"/>
        <c:noMultiLvlLbl val="0"/>
      </c:catAx>
      <c:valAx>
        <c:axId val="1192273632"/>
        <c:scaling>
          <c:orientation val="minMax"/>
        </c:scaling>
        <c:delete val="0"/>
        <c:axPos val="l"/>
        <c:majorGridlines>
          <c:spPr>
            <a:ln w="9525" cap="flat" cmpd="sng" algn="ctr">
              <a:solidFill>
                <a:srgbClr val="DCDEE1"/>
              </a:solidFill>
              <a:round/>
            </a:ln>
            <a:effectLst/>
          </c:spPr>
        </c:majorGridlines>
        <c:numFmt formatCode="0.0%" sourceLinked="1"/>
        <c:majorTickMark val="none"/>
        <c:minorTickMark val="none"/>
        <c:tickLblPos val="nextTo"/>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192272976"/>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r"/>
      <c:layout>
        <c:manualLayout>
          <c:xMode val="edge"/>
          <c:yMode val="edge"/>
          <c:x val="0.4270611852660654"/>
          <c:y val="0.60103943711166341"/>
          <c:w val="0.26523322544609018"/>
          <c:h val="0.1046891338579634"/>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0"/>
          <c:y val="1.2270729985243723E-2"/>
          <c:w val="0.99346408671755126"/>
          <c:h val="0.9043478584491853"/>
        </c:manualLayout>
      </c:layout>
      <c:lineChart>
        <c:grouping val="standard"/>
        <c:varyColors val="0"/>
        <c:ser>
          <c:idx val="1"/>
          <c:order val="1"/>
          <c:tx>
            <c:v>Inflation rate</c:v>
          </c:tx>
          <c:spPr>
            <a:ln w="19050" cap="rnd">
              <a:solidFill>
                <a:schemeClr val="accent2"/>
              </a:solidFill>
              <a:round/>
            </a:ln>
            <a:effectLst/>
          </c:spPr>
          <c:marker>
            <c:symbol val="none"/>
          </c:marker>
          <c:cat>
            <c:strRef>
              <c:f>Sheet1!$A$3:$A$7</c:f>
              <c:strCache>
                <c:ptCount val="5"/>
                <c:pt idx="0">
                  <c:v>Q4 2023</c:v>
                </c:pt>
                <c:pt idx="1">
                  <c:v>Q1 2024</c:v>
                </c:pt>
                <c:pt idx="2">
                  <c:v>Q2 2024</c:v>
                </c:pt>
                <c:pt idx="3">
                  <c:v>Q3 2024</c:v>
                </c:pt>
                <c:pt idx="4">
                  <c:v>Q4 2024</c:v>
                </c:pt>
              </c:strCache>
            </c:strRef>
          </c:cat>
          <c:val>
            <c:numRef>
              <c:f>Sheet1!$B$3:$B$7</c:f>
              <c:numCache>
                <c:formatCode>0.0%</c:formatCode>
                <c:ptCount val="5"/>
                <c:pt idx="0">
                  <c:v>3.6999999999999998E-2</c:v>
                </c:pt>
                <c:pt idx="1">
                  <c:v>3.3000000000000002E-2</c:v>
                </c:pt>
                <c:pt idx="2">
                  <c:v>2.8000000000000001E-2</c:v>
                </c:pt>
                <c:pt idx="3">
                  <c:v>1.9E-2</c:v>
                </c:pt>
                <c:pt idx="4">
                  <c:v>0.01</c:v>
                </c:pt>
              </c:numCache>
            </c:numRef>
          </c:val>
          <c:smooth val="0"/>
          <c:extLst>
            <c:ext xmlns:c16="http://schemas.microsoft.com/office/drawing/2014/chart" uri="{C3380CC4-5D6E-409C-BE32-E72D297353CC}">
              <c16:uniqueId val="{00000000-58DC-4FD7-BA17-F6DD7F55883E}"/>
            </c:ext>
          </c:extLst>
        </c:ser>
        <c:dLbls>
          <c:showLegendKey val="0"/>
          <c:showVal val="0"/>
          <c:showCatName val="0"/>
          <c:showSerName val="0"/>
          <c:showPercent val="0"/>
          <c:showBubbleSize val="0"/>
        </c:dLbls>
        <c:marker val="1"/>
        <c:smooth val="0"/>
        <c:axId val="1192272976"/>
        <c:axId val="1192273632"/>
      </c:lineChart>
      <c:scatterChart>
        <c:scatterStyle val="lineMarker"/>
        <c:varyColors val="0"/>
        <c:ser>
          <c:idx val="0"/>
          <c:order val="0"/>
          <c:tx>
            <c:strRef>
              <c:f>Sheet1!$B$10</c:f>
              <c:strCache>
                <c:ptCount val="1"/>
                <c:pt idx="0">
                  <c:v>Fed funds rate</c:v>
                </c:pt>
              </c:strCache>
            </c:strRef>
          </c:tx>
          <c:spPr>
            <a:ln w="19050" cap="rnd">
              <a:noFill/>
              <a:round/>
            </a:ln>
            <a:effectLst/>
          </c:spPr>
          <c:marker>
            <c:symbol val="circle"/>
            <c:size val="5"/>
            <c:spPr>
              <a:solidFill>
                <a:schemeClr val="accent1"/>
              </a:solidFill>
              <a:ln w="9525">
                <a:solidFill>
                  <a:schemeClr val="accent1"/>
                </a:solidFill>
              </a:ln>
              <a:effectLst/>
            </c:spPr>
          </c:marker>
          <c:xVal>
            <c:strRef>
              <c:f>Sheet1!$A$11:$A$15</c:f>
              <c:strCache>
                <c:ptCount val="5"/>
                <c:pt idx="0">
                  <c:v>Q4 2023</c:v>
                </c:pt>
                <c:pt idx="1">
                  <c:v>Q1 2024</c:v>
                </c:pt>
                <c:pt idx="2">
                  <c:v>Q2 2024</c:v>
                </c:pt>
                <c:pt idx="3">
                  <c:v>Q3 2024</c:v>
                </c:pt>
                <c:pt idx="4">
                  <c:v>Q4 2024</c:v>
                </c:pt>
              </c:strCache>
            </c:strRef>
          </c:xVal>
          <c:yVal>
            <c:numRef>
              <c:f>Sheet1!$B$11:$B$15</c:f>
              <c:numCache>
                <c:formatCode>0.00%</c:formatCode>
                <c:ptCount val="5"/>
                <c:pt idx="0">
                  <c:v>5.2499999999999998E-2</c:v>
                </c:pt>
                <c:pt idx="1">
                  <c:v>4.4999999999999998E-2</c:v>
                </c:pt>
                <c:pt idx="2">
                  <c:v>3.5000000000000003E-2</c:v>
                </c:pt>
                <c:pt idx="3">
                  <c:v>0.01</c:v>
                </c:pt>
                <c:pt idx="4">
                  <c:v>5.0000000000000001E-3</c:v>
                </c:pt>
              </c:numCache>
            </c:numRef>
          </c:yVal>
          <c:smooth val="0"/>
          <c:extLst>
            <c:ext xmlns:c16="http://schemas.microsoft.com/office/drawing/2014/chart" uri="{C3380CC4-5D6E-409C-BE32-E72D297353CC}">
              <c16:uniqueId val="{00000001-58DC-4FD7-BA17-F6DD7F55883E}"/>
            </c:ext>
          </c:extLst>
        </c:ser>
        <c:dLbls>
          <c:showLegendKey val="0"/>
          <c:showVal val="0"/>
          <c:showCatName val="0"/>
          <c:showSerName val="0"/>
          <c:showPercent val="0"/>
          <c:showBubbleSize val="0"/>
        </c:dLbls>
        <c:axId val="1192272976"/>
        <c:axId val="1192273632"/>
      </c:scatterChart>
      <c:catAx>
        <c:axId val="1192272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192273632"/>
        <c:crosses val="autoZero"/>
        <c:auto val="1"/>
        <c:lblAlgn val="ctr"/>
        <c:lblOffset val="100"/>
        <c:noMultiLvlLbl val="0"/>
      </c:catAx>
      <c:valAx>
        <c:axId val="1192273632"/>
        <c:scaling>
          <c:orientation val="minMax"/>
        </c:scaling>
        <c:delete val="0"/>
        <c:axPos val="l"/>
        <c:majorGridlines>
          <c:spPr>
            <a:ln w="9525" cap="flat" cmpd="sng" algn="ctr">
              <a:solidFill>
                <a:srgbClr val="DCDEE1"/>
              </a:solidFill>
              <a:round/>
            </a:ln>
            <a:effectLst/>
          </c:spPr>
        </c:majorGridlines>
        <c:numFmt formatCode="0.0%" sourceLinked="1"/>
        <c:majorTickMark val="none"/>
        <c:minorTickMark val="none"/>
        <c:tickLblPos val="nextTo"/>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192272976"/>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r"/>
      <c:layout>
        <c:manualLayout>
          <c:xMode val="edge"/>
          <c:yMode val="edge"/>
          <c:x val="0.68636857058874057"/>
          <c:y val="5.4991952768317753E-2"/>
          <c:w val="0.21909468036066668"/>
          <c:h val="0.1046891338579634"/>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0"/>
          <c:y val="1.2270729985243723E-2"/>
          <c:w val="0.99346408671755126"/>
          <c:h val="0.9043478584491853"/>
        </c:manualLayout>
      </c:layout>
      <c:lineChart>
        <c:grouping val="standard"/>
        <c:varyColors val="0"/>
        <c:ser>
          <c:idx val="1"/>
          <c:order val="1"/>
          <c:tx>
            <c:v>Inflation rate</c:v>
          </c:tx>
          <c:spPr>
            <a:ln w="19050" cap="rnd">
              <a:solidFill>
                <a:schemeClr val="accent2"/>
              </a:solidFill>
              <a:round/>
            </a:ln>
            <a:effectLst/>
          </c:spPr>
          <c:marker>
            <c:symbol val="none"/>
          </c:marker>
          <c:cat>
            <c:strRef>
              <c:f>'Trajectories charts'!$A$3:$A$7</c:f>
              <c:strCache>
                <c:ptCount val="5"/>
                <c:pt idx="0">
                  <c:v>Q4 2023</c:v>
                </c:pt>
                <c:pt idx="1">
                  <c:v>Q1 2024</c:v>
                </c:pt>
                <c:pt idx="2">
                  <c:v>Q2 2024</c:v>
                </c:pt>
                <c:pt idx="3">
                  <c:v>Q3 2024</c:v>
                </c:pt>
                <c:pt idx="4">
                  <c:v>Q4 2024</c:v>
                </c:pt>
              </c:strCache>
            </c:strRef>
          </c:cat>
          <c:val>
            <c:numRef>
              <c:f>'Trajectories charts'!$E$3:$E$7</c:f>
              <c:numCache>
                <c:formatCode>0.0%</c:formatCode>
                <c:ptCount val="5"/>
                <c:pt idx="0">
                  <c:v>3.6999999999999998E-2</c:v>
                </c:pt>
                <c:pt idx="1">
                  <c:v>3.5000000000000003E-2</c:v>
                </c:pt>
                <c:pt idx="2">
                  <c:v>3.3000000000000002E-2</c:v>
                </c:pt>
                <c:pt idx="3">
                  <c:v>3.2000000000000001E-2</c:v>
                </c:pt>
                <c:pt idx="4">
                  <c:v>3.2000000000000001E-2</c:v>
                </c:pt>
              </c:numCache>
            </c:numRef>
          </c:val>
          <c:smooth val="0"/>
          <c:extLst>
            <c:ext xmlns:c16="http://schemas.microsoft.com/office/drawing/2014/chart" uri="{C3380CC4-5D6E-409C-BE32-E72D297353CC}">
              <c16:uniqueId val="{00000000-33F3-49F1-80F9-C96CF7CB64D0}"/>
            </c:ext>
          </c:extLst>
        </c:ser>
        <c:dLbls>
          <c:showLegendKey val="0"/>
          <c:showVal val="0"/>
          <c:showCatName val="0"/>
          <c:showSerName val="0"/>
          <c:showPercent val="0"/>
          <c:showBubbleSize val="0"/>
        </c:dLbls>
        <c:marker val="1"/>
        <c:smooth val="0"/>
        <c:axId val="1192272976"/>
        <c:axId val="1192273632"/>
      </c:lineChart>
      <c:scatterChart>
        <c:scatterStyle val="lineMarker"/>
        <c:varyColors val="0"/>
        <c:ser>
          <c:idx val="0"/>
          <c:order val="0"/>
          <c:tx>
            <c:strRef>
              <c:f>'Trajectories charts'!$B$10</c:f>
              <c:strCache>
                <c:ptCount val="1"/>
                <c:pt idx="0">
                  <c:v>Fed funds rate</c:v>
                </c:pt>
              </c:strCache>
            </c:strRef>
          </c:tx>
          <c:spPr>
            <a:ln w="25400" cap="rnd">
              <a:noFill/>
              <a:round/>
            </a:ln>
            <a:effectLst/>
          </c:spPr>
          <c:marker>
            <c:symbol val="circle"/>
            <c:size val="5"/>
            <c:spPr>
              <a:solidFill>
                <a:schemeClr val="accent1"/>
              </a:solidFill>
              <a:ln w="9525">
                <a:solidFill>
                  <a:schemeClr val="accent1"/>
                </a:solidFill>
              </a:ln>
              <a:effectLst/>
            </c:spPr>
          </c:marker>
          <c:xVal>
            <c:strRef>
              <c:f>'Trajectories charts'!$A$11:$A$15</c:f>
              <c:strCache>
                <c:ptCount val="5"/>
                <c:pt idx="0">
                  <c:v>Q4 2023</c:v>
                </c:pt>
                <c:pt idx="1">
                  <c:v>Q1 2024</c:v>
                </c:pt>
                <c:pt idx="2">
                  <c:v>Q2 2024</c:v>
                </c:pt>
                <c:pt idx="3">
                  <c:v>Q3 2024</c:v>
                </c:pt>
                <c:pt idx="4">
                  <c:v>Q4 2024</c:v>
                </c:pt>
              </c:strCache>
            </c:strRef>
          </c:xVal>
          <c:yVal>
            <c:numRef>
              <c:f>'Trajectories charts'!$E$11:$E$15</c:f>
              <c:numCache>
                <c:formatCode>0.00%</c:formatCode>
                <c:ptCount val="5"/>
                <c:pt idx="0">
                  <c:v>5.5E-2</c:v>
                </c:pt>
                <c:pt idx="1">
                  <c:v>5.7500000000000002E-2</c:v>
                </c:pt>
                <c:pt idx="2">
                  <c:v>0.06</c:v>
                </c:pt>
                <c:pt idx="3">
                  <c:v>0.06</c:v>
                </c:pt>
                <c:pt idx="4">
                  <c:v>0.06</c:v>
                </c:pt>
              </c:numCache>
            </c:numRef>
          </c:yVal>
          <c:smooth val="0"/>
          <c:extLst>
            <c:ext xmlns:c16="http://schemas.microsoft.com/office/drawing/2014/chart" uri="{C3380CC4-5D6E-409C-BE32-E72D297353CC}">
              <c16:uniqueId val="{00000001-33F3-49F1-80F9-C96CF7CB64D0}"/>
            </c:ext>
          </c:extLst>
        </c:ser>
        <c:dLbls>
          <c:showLegendKey val="0"/>
          <c:showVal val="0"/>
          <c:showCatName val="0"/>
          <c:showSerName val="0"/>
          <c:showPercent val="0"/>
          <c:showBubbleSize val="0"/>
        </c:dLbls>
        <c:axId val="1192272976"/>
        <c:axId val="1192273632"/>
      </c:scatterChart>
      <c:catAx>
        <c:axId val="1192272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192273632"/>
        <c:crosses val="autoZero"/>
        <c:auto val="1"/>
        <c:lblAlgn val="ctr"/>
        <c:lblOffset val="100"/>
        <c:noMultiLvlLbl val="0"/>
      </c:catAx>
      <c:valAx>
        <c:axId val="1192273632"/>
        <c:scaling>
          <c:orientation val="minMax"/>
        </c:scaling>
        <c:delete val="0"/>
        <c:axPos val="l"/>
        <c:majorGridlines>
          <c:spPr>
            <a:ln w="9525" cap="flat" cmpd="sng" algn="ctr">
              <a:solidFill>
                <a:srgbClr val="DCDEE1"/>
              </a:solidFill>
              <a:round/>
            </a:ln>
            <a:effectLst/>
          </c:spPr>
        </c:majorGridlines>
        <c:numFmt formatCode="0.0%" sourceLinked="1"/>
        <c:majorTickMark val="none"/>
        <c:minorTickMark val="none"/>
        <c:tickLblPos val="nextTo"/>
        <c:spPr>
          <a:noFill/>
          <a:ln w="9525" cap="flat" cmpd="sng" algn="ctr">
            <a:solidFill>
              <a:srgbClr val="B9BDC4"/>
            </a:solidFill>
            <a:round/>
          </a:ln>
          <a:effectLst/>
        </c:spPr>
        <c:txPr>
          <a:bodyPr rot="-6000000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crossAx val="1192272976"/>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r"/>
      <c:layout>
        <c:manualLayout>
          <c:xMode val="edge"/>
          <c:yMode val="edge"/>
          <c:x val="0.27488007703828188"/>
          <c:y val="0.63171626207477272"/>
          <c:w val="0.21784956220243937"/>
          <c:h val="0.1046891338579634"/>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0242B"/>
              </a:solidFill>
              <a:latin typeface="Arial"/>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000" b="0">
          <a:solidFill>
            <a:srgbClr val="20242B"/>
          </a:solidFill>
          <a:latin typeface="Arial"/>
          <a:ea typeface="Arial"/>
          <a:cs typeface="Aria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1" y="9428586"/>
            <a:ext cx="2945659" cy="498055"/>
          </a:xfrm>
          <a:prstGeom prst="rect">
            <a:avLst/>
          </a:prstGeom>
        </p:spPr>
        <p:txBody>
          <a:bodyPr vert="horz" lIns="95548" tIns="47774" rIns="95548" bIns="47774" rtlCol="0" anchor="b"/>
          <a:lstStyle>
            <a:lvl1pPr algn="l">
              <a:defRPr sz="1300"/>
            </a:lvl1pPr>
          </a:lstStyle>
          <a:p>
            <a:endParaRPr lang="en-GB"/>
          </a:p>
        </p:txBody>
      </p:sp>
      <p:sp>
        <p:nvSpPr>
          <p:cNvPr id="7" name="Slide Number Placeholder 6"/>
          <p:cNvSpPr>
            <a:spLocks noGrp="1"/>
          </p:cNvSpPr>
          <p:nvPr>
            <p:ph type="sldNum" sz="quarter" idx="3"/>
          </p:nvPr>
        </p:nvSpPr>
        <p:spPr>
          <a:xfrm>
            <a:off x="3850444" y="9428586"/>
            <a:ext cx="2945659" cy="498055"/>
          </a:xfrm>
          <a:prstGeom prst="rect">
            <a:avLst/>
          </a:prstGeom>
        </p:spPr>
        <p:txBody>
          <a:bodyPr vert="horz" lIns="95548" tIns="47774" rIns="95548" bIns="47774" rtlCol="0" anchor="b"/>
          <a:lstStyle>
            <a:lvl1pPr algn="r">
              <a:defRPr sz="13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50444" y="0"/>
            <a:ext cx="2945659" cy="498056"/>
          </a:xfrm>
          <a:prstGeom prst="rect">
            <a:avLst/>
          </a:prstGeom>
        </p:spPr>
        <p:txBody>
          <a:bodyPr vert="horz" lIns="95548" tIns="47774" rIns="95548" bIns="47774" rtlCol="0"/>
          <a:lstStyle>
            <a:lvl1pPr algn="r">
              <a:defRPr sz="1300"/>
            </a:lvl1pPr>
          </a:lstStyle>
          <a:p>
            <a:fld id="{13F6AEEE-E778-402E-8B8F-9A98AED26EB8}" type="datetimeFigureOut">
              <a:rPr lang="en-GB" smtClean="0"/>
              <a:t>20/11/2023</a:t>
            </a:fld>
            <a:endParaRPr lang="en-GB"/>
          </a:p>
        </p:txBody>
      </p:sp>
      <p:sp>
        <p:nvSpPr>
          <p:cNvPr id="9" name="Header Placeholder 8"/>
          <p:cNvSpPr>
            <a:spLocks noGrp="1"/>
          </p:cNvSpPr>
          <p:nvPr>
            <p:ph type="hdr" sz="quarter"/>
          </p:nvPr>
        </p:nvSpPr>
        <p:spPr>
          <a:xfrm>
            <a:off x="1" y="0"/>
            <a:ext cx="2945659" cy="498056"/>
          </a:xfrm>
          <a:prstGeom prst="rect">
            <a:avLst/>
          </a:prstGeom>
        </p:spPr>
        <p:txBody>
          <a:bodyPr vert="horz" lIns="95548" tIns="47774" rIns="95548" bIns="47774" rtlCol="0"/>
          <a:lstStyle>
            <a:lvl1pPr algn="l">
              <a:defRPr sz="13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5548" tIns="47774" rIns="95548" bIns="477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50444" y="0"/>
            <a:ext cx="2945659" cy="498056"/>
          </a:xfrm>
          <a:prstGeom prst="rect">
            <a:avLst/>
          </a:prstGeom>
        </p:spPr>
        <p:txBody>
          <a:bodyPr vert="horz" lIns="95548" tIns="47774" rIns="95548" bIns="47774" rtlCol="0"/>
          <a:lstStyle>
            <a:lvl1pPr algn="r">
              <a:defRPr sz="1100"/>
            </a:lvl1pPr>
          </a:lstStyle>
          <a:p>
            <a:fld id="{1386E511-D742-4EFE-90B5-C9FC42762E0F}" type="datetimeFigureOut">
              <a:rPr lang="en-GB" smtClean="0"/>
              <a:pPr/>
              <a:t>20/11/2023</a:t>
            </a:fld>
            <a:endParaRPr lang="en-GB"/>
          </a:p>
        </p:txBody>
      </p:sp>
      <p:sp>
        <p:nvSpPr>
          <p:cNvPr id="10" name="Slide Number Placeholder 9"/>
          <p:cNvSpPr>
            <a:spLocks noGrp="1"/>
          </p:cNvSpPr>
          <p:nvPr>
            <p:ph type="sldNum" sz="quarter" idx="5"/>
          </p:nvPr>
        </p:nvSpPr>
        <p:spPr>
          <a:xfrm>
            <a:off x="3850444" y="9428586"/>
            <a:ext cx="2945659" cy="498055"/>
          </a:xfrm>
          <a:prstGeom prst="rect">
            <a:avLst/>
          </a:prstGeom>
        </p:spPr>
        <p:txBody>
          <a:bodyPr vert="horz" lIns="95548" tIns="47774" rIns="95548" bIns="47774" rtlCol="0" anchor="b"/>
          <a:lstStyle>
            <a:lvl1pPr algn="r">
              <a:defRPr sz="11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1" y="9428586"/>
            <a:ext cx="2945659" cy="498055"/>
          </a:xfrm>
          <a:prstGeom prst="rect">
            <a:avLst/>
          </a:prstGeom>
        </p:spPr>
        <p:txBody>
          <a:bodyPr vert="horz" lIns="95548" tIns="47774" rIns="95548" bIns="47774" rtlCol="0" anchor="b"/>
          <a:lstStyle>
            <a:lvl1pPr algn="l">
              <a:defRPr sz="1100"/>
            </a:lvl1pPr>
          </a:lstStyle>
          <a:p>
            <a:endParaRPr lang="en-GB"/>
          </a:p>
        </p:txBody>
      </p:sp>
      <p:sp>
        <p:nvSpPr>
          <p:cNvPr id="12" name="Slide Image Placeholder 11"/>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48" tIns="47774" rIns="95548" bIns="47774" rtlCol="0" anchor="ctr"/>
          <a:lstStyle/>
          <a:p>
            <a:endParaRPr lang="en-GB"/>
          </a:p>
        </p:txBody>
      </p:sp>
      <p:sp>
        <p:nvSpPr>
          <p:cNvPr id="13" name="Header Placeholder 12"/>
          <p:cNvSpPr>
            <a:spLocks noGrp="1"/>
          </p:cNvSpPr>
          <p:nvPr>
            <p:ph type="hdr" sz="quarter"/>
          </p:nvPr>
        </p:nvSpPr>
        <p:spPr>
          <a:xfrm>
            <a:off x="1" y="0"/>
            <a:ext cx="2945659" cy="498056"/>
          </a:xfrm>
          <a:prstGeom prst="rect">
            <a:avLst/>
          </a:prstGeom>
        </p:spPr>
        <p:txBody>
          <a:bodyPr vert="horz" lIns="95548" tIns="47774" rIns="95548" bIns="47774" rtlCol="0"/>
          <a:lstStyle>
            <a:lvl1pPr algn="l">
              <a:defRPr sz="11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363267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81868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45929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71089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58364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10928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240319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7" name="Rectangle 16">
            <a:extLst>
              <a:ext uri="{FF2B5EF4-FFF2-40B4-BE49-F238E27FC236}">
                <a16:creationId xmlns:a16="http://schemas.microsoft.com/office/drawing/2014/main" id="{C6F9CC51-C03F-4B05-96DA-739306ADD953}"/>
              </a:ext>
            </a:extLst>
          </p:cNvPr>
          <p:cNvSpPr/>
          <p:nvPr userDrawn="1"/>
        </p:nvSpPr>
        <p:spPr>
          <a:xfrm>
            <a:off x="0" y="1806575"/>
            <a:ext cx="12192000" cy="3413125"/>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12" name="text" descr="{&quot;templafy&quot;:{&quot;binding&quot;:&quot;Translations.PresenterName&quot;,&quot;type&quot;:&quot;text&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38400" y="4096800"/>
            <a:ext cx="7200000" cy="254000"/>
          </a:xfrm>
        </p:spPr>
        <p:txBody>
          <a:bodyPr/>
          <a:lstStyle>
            <a:lvl1pPr marL="0" indent="0">
              <a:buNone/>
              <a:defRPr>
                <a:solidFill>
                  <a:srgbClr val="94D6EF"/>
                </a:solidFill>
              </a:defRPr>
            </a:lvl1pPr>
          </a:lstStyle>
          <a:p>
            <a:pPr lvl="0"/>
            <a:r>
              <a:rPr lang="en-GB"/>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38400" y="4348800"/>
            <a:ext cx="7200000" cy="254000"/>
          </a:xfrm>
        </p:spPr>
        <p:txBody>
          <a:bodyPr/>
          <a:lstStyle>
            <a:lvl1pPr marL="0" indent="0">
              <a:buNone/>
              <a:defRPr>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3" y="5467348"/>
            <a:ext cx="1659300" cy="254001"/>
          </a:xfrm>
        </p:spPr>
        <p:txBody>
          <a:bodyPr lIns="0" tIns="0" rIns="0" bIns="0"/>
          <a:lstStyle>
            <a:lvl1pPr>
              <a:defRPr sz="1000">
                <a:solidFill>
                  <a:schemeClr val="tx1"/>
                </a:solidFill>
              </a:defRPr>
            </a:lvl1pPr>
          </a:lstStyle>
          <a:p>
            <a:fld id="{5EF70DCA-41DF-4573-AA75-55A0A5D4E142}" type="datetime6">
              <a:rPr lang="en-GB" smtClean="0"/>
              <a:t>November 23</a:t>
            </a:fld>
            <a:endParaRPr lang="en-GB"/>
          </a:p>
        </p:txBody>
      </p:sp>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4" name="text" descr="{&quot;templafy&quot;:{&quot;binding&quot;:&quot;Translations.Subtitle&quot;,&quot;type&quot;:&quot;text&quot;}}" title="Translations.Subtitle">
            <a:extLst>
              <a:ext uri="{FF2B5EF4-FFF2-40B4-BE49-F238E27FC236}">
                <a16:creationId xmlns:a16="http://schemas.microsoft.com/office/drawing/2014/main" id="{F7022DE5-08F6-4681-A4F1-3FED93450DAF}"/>
              </a:ext>
            </a:extLst>
          </p:cNvPr>
          <p:cNvSpPr>
            <a:spLocks noGrp="1"/>
          </p:cNvSpPr>
          <p:nvPr>
            <p:ph type="body" sz="quarter" idx="18"/>
          </p:nvPr>
        </p:nvSpPr>
        <p:spPr>
          <a:xfrm>
            <a:off x="1238400" y="3330000"/>
            <a:ext cx="10375200" cy="774000"/>
          </a:xfrm>
        </p:spPr>
        <p:txBody>
          <a:bodyPr/>
          <a:lstStyle>
            <a:lvl1pPr marL="0" indent="0">
              <a:buNone/>
              <a:defRPr sz="2000">
                <a:solidFill>
                  <a:schemeClr val="bg1"/>
                </a:solidFill>
              </a:defRPr>
            </a:lvl1pPr>
          </a:lstStyle>
          <a:p>
            <a:pPr lvl="0"/>
            <a:endParaRPr lang="en-GB"/>
          </a:p>
        </p:txBody>
      </p:sp>
      <p:sp>
        <p:nvSpPr>
          <p:cNvPr id="18" name="text" descr="{&quot;templafy&quot;:{&quot;binding&quot;:&quot;Translations.PresenterName&quot;,&quot;type&quot;:&quot;text&quot;}}" title="Translations.PresenterName">
            <a:extLst>
              <a:ext uri="{FF2B5EF4-FFF2-40B4-BE49-F238E27FC236}">
                <a16:creationId xmlns:a16="http://schemas.microsoft.com/office/drawing/2014/main" id="{776AD1B9-1C53-4273-8098-BC4EB12AB354}"/>
              </a:ext>
            </a:extLst>
          </p:cNvPr>
          <p:cNvSpPr>
            <a:spLocks noGrp="1"/>
          </p:cNvSpPr>
          <p:nvPr>
            <p:ph type="body" sz="quarter" idx="19" hasCustomPrompt="1"/>
          </p:nvPr>
        </p:nvSpPr>
        <p:spPr>
          <a:xfrm>
            <a:off x="1238400" y="4615200"/>
            <a:ext cx="7200000" cy="254000"/>
          </a:xfrm>
        </p:spPr>
        <p:txBody>
          <a:bodyPr/>
          <a:lstStyle>
            <a:lvl1pPr marL="0" indent="0">
              <a:buNone/>
              <a:defRPr>
                <a:solidFill>
                  <a:srgbClr val="94D6EF"/>
                </a:solidFill>
              </a:defRPr>
            </a:lvl1pPr>
          </a:lstStyle>
          <a:p>
            <a:pPr lvl="0"/>
            <a:r>
              <a:rPr lang="en-GB"/>
              <a:t>Insert name of presenter</a:t>
            </a:r>
          </a:p>
        </p:txBody>
      </p:sp>
      <p:sp>
        <p:nvSpPr>
          <p:cNvPr id="20" name="text" descr="{&quot;templafy&quot;:{&quot;binding&quot;:&quot;Translations.PresenterTitle&quot;,&quot;type&quot;:&quot;text&quot;}}" title="Translations.PresenterTitle">
            <a:extLst>
              <a:ext uri="{FF2B5EF4-FFF2-40B4-BE49-F238E27FC236}">
                <a16:creationId xmlns:a16="http://schemas.microsoft.com/office/drawing/2014/main" id="{D82B132E-AB73-41C5-B781-781473CDAA41}"/>
              </a:ext>
            </a:extLst>
          </p:cNvPr>
          <p:cNvSpPr>
            <a:spLocks noGrp="1"/>
          </p:cNvSpPr>
          <p:nvPr>
            <p:ph type="body" sz="quarter" idx="20" hasCustomPrompt="1"/>
          </p:nvPr>
        </p:nvSpPr>
        <p:spPr>
          <a:xfrm>
            <a:off x="1238400" y="4867200"/>
            <a:ext cx="7200000" cy="254000"/>
          </a:xfrm>
        </p:spPr>
        <p:txBody>
          <a:bodyPr/>
          <a:lstStyle>
            <a:lvl1pPr marL="0" indent="0">
              <a:buNone/>
              <a:defRPr>
                <a:solidFill>
                  <a:schemeClr val="bg1"/>
                </a:solidFill>
              </a:defRPr>
            </a:lvl1pPr>
          </a:lstStyle>
          <a:p>
            <a:pPr lvl="0"/>
            <a:r>
              <a:rPr lang="en-GB"/>
              <a:t>Insert title of presenter</a:t>
            </a:r>
          </a:p>
        </p:txBody>
      </p:sp>
      <p:pic>
        <p:nvPicPr>
          <p:cNvPr id="21" name="Picture 20">
            <a:extLst>
              <a:ext uri="{FF2B5EF4-FFF2-40B4-BE49-F238E27FC236}">
                <a16:creationId xmlns:a16="http://schemas.microsoft.com/office/drawing/2014/main" id="{55277755-EC75-42A4-B5F6-9E895A9F52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9425" y="554378"/>
            <a:ext cx="2067079" cy="653101"/>
          </a:xfrm>
          <a:prstGeom prst="rect">
            <a:avLst/>
          </a:prstGeom>
        </p:spPr>
      </p:pic>
      <p:sp>
        <p:nvSpPr>
          <p:cNvPr id="22" name="text" descr="{&quot;templafy&quot;:{&quot;binding&quot;:&quot;Form.InvestmentUse.InvestmentUse&quot;,&quot;type&quot;:&quot;text&quot;}}" title="Form.InvestmentUse.InvestmentUse">
            <a:extLst>
              <a:ext uri="{FF2B5EF4-FFF2-40B4-BE49-F238E27FC236}">
                <a16:creationId xmlns:a16="http://schemas.microsoft.com/office/drawing/2014/main" id="{99E95AEE-ED95-4028-8A0E-6A177A520552}"/>
              </a:ext>
            </a:extLst>
          </p:cNvPr>
          <p:cNvSpPr/>
          <p:nvPr userDrawn="1"/>
        </p:nvSpPr>
        <p:spPr>
          <a:xfrm>
            <a:off x="1634897" y="6281397"/>
            <a:ext cx="8922207" cy="27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solidFill>
                <a:schemeClr val="tx2"/>
              </a:solidFill>
            </a:endParaRPr>
          </a:p>
        </p:txBody>
      </p:sp>
      <p:sp>
        <p:nvSpPr>
          <p:cNvPr id="23" name="text" descr="{&quot;templafy&quot;:{&quot;binding&quot;:&quot;Translations.Subtitle&quot;,&quot;type&quot;:&quot;text&quot;}}" title="Translations.Subtitle">
            <a:extLst>
              <a:ext uri="{FF2B5EF4-FFF2-40B4-BE49-F238E27FC236}">
                <a16:creationId xmlns:a16="http://schemas.microsoft.com/office/drawing/2014/main" id="{EDEF282D-4A43-4BBD-A3B5-220250649273}"/>
              </a:ext>
            </a:extLst>
          </p:cNvPr>
          <p:cNvSpPr>
            <a:spLocks noGrp="1"/>
          </p:cNvSpPr>
          <p:nvPr>
            <p:ph type="body" sz="quarter" idx="21"/>
          </p:nvPr>
        </p:nvSpPr>
        <p:spPr>
          <a:xfrm>
            <a:off x="1238400" y="2204376"/>
            <a:ext cx="10375200" cy="774000"/>
          </a:xfrm>
        </p:spPr>
        <p:txBody>
          <a:bodyPr/>
          <a:lstStyle>
            <a:lvl1pPr marL="0" indent="0">
              <a:buNone/>
              <a:defRPr sz="2800" b="1">
                <a:solidFill>
                  <a:schemeClr val="bg1"/>
                </a:solidFill>
              </a:defRPr>
            </a:lvl1pPr>
          </a:lstStyle>
          <a:p>
            <a:pPr lvl="0"/>
            <a:endParaRPr lang="en-GB"/>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E">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rgbClr val="006193"/>
          </a:solidFill>
        </p:spPr>
        <p:txBody>
          <a:bodyPr lIns="360000" tIns="360000" rIns="360000" bIns="360000"/>
          <a:lstStyle>
            <a:lvl1pPr marL="0" indent="0">
              <a:buNone/>
              <a:defRPr sz="3000" b="1">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C2CE6F5D-6C78-4056-B7A9-95852A06B3B4}"/>
              </a:ext>
            </a:extLst>
          </p:cNvPr>
          <p:cNvSpPr>
            <a:spLocks noGrp="1"/>
          </p:cNvSpPr>
          <p:nvPr>
            <p:ph type="dt" sz="half" idx="18"/>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06F1D374-C854-4518-A57D-A26E9F169B36}"/>
              </a:ext>
            </a:extLst>
          </p:cNvPr>
          <p:cNvSpPr>
            <a:spLocks noGrp="1"/>
          </p:cNvSpPr>
          <p:nvPr>
            <p:ph type="ftr" sz="quarter" idx="19"/>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1E6E9454-46B9-4F3B-A536-C5131850CB72}"/>
              </a:ext>
            </a:extLst>
          </p:cNvPr>
          <p:cNvSpPr>
            <a:spLocks noGrp="1"/>
          </p:cNvSpPr>
          <p:nvPr>
            <p:ph type="title" hasCustomPrompt="1"/>
          </p:nvPr>
        </p:nvSpPr>
        <p:spPr>
          <a:xfrm>
            <a:off x="478800" y="410400"/>
            <a:ext cx="5472000" cy="306000"/>
          </a:xfrm>
        </p:spPr>
        <p:txBody>
          <a:bodyPr/>
          <a:lstStyle>
            <a:lvl1pPr>
              <a:defRPr/>
            </a:lvl1pPr>
          </a:lstStyle>
          <a:p>
            <a:r>
              <a:rPr lang="en-GB"/>
              <a:t>Click to add title</a:t>
            </a:r>
          </a:p>
        </p:txBody>
      </p:sp>
      <p:sp>
        <p:nvSpPr>
          <p:cNvPr id="9" name="text" descr="{&quot;templafy&quot;:{&quot;binding&quot;:&quot;Translations.PresentationSource&quot;,&quot;type&quot;:&quot;text&quot;}}" title="Translations.PresentationSource">
            <a:extLst>
              <a:ext uri="{FF2B5EF4-FFF2-40B4-BE49-F238E27FC236}">
                <a16:creationId xmlns:a16="http://schemas.microsoft.com/office/drawing/2014/main" id="{5F71A494-0F37-402F-B519-5ED1CCF290A7}"/>
              </a:ext>
            </a:extLst>
          </p:cNvPr>
          <p:cNvSpPr>
            <a:spLocks noGrp="1"/>
          </p:cNvSpPr>
          <p:nvPr>
            <p:ph type="body" sz="quarter" idx="20"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0" name="text" descr="{&quot;templafy&quot;:{&quot;binding&quot;:&quot;Translations.Subtitle&quot;,&quot;type&quot;:&quot;text&quot;}}" title="Translations.Subtitle">
            <a:extLst>
              <a:ext uri="{FF2B5EF4-FFF2-40B4-BE49-F238E27FC236}">
                <a16:creationId xmlns:a16="http://schemas.microsoft.com/office/drawing/2014/main" id="{0147DA36-5228-4D34-9ADD-62EF49C3EB4D}"/>
              </a:ext>
            </a:extLst>
          </p:cNvPr>
          <p:cNvSpPr>
            <a:spLocks noGrp="1"/>
          </p:cNvSpPr>
          <p:nvPr>
            <p:ph type="body" sz="quarter" idx="23" hasCustomPrompt="1"/>
          </p:nvPr>
        </p:nvSpPr>
        <p:spPr>
          <a:xfrm>
            <a:off x="478800" y="766800"/>
            <a:ext cx="547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33945504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448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6" y="448719"/>
            <a:ext cx="11109321" cy="650171"/>
          </a:xfrm>
          <a:prstGeom prst="rect">
            <a:avLst/>
          </a:prstGeom>
          <a:noFill/>
        </p:spPr>
        <p:txBody>
          <a:bodyPr wrap="square" lIns="0" tIns="0" rIns="0" bIns="0" rtlCol="0" anchor="t" anchorCtr="0">
            <a:noAutofit/>
          </a:bodyPr>
          <a:lstStyle/>
          <a:p>
            <a:r>
              <a:rPr lang="en-GB" sz="2400" b="0" noProof="1">
                <a:solidFill>
                  <a:schemeClr val="tx1"/>
                </a:solidFill>
                <a:latin typeface="Arial" panose="020B0604020202020204" pitchFamily="34" charset="0"/>
                <a:cs typeface="Arial" panose="020B0604020202020204" pitchFamily="34" charset="0"/>
              </a:rPr>
              <a:t>TIPS &amp; TRICKS - YOUR USER GUIDE</a:t>
            </a:r>
            <a:endParaRPr lang="en-GB" sz="1800"/>
          </a:p>
        </p:txBody>
      </p:sp>
      <p:sp>
        <p:nvSpPr>
          <p:cNvPr id="29" name="Text Box 2"/>
          <p:cNvSpPr txBox="1">
            <a:spLocks noChangeArrowheads="1"/>
          </p:cNvSpPr>
          <p:nvPr userDrawn="1"/>
        </p:nvSpPr>
        <p:spPr bwMode="auto">
          <a:xfrm>
            <a:off x="539752" y="1806579"/>
            <a:ext cx="2280360" cy="285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783"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TEXT STYLES</a:t>
            </a: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Use the </a:t>
            </a:r>
            <a:r>
              <a:rPr lang="en-GB" altLang="da-DK" sz="675" b="1" noProof="1">
                <a:solidFill>
                  <a:schemeClr val="tx1"/>
                </a:solidFill>
                <a:latin typeface="Arial" panose="020B0604020202020204" pitchFamily="34" charset="0"/>
                <a:cs typeface="Arial" panose="020B0604020202020204" pitchFamily="34" charset="0"/>
              </a:rPr>
              <a:t>TAB</a:t>
            </a:r>
            <a:r>
              <a:rPr lang="en-GB" altLang="da-DK" sz="675" b="0" noProof="1">
                <a:solidFill>
                  <a:schemeClr val="tx1"/>
                </a:solidFill>
                <a:latin typeface="Arial" panose="020B0604020202020204" pitchFamily="34" charset="0"/>
                <a:cs typeface="Arial" panose="020B0604020202020204" pitchFamily="34" charset="0"/>
              </a:rPr>
              <a:t>-key</a:t>
            </a:r>
            <a:r>
              <a:rPr lang="en-GB" altLang="da-DK" sz="675" b="0" baseline="0" noProof="1">
                <a:solidFill>
                  <a:schemeClr val="tx1"/>
                </a:solidFill>
                <a:latin typeface="Arial" panose="020B0604020202020204" pitchFamily="34" charset="0"/>
                <a:cs typeface="Arial" panose="020B0604020202020204" pitchFamily="34" charset="0"/>
              </a:rPr>
              <a:t> to jump through </a:t>
            </a:r>
            <a:br>
              <a:rPr lang="en-GB" altLang="da-DK" sz="675" b="0" baseline="0" noProof="1">
                <a:solidFill>
                  <a:schemeClr val="tx1"/>
                </a:solidFill>
                <a:latin typeface="Arial" panose="020B0604020202020204" pitchFamily="34" charset="0"/>
                <a:cs typeface="Arial" panose="020B0604020202020204" pitchFamily="34" charset="0"/>
              </a:rPr>
            </a:br>
            <a:r>
              <a:rPr lang="en-GB" altLang="da-DK" sz="675" b="0" baseline="0" noProof="1">
                <a:solidFill>
                  <a:schemeClr val="tx1"/>
                </a:solidFill>
                <a:latin typeface="Arial" panose="020B0604020202020204" pitchFamily="34" charset="0"/>
                <a:cs typeface="Arial" panose="020B0604020202020204" pitchFamily="34" charset="0"/>
              </a:rPr>
              <a:t>levels. Click </a:t>
            </a:r>
            <a:r>
              <a:rPr lang="en-GB" altLang="da-DK" sz="675" b="1" baseline="0" noProof="1">
                <a:solidFill>
                  <a:schemeClr val="tx1"/>
                </a:solidFill>
                <a:latin typeface="Arial" panose="020B0604020202020204" pitchFamily="34" charset="0"/>
                <a:cs typeface="Arial" panose="020B0604020202020204" pitchFamily="34" charset="0"/>
              </a:rPr>
              <a:t>ENTER</a:t>
            </a:r>
            <a:r>
              <a:rPr lang="en-GB" altLang="da-DK" sz="675" b="0" baseline="0" noProof="1">
                <a:solidFill>
                  <a:schemeClr val="tx1"/>
                </a:solidFill>
                <a:latin typeface="Arial" panose="020B0604020202020204" pitchFamily="34" charset="0"/>
                <a:cs typeface="Arial" panose="020B0604020202020204" pitchFamily="34" charset="0"/>
              </a:rPr>
              <a:t>, then </a:t>
            </a:r>
            <a:r>
              <a:rPr lang="en-GB" altLang="da-DK" sz="675" b="1" baseline="0" noProof="1">
                <a:solidFill>
                  <a:schemeClr val="tx1"/>
                </a:solidFill>
                <a:latin typeface="Arial" panose="020B0604020202020204" pitchFamily="34" charset="0"/>
                <a:cs typeface="Arial" panose="020B0604020202020204" pitchFamily="34" charset="0"/>
              </a:rPr>
              <a:t>TAB</a:t>
            </a:r>
            <a:r>
              <a:rPr lang="en-GB" altLang="da-DK" sz="675" b="0" baseline="0" noProof="1">
                <a:solidFill>
                  <a:schemeClr val="tx1"/>
                </a:solidFill>
                <a:latin typeface="Arial" panose="020B0604020202020204" pitchFamily="34" charset="0"/>
                <a:cs typeface="Arial" panose="020B0604020202020204" pitchFamily="34" charset="0"/>
              </a:rPr>
              <a:t> to switch from one level to the next level</a:t>
            </a:r>
            <a:endParaRPr lang="en-GB" sz="1800"/>
          </a:p>
          <a:p>
            <a:pPr eaLnBrk="1" hangingPunct="1">
              <a:spcAft>
                <a:spcPts val="450"/>
              </a:spcAft>
              <a:defRPr/>
            </a:pPr>
            <a:r>
              <a:rPr lang="en-GB" altLang="da-DK" sz="675" b="0" baseline="0" noProof="1">
                <a:solidFill>
                  <a:schemeClr val="tx1"/>
                </a:solidFill>
                <a:latin typeface="Arial" panose="020B0604020202020204" pitchFamily="34" charset="0"/>
                <a:cs typeface="Arial" panose="020B0604020202020204" pitchFamily="34" charset="0"/>
              </a:rPr>
              <a:t>To go back in levels use </a:t>
            </a:r>
            <a:r>
              <a:rPr lang="en-GB" altLang="da-DK" sz="675" b="1" baseline="0" noProof="1">
                <a:solidFill>
                  <a:schemeClr val="tx1"/>
                </a:solidFill>
                <a:latin typeface="Arial" panose="020B0604020202020204" pitchFamily="34" charset="0"/>
                <a:cs typeface="Arial" panose="020B0604020202020204" pitchFamily="34" charset="0"/>
              </a:rPr>
              <a:t>SHIFT-TAB</a:t>
            </a:r>
            <a:endParaRPr lang="en-GB" sz="675"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sz="675" noProof="1">
                <a:solidFill>
                  <a:schemeClr val="tx1"/>
                </a:solidFill>
                <a:latin typeface="Arial" panose="020B0604020202020204" pitchFamily="34" charset="0"/>
                <a:cs typeface="Arial" panose="020B0604020202020204" pitchFamily="34" charset="0"/>
              </a:rPr>
              <a:t>Alternatively, </a:t>
            </a:r>
            <a:r>
              <a:rPr lang="en-GB" sz="675" b="1" noProof="1">
                <a:solidFill>
                  <a:schemeClr val="tx1"/>
                </a:solidFill>
                <a:latin typeface="Arial" panose="020B0604020202020204" pitchFamily="34" charset="0"/>
                <a:cs typeface="Arial" panose="020B0604020202020204" pitchFamily="34" charset="0"/>
              </a:rPr>
              <a:t>Increase</a:t>
            </a:r>
            <a:r>
              <a:rPr lang="en-GB" sz="675" baseline="0" noProof="1">
                <a:solidFill>
                  <a:schemeClr val="tx1"/>
                </a:solidFill>
                <a:latin typeface="Arial" panose="020B0604020202020204" pitchFamily="34" charset="0"/>
                <a:cs typeface="Arial" panose="020B0604020202020204" pitchFamily="34" charset="0"/>
              </a:rPr>
              <a:t> and</a:t>
            </a:r>
            <a:br>
              <a:rPr lang="en-GB" sz="675" baseline="0" noProof="1">
                <a:solidFill>
                  <a:schemeClr val="tx1"/>
                </a:solidFill>
                <a:latin typeface="Arial" panose="020B0604020202020204" pitchFamily="34" charset="0"/>
                <a:cs typeface="Arial" panose="020B0604020202020204" pitchFamily="34" charset="0"/>
              </a:rPr>
            </a:br>
            <a:r>
              <a:rPr lang="en-GB" sz="675" b="1" baseline="0" noProof="1">
                <a:solidFill>
                  <a:schemeClr val="tx1"/>
                </a:solidFill>
                <a:latin typeface="Arial" panose="020B0604020202020204" pitchFamily="34" charset="0"/>
                <a:cs typeface="Arial" panose="020B0604020202020204" pitchFamily="34" charset="0"/>
              </a:rPr>
              <a:t>Decrease </a:t>
            </a:r>
            <a:r>
              <a:rPr lang="en-GB" sz="675" baseline="0" noProof="1">
                <a:solidFill>
                  <a:schemeClr val="tx1"/>
                </a:solidFill>
                <a:latin typeface="Arial" panose="020B0604020202020204" pitchFamily="34" charset="0"/>
                <a:cs typeface="Arial" panose="020B0604020202020204" pitchFamily="34" charset="0"/>
              </a:rPr>
              <a:t>list level can be used</a:t>
            </a:r>
            <a:br>
              <a:rPr lang="en-GB"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t>
            </a:r>
            <a:r>
              <a:rPr lang="en-GB" sz="675" b="1" noProof="1">
                <a:solidFill>
                  <a:schemeClr val="tx1"/>
                </a:solidFill>
                <a:latin typeface="Arial" panose="020B0604020202020204" pitchFamily="34" charset="0"/>
                <a:cs typeface="Arial" panose="020B0604020202020204" pitchFamily="34" charset="0"/>
              </a:rPr>
              <a:t>Use bullet button</a:t>
            </a:r>
            <a:endParaRPr lang="en-GB" sz="1800"/>
          </a:p>
          <a:p>
            <a:pPr marL="0" marR="0" lvl="0" indent="0" algn="l" defTabSz="685783"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Arial" panose="020B0604020202020204" pitchFamily="34" charset="0"/>
                <a:cs typeface="Arial" panose="020B0604020202020204" pitchFamily="34" charset="0"/>
              </a:rPr>
              <a:t>Delete bullet for regular text.</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Click on the bullet button to reaply the correct bullet again</a:t>
            </a:r>
            <a:endParaRPr lang="en-GB" sz="1800"/>
          </a:p>
          <a:p>
            <a:pPr marL="0" marR="0" lvl="0" indent="0" algn="l" defTabSz="685783" rtl="0" eaLnBrk="1" fontAlgn="auto" latinLnBrk="0" hangingPunct="1">
              <a:lnSpc>
                <a:spcPct val="100000"/>
              </a:lnSpc>
              <a:spcBef>
                <a:spcPts val="0"/>
              </a:spcBef>
              <a:spcAft>
                <a:spcPts val="450"/>
              </a:spcAft>
              <a:buClrTx/>
              <a:buSzTx/>
              <a:buFontTx/>
              <a:buNone/>
              <a:tabLst/>
              <a:defRPr/>
            </a:pPr>
            <a:br>
              <a:rPr lang="en-GB" altLang="da-DK" sz="675" b="0" noProof="1">
                <a:solidFill>
                  <a:schemeClr val="tx1"/>
                </a:solidFill>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SLIDES &amp; LAYOUTS</a:t>
            </a:r>
            <a:endParaRPr lang="en-GB" sz="1800"/>
          </a:p>
          <a:p>
            <a:pPr marL="0" marR="0" lvl="0" indent="0" algn="l" defTabSz="685783"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Arial" panose="020B0604020202020204" pitchFamily="34" charset="0"/>
                <a:cs typeface="Arial" panose="020B0604020202020204" pitchFamily="34" charset="0"/>
              </a:rPr>
              <a:t>Click on the menu </a:t>
            </a:r>
            <a:r>
              <a:rPr lang="en-GB" altLang="da-DK" sz="675" b="1" noProof="1">
                <a:solidFill>
                  <a:schemeClr val="tx1"/>
                </a:solidFill>
                <a:latin typeface="Arial" panose="020B0604020202020204" pitchFamily="34" charset="0"/>
                <a:cs typeface="Arial" panose="020B0604020202020204" pitchFamily="34" charset="0"/>
              </a:rPr>
              <a:t>New Slide </a:t>
            </a:r>
            <a:r>
              <a:rPr lang="en-GB" altLang="da-DK" sz="675" b="0" noProof="1">
                <a:solidFill>
                  <a:schemeClr val="tx1"/>
                </a:solidFill>
                <a:latin typeface="Arial" panose="020B0604020202020204" pitchFamily="34" charset="0"/>
                <a:cs typeface="Arial" panose="020B0604020202020204" pitchFamily="34" charset="0"/>
              </a:rPr>
              <a:t>in the </a:t>
            </a:r>
            <a:r>
              <a:rPr lang="en-GB" altLang="da-DK" sz="675" b="1" noProof="1">
                <a:solidFill>
                  <a:schemeClr val="tx1"/>
                </a:solidFill>
                <a:latin typeface="Arial" panose="020B0604020202020204" pitchFamily="34" charset="0"/>
                <a:cs typeface="Arial" panose="020B0604020202020204" pitchFamily="34" charset="0"/>
              </a:rPr>
              <a:t>Home</a:t>
            </a:r>
            <a:r>
              <a:rPr lang="en-GB" altLang="da-DK" sz="675" b="0" noProof="1">
                <a:solidFill>
                  <a:schemeClr val="tx1"/>
                </a:solidFill>
                <a:latin typeface="Arial" panose="020B0604020202020204" pitchFamily="34" charset="0"/>
                <a:cs typeface="Arial" panose="020B0604020202020204" pitchFamily="34" charset="0"/>
              </a:rPr>
              <a:t> tab to insert a new slide</a:t>
            </a:r>
            <a:br>
              <a:rPr lang="en-GB" altLang="da-DK" sz="675" b="0" noProof="1">
                <a:solidFill>
                  <a:schemeClr val="tx1"/>
                </a:solidFill>
                <a:latin typeface="Arial" panose="020B0604020202020204" pitchFamily="34" charset="0"/>
                <a:cs typeface="Arial" panose="020B0604020202020204" pitchFamily="34" charset="0"/>
              </a:rPr>
            </a:br>
            <a:br>
              <a:rPr lang="en-GB" altLang="da-DK" sz="675" b="0" noProof="1">
                <a:solidFill>
                  <a:schemeClr val="tx1"/>
                </a:solidFill>
                <a:latin typeface="Arial" panose="020B0604020202020204" pitchFamily="34" charset="0"/>
                <a:cs typeface="Arial" panose="020B0604020202020204" pitchFamily="34" charset="0"/>
              </a:rPr>
            </a:br>
            <a:r>
              <a:rPr lang="en-GB" altLang="da-DK" sz="675" b="1" noProof="1">
                <a:solidFill>
                  <a:schemeClr val="tx1"/>
                </a:solidFill>
                <a:latin typeface="Arial" panose="020B0604020202020204" pitchFamily="34" charset="0"/>
                <a:cs typeface="Arial" panose="020B0604020202020204" pitchFamily="34" charset="0"/>
              </a:rPr>
              <a:t>Change layout</a:t>
            </a:r>
            <a:endParaRPr lang="en-GB" altLang="da-DK" sz="675" b="0" noProof="1">
              <a:solidFill>
                <a:schemeClr val="tx1"/>
              </a:solidFill>
              <a:latin typeface="Arial" panose="020B0604020202020204" pitchFamily="34" charset="0"/>
              <a:cs typeface="Arial" panose="020B0604020202020204" pitchFamily="34" charset="0"/>
            </a:endParaRPr>
          </a:p>
          <a:p>
            <a:pPr marL="0" indent="0">
              <a:spcAft>
                <a:spcPts val="450"/>
              </a:spcAft>
              <a:buFont typeface="+mj-lt"/>
              <a:buNone/>
            </a:pPr>
            <a:r>
              <a:rPr lang="en-GB" sz="675">
                <a:solidFill>
                  <a:srgbClr val="000000"/>
                </a:solidFill>
                <a:latin typeface="Arial" panose="020B0604020202020204" pitchFamily="34" charset="0"/>
                <a:ea typeface="Times New Roman" panose="02020603050405020304" pitchFamily="18" charset="0"/>
              </a:rPr>
              <a:t>Click on the arrow next to </a:t>
            </a:r>
            <a:r>
              <a:rPr lang="en-GB" sz="675" b="1">
                <a:solidFill>
                  <a:srgbClr val="000000"/>
                </a:solidFill>
                <a:latin typeface="Arial" panose="020B0604020202020204" pitchFamily="34" charset="0"/>
                <a:ea typeface="Times New Roman" panose="02020603050405020304" pitchFamily="18" charset="0"/>
              </a:rPr>
              <a:t>Layout</a:t>
            </a:r>
            <a:br>
              <a:rPr lang="en-GB" sz="675" b="1">
                <a:solidFill>
                  <a:srgbClr val="000000"/>
                </a:solidFill>
                <a:latin typeface="Arial" panose="020B0604020202020204" pitchFamily="34" charset="0"/>
                <a:ea typeface="Times New Roman" panose="02020603050405020304" pitchFamily="18" charset="0"/>
              </a:rPr>
            </a:br>
            <a:r>
              <a:rPr lang="en-GB" sz="675">
                <a:solidFill>
                  <a:srgbClr val="000000"/>
                </a:solidFill>
                <a:latin typeface="Arial" panose="020B0604020202020204" pitchFamily="34" charset="0"/>
                <a:ea typeface="Times New Roman" panose="02020603050405020304" pitchFamily="18" charset="0"/>
              </a:rPr>
              <a:t>to view a dropdown menu of possible slide layouts</a:t>
            </a:r>
            <a:endParaRPr lang="en-GB" sz="675">
              <a:latin typeface="Times New Roman" panose="02020603050405020304" pitchFamily="18" charset="0"/>
              <a:ea typeface="Times New Roman" panose="02020603050405020304" pitchFamily="18" charset="0"/>
            </a:endParaRPr>
          </a:p>
        </p:txBody>
      </p:sp>
      <p:sp>
        <p:nvSpPr>
          <p:cNvPr id="21" name="Text Box 3"/>
          <p:cNvSpPr txBox="1">
            <a:spLocks noChangeArrowheads="1"/>
          </p:cNvSpPr>
          <p:nvPr userDrawn="1"/>
        </p:nvSpPr>
        <p:spPr bwMode="auto">
          <a:xfrm>
            <a:off x="4498495" y="1815927"/>
            <a:ext cx="2196000" cy="289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900"/>
              </a:spcBef>
              <a:spcAft>
                <a:spcPts val="450"/>
              </a:spcAft>
              <a:buFont typeface="+mj-lt"/>
              <a:buNone/>
              <a:defRPr/>
            </a:pPr>
            <a:r>
              <a:rPr lang="en-GB" sz="675" b="1" noProof="1">
                <a:solidFill>
                  <a:schemeClr val="tx1"/>
                </a:solidFill>
                <a:latin typeface="Arial" panose="020B0604020202020204" pitchFamily="34" charset="0"/>
                <a:cs typeface="Arial" panose="020B0604020202020204" pitchFamily="34" charset="0"/>
              </a:rPr>
              <a:t>Reset slide</a:t>
            </a:r>
            <a:endParaRPr lang="en-GB" sz="1800"/>
          </a:p>
          <a:p>
            <a:pPr marL="0" marR="0" indent="0" algn="l" defTabSz="685783" rtl="0" eaLnBrk="1" fontAlgn="auto" latinLnBrk="0" hangingPunct="1">
              <a:lnSpc>
                <a:spcPct val="100000"/>
              </a:lnSpc>
              <a:spcBef>
                <a:spcPts val="0"/>
              </a:spcBef>
              <a:spcAft>
                <a:spcPts val="450"/>
              </a:spcAft>
              <a:buClrTx/>
              <a:buSzTx/>
              <a:buFont typeface="+mj-lt"/>
              <a:buNone/>
              <a:tabLst/>
              <a:defRPr/>
            </a:pPr>
            <a:r>
              <a:rPr lang="en-GB" altLang="da-DK" sz="675" noProof="1">
                <a:solidFill>
                  <a:schemeClr val="tx1"/>
                </a:solidFill>
                <a:latin typeface="Arial" panose="020B0604020202020204" pitchFamily="34" charset="0"/>
                <a:cs typeface="Arial" panose="020B0604020202020204" pitchFamily="34" charset="0"/>
              </a:rPr>
              <a:t>Click the </a:t>
            </a:r>
            <a:r>
              <a:rPr lang="en-GB" altLang="da-DK" sz="675" b="1" baseline="0" noProof="1">
                <a:solidFill>
                  <a:schemeClr val="tx1"/>
                </a:solidFill>
                <a:latin typeface="Arial" panose="020B0604020202020204" pitchFamily="34" charset="0"/>
                <a:cs typeface="Arial" panose="020B0604020202020204" pitchFamily="34" charset="0"/>
              </a:rPr>
              <a:t>Reset </a:t>
            </a:r>
            <a:r>
              <a:rPr lang="en-GB" altLang="da-DK" sz="675" noProof="1">
                <a:solidFill>
                  <a:schemeClr val="tx1"/>
                </a:solidFill>
                <a:latin typeface="Arial" panose="020B0604020202020204" pitchFamily="34" charset="0"/>
                <a:cs typeface="Arial" panose="020B0604020202020204" pitchFamily="34" charset="0"/>
              </a:rPr>
              <a:t>menu to reset position, size</a:t>
            </a:r>
            <a:r>
              <a:rPr lang="en-GB" altLang="da-DK" sz="675" baseline="0" noProof="1">
                <a:solidFill>
                  <a:schemeClr val="tx1"/>
                </a:solidFill>
                <a:latin typeface="Arial" panose="020B0604020202020204" pitchFamily="34" charset="0"/>
                <a:cs typeface="Arial" panose="020B0604020202020204" pitchFamily="34" charset="0"/>
              </a:rPr>
              <a:t> and formatting of the </a:t>
            </a:r>
            <a:br>
              <a:rPr lang="en-GB" altLang="da-DK" sz="675" baseline="0" noProof="1">
                <a:solidFill>
                  <a:schemeClr val="tx1"/>
                </a:solidFill>
                <a:latin typeface="Arial" panose="020B0604020202020204" pitchFamily="34" charset="0"/>
                <a:cs typeface="Arial" panose="020B0604020202020204" pitchFamily="34" charset="0"/>
              </a:rPr>
            </a:br>
            <a:r>
              <a:rPr lang="en-GB" altLang="da-DK" sz="675" baseline="0" noProof="1">
                <a:solidFill>
                  <a:schemeClr val="tx1"/>
                </a:solidFill>
                <a:latin typeface="Arial" panose="020B0604020202020204" pitchFamily="34" charset="0"/>
                <a:cs typeface="Arial" panose="020B0604020202020204" pitchFamily="34" charset="0"/>
              </a:rPr>
              <a:t>slide placeholders to their default settings</a:t>
            </a:r>
            <a:endParaRPr lang="en-GB" sz="1800"/>
          </a:p>
          <a:p>
            <a:pPr marL="0" marR="0" indent="0" algn="l" defTabSz="685783" rtl="0" eaLnBrk="1" fontAlgn="auto" latinLnBrk="0" hangingPunct="1">
              <a:lnSpc>
                <a:spcPct val="100000"/>
              </a:lnSpc>
              <a:spcBef>
                <a:spcPts val="0"/>
              </a:spcBef>
              <a:spcAft>
                <a:spcPts val="450"/>
              </a:spcAft>
              <a:buClrTx/>
              <a:buSzTx/>
              <a:buFont typeface="+mj-lt"/>
              <a:buNone/>
              <a:tabLst/>
              <a:defRPr/>
            </a:pPr>
            <a:endParaRPr lang="en-GB" sz="675" b="1" noProof="1">
              <a:solidFill>
                <a:schemeClr val="tx1"/>
              </a:solidFill>
              <a:latin typeface="Arial" panose="020B0604020202020204" pitchFamily="34" charset="0"/>
              <a:cs typeface="Arial" panose="020B0604020202020204" pitchFamily="34" charset="0"/>
            </a:endParaRPr>
          </a:p>
          <a:p>
            <a:pPr marL="0" marR="0" lvl="0" indent="0" algn="l" defTabSz="685783"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PICTURES</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GB" altLang="da-DK" sz="675" b="1" noProof="1">
                <a:solidFill>
                  <a:schemeClr val="tx1"/>
                </a:solidFill>
                <a:latin typeface="Arial" panose="020B0604020202020204" pitchFamily="34" charset="0"/>
                <a:cs typeface="Arial" panose="020B0604020202020204" pitchFamily="34" charset="0"/>
              </a:rPr>
              <a:t>Insert</a:t>
            </a:r>
            <a:endParaRPr lang="en-GB" sz="1800"/>
          </a:p>
          <a:p>
            <a:pPr eaLnBrk="1" hangingPunct="1">
              <a:spcBef>
                <a:spcPts val="900"/>
              </a:spcBef>
              <a:spcAft>
                <a:spcPts val="450"/>
              </a:spcAft>
              <a:defRPr/>
            </a:pPr>
            <a:r>
              <a:rPr lang="en-GB" sz="675" b="1" noProof="1">
                <a:solidFill>
                  <a:schemeClr val="tx1"/>
                </a:solidFill>
                <a:latin typeface="Arial" panose="020B0604020202020204" pitchFamily="34" charset="0"/>
                <a:cs typeface="Arial" panose="020B0604020202020204" pitchFamily="34" charset="0"/>
              </a:rPr>
              <a:t>Crop picture</a:t>
            </a:r>
            <a:endParaRPr lang="en-GB" sz="1800"/>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1. </a:t>
            </a:r>
            <a:r>
              <a:rPr lang="en-GB" altLang="da-DK" sz="675" b="0" noProof="1">
                <a:solidFill>
                  <a:schemeClr val="tx1"/>
                </a:solidFill>
                <a:latin typeface="Arial" panose="020B0604020202020204" pitchFamily="34" charset="0"/>
                <a:cs typeface="Arial" panose="020B0604020202020204" pitchFamily="34" charset="0"/>
              </a:rPr>
              <a:t>Click </a:t>
            </a:r>
            <a:r>
              <a:rPr lang="en-GB" altLang="da-DK" sz="675" b="1" noProof="1">
                <a:solidFill>
                  <a:schemeClr val="tx1"/>
                </a:solidFill>
                <a:latin typeface="Arial" panose="020B0604020202020204" pitchFamily="34" charset="0"/>
                <a:cs typeface="Arial" panose="020B0604020202020204" pitchFamily="34" charset="0"/>
              </a:rPr>
              <a:t>Crop</a:t>
            </a:r>
            <a:r>
              <a:rPr lang="en-GB" altLang="da-DK" sz="675" b="0" noProof="1">
                <a:solidFill>
                  <a:schemeClr val="tx1"/>
                </a:solidFill>
                <a:latin typeface="Arial" panose="020B0604020202020204" pitchFamily="34" charset="0"/>
                <a:cs typeface="Arial" panose="020B0604020202020204" pitchFamily="34" charset="0"/>
              </a:rPr>
              <a:t> to change size or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focus of the picture</a:t>
            </a:r>
            <a:endParaRPr lang="en-GB" sz="1800"/>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2. </a:t>
            </a:r>
            <a:r>
              <a:rPr lang="en-GB" altLang="da-DK" sz="675" b="0" noProof="1">
                <a:solidFill>
                  <a:schemeClr val="tx1"/>
                </a:solidFill>
                <a:latin typeface="Arial" panose="020B0604020202020204" pitchFamily="34" charset="0"/>
                <a:cs typeface="Arial" panose="020B0604020202020204" pitchFamily="34" charset="0"/>
              </a:rPr>
              <a:t>If you want to scale the picture,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hold </a:t>
            </a:r>
            <a:r>
              <a:rPr lang="en-GB" altLang="da-DK" sz="675" b="1" noProof="1">
                <a:solidFill>
                  <a:schemeClr val="tx1"/>
                </a:solidFill>
                <a:latin typeface="Arial" panose="020B0604020202020204" pitchFamily="34" charset="0"/>
                <a:cs typeface="Arial" panose="020B0604020202020204" pitchFamily="34" charset="0"/>
              </a:rPr>
              <a:t>SHIFT</a:t>
            </a:r>
            <a:r>
              <a:rPr lang="en-GB" altLang="da-DK" sz="675" b="0" noProof="1">
                <a:solidFill>
                  <a:schemeClr val="tx1"/>
                </a:solidFill>
                <a:latin typeface="Arial" panose="020B0604020202020204" pitchFamily="34" charset="0"/>
                <a:cs typeface="Arial" panose="020B0604020202020204" pitchFamily="34" charset="0"/>
              </a:rPr>
              <a:t>-key down while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dragging the corners of the picture</a:t>
            </a:r>
            <a:br>
              <a:rPr lang="en-GB"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t>
            </a:r>
            <a:r>
              <a:rPr lang="en-GB" altLang="da-DK" sz="675" b="0" noProof="1">
                <a:solidFill>
                  <a:schemeClr val="tx1"/>
                </a:solidFill>
                <a:latin typeface="Arial" panose="020B0604020202020204" pitchFamily="34" charset="0"/>
                <a:cs typeface="Arial" panose="020B0604020202020204" pitchFamily="34" charset="0"/>
              </a:rPr>
              <a:t>If you delete the picture and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insert a new one, the picture may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lie in front of the text or graphic.</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If this happens, select the picture,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right-click and choose </a:t>
            </a:r>
            <a:r>
              <a:rPr lang="en-GB" altLang="da-DK" sz="675" b="1" noProof="1">
                <a:solidFill>
                  <a:schemeClr val="tx1"/>
                </a:solidFill>
                <a:latin typeface="Arial" panose="020B0604020202020204" pitchFamily="34" charset="0"/>
                <a:cs typeface="Arial" panose="020B0604020202020204" pitchFamily="34" charset="0"/>
              </a:rPr>
              <a:t>Send to Back</a:t>
            </a:r>
            <a:endParaRPr lang="en-GB" sz="1800"/>
          </a:p>
        </p:txBody>
      </p:sp>
      <p:sp>
        <p:nvSpPr>
          <p:cNvPr id="25" name="Text Box 4"/>
          <p:cNvSpPr txBox="1">
            <a:spLocks noChangeArrowheads="1"/>
          </p:cNvSpPr>
          <p:nvPr userDrawn="1"/>
        </p:nvSpPr>
        <p:spPr bwMode="auto">
          <a:xfrm>
            <a:off x="8076217" y="1806577"/>
            <a:ext cx="235824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783"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HEADER &amp; FOOTER</a:t>
            </a: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Do this at the very end to apply the changes on all slides</a:t>
            </a:r>
            <a:endParaRPr lang="en-GB" sz="1800"/>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on </a:t>
            </a:r>
            <a:r>
              <a:rPr lang="en-GB" altLang="da-DK" sz="675" b="1" noProof="1">
                <a:solidFill>
                  <a:schemeClr val="tx1"/>
                </a:solidFill>
                <a:latin typeface="Arial" panose="020B0604020202020204" pitchFamily="34" charset="0"/>
                <a:cs typeface="Arial" panose="020B0604020202020204" pitchFamily="34" charset="0"/>
              </a:rPr>
              <a:t>Header and Footer </a:t>
            </a:r>
            <a:r>
              <a:rPr lang="en-GB" altLang="da-DK" sz="675" b="0" noProof="1">
                <a:solidFill>
                  <a:schemeClr val="tx1"/>
                </a:solidFill>
                <a:latin typeface="Arial" panose="020B0604020202020204" pitchFamily="34" charset="0"/>
                <a:cs typeface="Arial" panose="020B0604020202020204" pitchFamily="34" charset="0"/>
              </a:rPr>
              <a:t>in the </a:t>
            </a:r>
            <a:r>
              <a:rPr lang="en-GB" altLang="da-DK" sz="675" b="1" noProof="1">
                <a:solidFill>
                  <a:schemeClr val="tx1"/>
                </a:solidFill>
                <a:latin typeface="Arial" panose="020B0604020202020204" pitchFamily="34" charset="0"/>
                <a:cs typeface="Arial" panose="020B0604020202020204" pitchFamily="34" charset="0"/>
              </a:rPr>
              <a:t>Insert</a:t>
            </a:r>
            <a:r>
              <a:rPr lang="en-GB" altLang="da-DK" sz="675" b="0" noProof="1">
                <a:solidFill>
                  <a:schemeClr val="tx1"/>
                </a:solidFill>
                <a:latin typeface="Arial" panose="020B0604020202020204" pitchFamily="34" charset="0"/>
                <a:cs typeface="Arial" panose="020B0604020202020204" pitchFamily="34" charset="0"/>
              </a:rPr>
              <a:t> tab (write the desired text)</a:t>
            </a:r>
            <a:endParaRPr lang="en-GB" sz="1800"/>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a:t>
            </a:r>
            <a:r>
              <a:rPr lang="en-GB" altLang="da-DK" sz="675" b="1" noProof="1">
                <a:solidFill>
                  <a:schemeClr val="tx1"/>
                </a:solidFill>
                <a:latin typeface="Arial" panose="020B0604020202020204" pitchFamily="34" charset="0"/>
                <a:cs typeface="Arial" panose="020B0604020202020204" pitchFamily="34" charset="0"/>
              </a:rPr>
              <a:t>Apply to All </a:t>
            </a:r>
            <a:r>
              <a:rPr lang="en-GB" altLang="da-DK" sz="675" b="0" noProof="1">
                <a:solidFill>
                  <a:schemeClr val="tx1"/>
                </a:solidFill>
                <a:latin typeface="Arial" panose="020B0604020202020204" pitchFamily="34" charset="0"/>
                <a:cs typeface="Arial" panose="020B0604020202020204" pitchFamily="34" charset="0"/>
              </a:rPr>
              <a:t>or </a:t>
            </a:r>
            <a:r>
              <a:rPr lang="en-GB" altLang="da-DK" sz="675" b="1" noProof="1">
                <a:solidFill>
                  <a:schemeClr val="tx1"/>
                </a:solidFill>
                <a:latin typeface="Arial" panose="020B0604020202020204" pitchFamily="34" charset="0"/>
                <a:cs typeface="Arial" panose="020B0604020202020204" pitchFamily="34" charset="0"/>
              </a:rPr>
              <a:t>Apply</a:t>
            </a:r>
            <a:r>
              <a:rPr lang="en-GB" altLang="da-DK" sz="675" b="0" noProof="1">
                <a:solidFill>
                  <a:schemeClr val="tx1"/>
                </a:solidFill>
                <a:latin typeface="Arial" panose="020B0604020202020204" pitchFamily="34" charset="0"/>
                <a:cs typeface="Arial" panose="020B0604020202020204" pitchFamily="34" charset="0"/>
              </a:rPr>
              <a:t> if only used on one slide</a:t>
            </a:r>
            <a:br>
              <a:rPr lang="en-GB"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sz="1200">
                <a:latin typeface="Arial" panose="020B0604020202020204" pitchFamily="34" charset="0"/>
                <a:cs typeface="Arial" panose="020B0604020202020204" pitchFamily="34" charset="0"/>
              </a:rPr>
              <a:t>GRIDLINES</a:t>
            </a:r>
            <a:endParaRPr lang="en-GB" sz="1800"/>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the </a:t>
            </a:r>
            <a:r>
              <a:rPr lang="en-GB" altLang="da-DK" sz="675" b="1" noProof="1">
                <a:solidFill>
                  <a:schemeClr val="tx1"/>
                </a:solidFill>
                <a:latin typeface="Arial" panose="020B0604020202020204" pitchFamily="34" charset="0"/>
                <a:cs typeface="Arial" panose="020B0604020202020204" pitchFamily="34" charset="0"/>
              </a:rPr>
              <a:t>View</a:t>
            </a:r>
            <a:r>
              <a:rPr lang="en-GB" altLang="da-DK" sz="675" b="0" noProof="1">
                <a:solidFill>
                  <a:schemeClr val="tx1"/>
                </a:solidFill>
                <a:latin typeface="Arial" panose="020B0604020202020204" pitchFamily="34" charset="0"/>
                <a:cs typeface="Arial" panose="020B0604020202020204" pitchFamily="34" charset="0"/>
              </a:rPr>
              <a:t> tab and set tick mark next to </a:t>
            </a:r>
            <a:r>
              <a:rPr lang="en-GB" altLang="da-DK" sz="675" b="1" noProof="1">
                <a:solidFill>
                  <a:schemeClr val="tx1"/>
                </a:solidFill>
                <a:latin typeface="Arial" panose="020B0604020202020204" pitchFamily="34" charset="0"/>
                <a:cs typeface="Arial" panose="020B0604020202020204" pitchFamily="34" charset="0"/>
              </a:rPr>
              <a:t>Guides</a:t>
            </a: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Alt + F9 </a:t>
            </a:r>
            <a:r>
              <a:rPr lang="en-GB" altLang="da-DK" sz="675" b="0" noProof="1">
                <a:solidFill>
                  <a:schemeClr val="tx1"/>
                </a:solidFill>
                <a:latin typeface="Arial" panose="020B0604020202020204" pitchFamily="34" charset="0"/>
                <a:cs typeface="Arial" panose="020B0604020202020204" pitchFamily="34" charset="0"/>
              </a:rPr>
              <a:t>for quick view of guides</a:t>
            </a:r>
            <a:endParaRPr lang="en-GB" sz="1800"/>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901925" y="3444894"/>
            <a:ext cx="257143" cy="285714"/>
          </a:xfrm>
          <a:prstGeom prst="rect">
            <a:avLst/>
          </a:prstGeom>
        </p:spPr>
      </p:pic>
      <p:pic>
        <p:nvPicPr>
          <p:cNvPr id="30" name="Picture 29">
            <a:extLst>
              <a:ext uri="{FF2B5EF4-FFF2-40B4-BE49-F238E27FC236}">
                <a16:creationId xmlns:a16="http://schemas.microsoft.com/office/drawing/2014/main" id="{6F02021C-F6D2-4E6A-8629-C6315B3791E9}"/>
              </a:ext>
            </a:extLst>
          </p:cNvPr>
          <p:cNvPicPr>
            <a:picLocks noChangeAspect="1"/>
          </p:cNvPicPr>
          <p:nvPr userDrawn="1"/>
        </p:nvPicPr>
        <p:blipFill>
          <a:blip r:embed="rId3"/>
          <a:stretch>
            <a:fillRect/>
          </a:stretch>
        </p:blipFill>
        <p:spPr>
          <a:xfrm>
            <a:off x="2859635" y="2789826"/>
            <a:ext cx="457143" cy="257143"/>
          </a:xfrm>
          <a:prstGeom prst="rect">
            <a:avLst/>
          </a:prstGeom>
        </p:spPr>
      </p:pic>
      <p:pic>
        <p:nvPicPr>
          <p:cNvPr id="32" name="Picture 31">
            <a:extLst>
              <a:ext uri="{FF2B5EF4-FFF2-40B4-BE49-F238E27FC236}">
                <a16:creationId xmlns:a16="http://schemas.microsoft.com/office/drawing/2014/main" id="{CF428D6C-AC8F-46DD-96BA-C0A5E4DDB306}"/>
              </a:ext>
            </a:extLst>
          </p:cNvPr>
          <p:cNvPicPr>
            <a:picLocks noChangeAspect="1"/>
          </p:cNvPicPr>
          <p:nvPr userDrawn="1"/>
        </p:nvPicPr>
        <p:blipFill>
          <a:blip r:embed="rId4"/>
          <a:stretch>
            <a:fillRect/>
          </a:stretch>
        </p:blipFill>
        <p:spPr>
          <a:xfrm>
            <a:off x="2866055" y="5077014"/>
            <a:ext cx="475428" cy="176762"/>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631303" y="3022895"/>
            <a:ext cx="341204" cy="321707"/>
          </a:xfrm>
          <a:prstGeom prst="rect">
            <a:avLst/>
          </a:prstGeom>
        </p:spPr>
      </p:pic>
      <p:pic>
        <p:nvPicPr>
          <p:cNvPr id="18" name="Picture 16">
            <a:extLst>
              <a:ext uri="{FF2B5EF4-FFF2-40B4-BE49-F238E27FC236}">
                <a16:creationId xmlns:a16="http://schemas.microsoft.com/office/drawing/2014/main" id="{CB77F55A-FFA2-402F-B40F-8F779E0D8892}"/>
              </a:ext>
            </a:extLst>
          </p:cNvPr>
          <p:cNvPicPr>
            <a:picLocks noChangeAspect="1"/>
          </p:cNvPicPr>
          <p:nvPr userDrawn="1"/>
        </p:nvPicPr>
        <p:blipFill>
          <a:blip r:embed="rId6"/>
          <a:stretch>
            <a:fillRect/>
          </a:stretch>
        </p:blipFill>
        <p:spPr>
          <a:xfrm>
            <a:off x="2866057" y="4393375"/>
            <a:ext cx="328881" cy="505501"/>
          </a:xfrm>
          <a:prstGeom prst="rect">
            <a:avLst/>
          </a:prstGeom>
        </p:spPr>
      </p:pic>
      <p:pic>
        <p:nvPicPr>
          <p:cNvPr id="20" name="Picture 20">
            <a:extLst>
              <a:ext uri="{FF2B5EF4-FFF2-40B4-BE49-F238E27FC236}">
                <a16:creationId xmlns:a16="http://schemas.microsoft.com/office/drawing/2014/main" id="{74EBBED2-6C3D-4EF3-81AF-CC99C81AD463}"/>
              </a:ext>
            </a:extLst>
          </p:cNvPr>
          <p:cNvPicPr>
            <a:picLocks noChangeAspect="1"/>
          </p:cNvPicPr>
          <p:nvPr userDrawn="1"/>
        </p:nvPicPr>
        <p:blipFill>
          <a:blip r:embed="rId7"/>
          <a:stretch>
            <a:fillRect/>
          </a:stretch>
        </p:blipFill>
        <p:spPr>
          <a:xfrm>
            <a:off x="6703718" y="2041709"/>
            <a:ext cx="538465" cy="172841"/>
          </a:xfrm>
          <a:prstGeom prst="rect">
            <a:avLst/>
          </a:prstGeom>
        </p:spPr>
      </p:pic>
      <p:pic>
        <p:nvPicPr>
          <p:cNvPr id="23" name="Picture 19">
            <a:extLst>
              <a:ext uri="{FF2B5EF4-FFF2-40B4-BE49-F238E27FC236}">
                <a16:creationId xmlns:a16="http://schemas.microsoft.com/office/drawing/2014/main" id="{1F335833-63D9-4A9D-A1D1-07499FE23053}"/>
              </a:ext>
            </a:extLst>
          </p:cNvPr>
          <p:cNvPicPr>
            <a:picLocks noChangeAspect="1"/>
          </p:cNvPicPr>
          <p:nvPr userDrawn="1"/>
        </p:nvPicPr>
        <p:blipFill>
          <a:blip r:embed="rId8"/>
          <a:stretch>
            <a:fillRect/>
          </a:stretch>
        </p:blipFill>
        <p:spPr>
          <a:xfrm>
            <a:off x="6707447" y="3829283"/>
            <a:ext cx="313788" cy="543900"/>
          </a:xfrm>
          <a:prstGeom prst="rect">
            <a:avLst/>
          </a:prstGeom>
        </p:spPr>
      </p:pic>
    </p:spTree>
    <p:extLst>
      <p:ext uri="{BB962C8B-B14F-4D97-AF65-F5344CB8AC3E}">
        <p14:creationId xmlns:p14="http://schemas.microsoft.com/office/powerpoint/2010/main" val="22764020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sp>
        <p:nvSpPr>
          <p:cNvPr id="5" name="Do not use"/>
          <p:cNvSpPr txBox="1"/>
          <p:nvPr userDrawn="1"/>
        </p:nvSpPr>
        <p:spPr>
          <a:xfrm>
            <a:off x="430217" y="656828"/>
            <a:ext cx="11356977"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3300" b="0" noProof="0">
                <a:solidFill>
                  <a:schemeClr val="bg1"/>
                </a:solidFill>
              </a:rPr>
              <a:t>If you see any </a:t>
            </a:r>
            <a:r>
              <a:rPr lang="en-GB" sz="3300" b="1" i="1" noProof="0">
                <a:solidFill>
                  <a:schemeClr val="bg1"/>
                </a:solidFill>
              </a:rPr>
              <a:t>layouts after this </a:t>
            </a:r>
            <a:r>
              <a:rPr lang="en-GB" sz="3300" b="0" i="0" noProof="0">
                <a:solidFill>
                  <a:schemeClr val="bg1"/>
                </a:solidFill>
              </a:rPr>
              <a:t>one</a:t>
            </a:r>
            <a:r>
              <a:rPr lang="en-GB" sz="3300" b="1" i="1" noProof="0">
                <a:solidFill>
                  <a:schemeClr val="bg1"/>
                </a:solidFill>
              </a:rPr>
              <a:t>,</a:t>
            </a:r>
            <a:br>
              <a:rPr lang="en-GB" sz="3300" b="0" i="0" noProof="0">
                <a:solidFill>
                  <a:schemeClr val="bg1"/>
                </a:solidFill>
              </a:rPr>
            </a:br>
            <a:r>
              <a:rPr lang="en-GB" sz="3300" b="0" noProof="0">
                <a:solidFill>
                  <a:schemeClr val="bg1"/>
                </a:solidFill>
              </a:rPr>
              <a:t>do not use them. These layouts </a:t>
            </a:r>
            <a:r>
              <a:rPr lang="en-GB" sz="3300" b="1" i="1" u="none" noProof="0">
                <a:solidFill>
                  <a:schemeClr val="bg1"/>
                </a:solidFill>
              </a:rPr>
              <a:t>are not </a:t>
            </a:r>
            <a:r>
              <a:rPr lang="en-GB" sz="3300" b="0" noProof="0">
                <a:solidFill>
                  <a:schemeClr val="bg1"/>
                </a:solidFill>
              </a:rPr>
              <a:t>part of our corporate template.</a:t>
            </a:r>
            <a:br>
              <a:rPr lang="en-GB" sz="2100" b="0" noProof="0">
                <a:solidFill>
                  <a:schemeClr val="bg1"/>
                </a:solidFill>
              </a:rPr>
            </a:br>
            <a:br>
              <a:rPr lang="en-GB" sz="2100" b="0" noProof="0">
                <a:solidFill>
                  <a:schemeClr val="bg1"/>
                </a:solidFill>
              </a:rPr>
            </a:br>
            <a:endParaRPr lang="en-GB" sz="21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229288" y="3162052"/>
            <a:ext cx="1200000" cy="900000"/>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7" cy="1685077"/>
          </a:xfrm>
          <a:prstGeom prst="rect">
            <a:avLst/>
          </a:prstGeom>
        </p:spPr>
        <p:txBody>
          <a:bodyPr wrap="square">
            <a:spAutoFit/>
          </a:bodyPr>
          <a:lstStyle/>
          <a:p>
            <a:pPr algn="ctr"/>
            <a:r>
              <a:rPr lang="en-GB" sz="10350" b="1" i="1" noProof="0">
                <a:solidFill>
                  <a:schemeClr val="bg1"/>
                </a:solidFill>
              </a:rPr>
              <a:t>Do not use </a:t>
            </a:r>
            <a:endParaRPr lang="en-GB" sz="18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7" y="5186457"/>
            <a:ext cx="11356975" cy="73353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Due to PowerPoint’s standard Copy/Paste functionality extra undesirable layouts can appear.</a:t>
            </a:r>
            <a:endParaRPr lang="en-GB" sz="1800"/>
          </a:p>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Also notice: Layouts after this might contain potential confidential information.</a:t>
            </a:r>
            <a:br>
              <a:rPr lang="en-GB" sz="1350" b="0" noProof="0">
                <a:solidFill>
                  <a:schemeClr val="bg1"/>
                </a:solidFill>
              </a:rPr>
            </a:br>
            <a:endParaRPr lang="en-GB" sz="1350" b="0" noProof="0">
              <a:solidFill>
                <a:schemeClr val="bg1"/>
              </a:solidFill>
            </a:endParaRPr>
          </a:p>
        </p:txBody>
      </p:sp>
    </p:spTree>
    <p:extLst>
      <p:ext uri="{BB962C8B-B14F-4D97-AF65-F5344CB8AC3E}">
        <p14:creationId xmlns:p14="http://schemas.microsoft.com/office/powerpoint/2010/main" val="28306039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7_Blank">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625417" y="1665289"/>
            <a:ext cx="10942108" cy="3880275"/>
          </a:xfrm>
          <a:prstGeom prst="rect">
            <a:avLst/>
          </a:prstGeom>
        </p:spPr>
        <p:txBody>
          <a:bodyPr vert="horz" lIns="0" tIns="0" rIns="0" bIns="0" anchor="t"/>
          <a:lstStyle>
            <a:lvl1pPr marL="171450" indent="-171450" algn="l" defTabSz="912813" rtl="0" eaLnBrk="1" fontAlgn="base" hangingPunct="1">
              <a:spcBef>
                <a:spcPts val="300"/>
              </a:spcBef>
              <a:spcAft>
                <a:spcPts val="300"/>
              </a:spcAft>
              <a:buClr>
                <a:schemeClr val="tx2"/>
              </a:buClr>
              <a:buSzPct val="100000"/>
              <a:buFont typeface="Wingdings" charset="2"/>
              <a:buChar char="§"/>
              <a:defRPr lang="en-AU" sz="1200" b="0" kern="1200" dirty="0" smtClean="0">
                <a:solidFill>
                  <a:schemeClr val="tx1"/>
                </a:solidFill>
                <a:latin typeface="+mn-lt"/>
                <a:ea typeface="ＭＳ Ｐゴシック" charset="0"/>
                <a:cs typeface="ＭＳ Ｐゴシック" charset="0"/>
              </a:defRPr>
            </a:lvl1pPr>
            <a:lvl2pPr marL="361950" indent="-176213">
              <a:spcBef>
                <a:spcPts val="0"/>
              </a:spcBef>
              <a:spcAft>
                <a:spcPts val="300"/>
              </a:spcAft>
              <a:buClr>
                <a:schemeClr val="tx2"/>
              </a:buClr>
              <a:buFont typeface="Lucida Grande"/>
              <a:buChar char="–"/>
              <a:defRPr lang="en-AU" sz="1200" b="0" kern="1200" dirty="0" smtClean="0">
                <a:solidFill>
                  <a:schemeClr val="tx1"/>
                </a:solidFill>
                <a:latin typeface="+mn-lt"/>
                <a:ea typeface="ＭＳ Ｐゴシック" charset="0"/>
                <a:cs typeface="+mn-cs"/>
              </a:defRPr>
            </a:lvl2pPr>
            <a:lvl3pPr marL="536575" indent="-171450" algn="l" defTabSz="912813" rtl="0" eaLnBrk="1" fontAlgn="base" hangingPunct="1">
              <a:spcBef>
                <a:spcPts val="0"/>
              </a:spcBef>
              <a:spcAft>
                <a:spcPts val="300"/>
              </a:spcAft>
              <a:buClr>
                <a:schemeClr val="tx2"/>
              </a:buClr>
              <a:buSzPct val="100000"/>
              <a:buFont typeface="Lucida Grande"/>
              <a:buChar char="-"/>
              <a:defRPr lang="en-AU" sz="1200" b="0" kern="1200" dirty="0" smtClean="0">
                <a:solidFill>
                  <a:schemeClr val="tx1"/>
                </a:solidFill>
                <a:latin typeface="+mn-lt"/>
                <a:ea typeface="ＭＳ Ｐゴシック" charset="0"/>
                <a:cs typeface="ＭＳ Ｐゴシック" charset="0"/>
              </a:defRPr>
            </a:lvl3pPr>
            <a:lvl4pPr marL="719138" indent="-179388">
              <a:spcBef>
                <a:spcPts val="0"/>
              </a:spcBef>
              <a:spcAft>
                <a:spcPts val="300"/>
              </a:spcAft>
              <a:buClr>
                <a:schemeClr val="tx2"/>
              </a:buClr>
              <a:buFont typeface="Lucida Grande"/>
              <a:buChar char="–"/>
              <a:defRPr sz="1200">
                <a:solidFill>
                  <a:schemeClr val="tx1"/>
                </a:solidFill>
              </a:defRPr>
            </a:lvl4pPr>
            <a:lvl5pPr>
              <a:spcBef>
                <a:spcPts val="0"/>
              </a:spcBef>
              <a:spcAft>
                <a:spcPts val="300"/>
              </a:spcAft>
              <a:defRPr/>
            </a:lvl5pPr>
          </a:lstStyle>
          <a:p>
            <a:pPr lvl="0"/>
            <a:r>
              <a:rPr lang="en-AU"/>
              <a:t>Click to add text</a:t>
            </a:r>
          </a:p>
          <a:p>
            <a:pPr marL="357188" lvl="1" indent="-171450" algn="l" defTabSz="912813" rtl="0" eaLnBrk="1" fontAlgn="base" hangingPunct="1">
              <a:spcBef>
                <a:spcPts val="0"/>
              </a:spcBef>
              <a:spcAft>
                <a:spcPts val="300"/>
              </a:spcAft>
              <a:buClr>
                <a:srgbClr val="094D80"/>
              </a:buClr>
              <a:buFont typeface="Arial" charset="0"/>
              <a:buChar char="–"/>
            </a:pPr>
            <a:r>
              <a:rPr lang="en-AU"/>
              <a:t>Second level</a:t>
            </a:r>
          </a:p>
          <a:p>
            <a:pPr lvl="2"/>
            <a:r>
              <a:rPr lang="en-AU"/>
              <a:t>Third level</a:t>
            </a:r>
          </a:p>
          <a:p>
            <a:pPr lvl="3"/>
            <a:r>
              <a:rPr lang="en-AU"/>
              <a:t>Fourth level</a:t>
            </a:r>
            <a:endParaRPr lang="en-US"/>
          </a:p>
        </p:txBody>
      </p:sp>
      <p:sp>
        <p:nvSpPr>
          <p:cNvPr id="14" name="Text Placeholder 37"/>
          <p:cNvSpPr>
            <a:spLocks noGrp="1"/>
          </p:cNvSpPr>
          <p:nvPr>
            <p:ph type="body" sz="quarter" idx="14" hasCustomPrompt="1"/>
          </p:nvPr>
        </p:nvSpPr>
        <p:spPr>
          <a:xfrm>
            <a:off x="625416" y="5667923"/>
            <a:ext cx="10938379" cy="436852"/>
          </a:xfrm>
          <a:prstGeom prst="rect">
            <a:avLst/>
          </a:prstGeom>
        </p:spPr>
        <p:txBody>
          <a:bodyPr vert="horz" lIns="0" tIns="0" rIns="0" bIns="0" anchor="b" anchorCtr="0"/>
          <a:lstStyle>
            <a:lvl1pPr marL="0" indent="0">
              <a:lnSpc>
                <a:spcPct val="90000"/>
              </a:lnSpc>
              <a:buNone/>
              <a:defRPr lang="en-US" sz="10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5"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7"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41880104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11"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10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2"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Tree>
    <p:extLst>
      <p:ext uri="{BB962C8B-B14F-4D97-AF65-F5344CB8AC3E}">
        <p14:creationId xmlns:p14="http://schemas.microsoft.com/office/powerpoint/2010/main" val="8098845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ext/Bullets">
    <p:spTree>
      <p:nvGrpSpPr>
        <p:cNvPr id="1" name=""/>
        <p:cNvGrpSpPr/>
        <p:nvPr/>
      </p:nvGrpSpPr>
      <p:grpSpPr>
        <a:xfrm>
          <a:off x="0" y="0"/>
          <a:ext cx="0" cy="0"/>
          <a:chOff x="0" y="0"/>
          <a:chExt cx="0" cy="0"/>
        </a:xfrm>
      </p:grpSpPr>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10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39059420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_Combination 5_Graph_2-up">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7"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24" name="Text Placeholder 37"/>
          <p:cNvSpPr>
            <a:spLocks noGrp="1"/>
          </p:cNvSpPr>
          <p:nvPr>
            <p:ph type="body" sz="quarter" idx="22" hasCustomPrompt="1"/>
          </p:nvPr>
        </p:nvSpPr>
        <p:spPr>
          <a:xfrm>
            <a:off x="6294968"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5"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1" name="Content Placeholder 10"/>
          <p:cNvSpPr>
            <a:spLocks noGrp="1"/>
          </p:cNvSpPr>
          <p:nvPr>
            <p:ph sz="quarter" idx="25"/>
          </p:nvPr>
        </p:nvSpPr>
        <p:spPr>
          <a:xfrm>
            <a:off x="624418" y="1292226"/>
            <a:ext cx="5270500" cy="4297363"/>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0"/>
          <p:cNvSpPr>
            <a:spLocks noGrp="1"/>
          </p:cNvSpPr>
          <p:nvPr>
            <p:ph sz="quarter" idx="26"/>
          </p:nvPr>
        </p:nvSpPr>
        <p:spPr>
          <a:xfrm>
            <a:off x="6288618" y="1292226"/>
            <a:ext cx="5270500" cy="4297363"/>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1340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6" y="5870662"/>
            <a:ext cx="10939496" cy="312993"/>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5"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8" name="Text Placeholder 31"/>
          <p:cNvSpPr>
            <a:spLocks noGrp="1"/>
          </p:cNvSpPr>
          <p:nvPr>
            <p:ph type="body" sz="quarter" idx="24" hasCustomPrompt="1"/>
          </p:nvPr>
        </p:nvSpPr>
        <p:spPr>
          <a:xfrm>
            <a:off x="625416" y="1290777"/>
            <a:ext cx="10933701"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11" name="Content Placeholder 10"/>
          <p:cNvSpPr>
            <a:spLocks noGrp="1"/>
          </p:cNvSpPr>
          <p:nvPr>
            <p:ph sz="quarter" idx="25" hasCustomPrompt="1"/>
          </p:nvPr>
        </p:nvSpPr>
        <p:spPr>
          <a:xfrm>
            <a:off x="624418" y="1772816"/>
            <a:ext cx="5270500" cy="3600400"/>
          </a:xfrm>
          <a:prstGeom prst="rect">
            <a:avLst/>
          </a:prstGeom>
          <a:solidFill>
            <a:schemeClr val="bg1">
              <a:lumMod val="95000"/>
            </a:schemeClr>
          </a:solidFill>
        </p:spPr>
        <p:txBody>
          <a:bodyPr lIns="90000" tIns="46800" rIns="90000" bIns="46800"/>
          <a:lstStyle>
            <a:lvl1pPr marL="0" indent="0">
              <a:spcBef>
                <a:spcPts val="0"/>
              </a:spcBef>
              <a:spcAft>
                <a:spcPts val="600"/>
              </a:spcAft>
              <a:buClr>
                <a:schemeClr val="accent1"/>
              </a:buClr>
              <a:buNone/>
              <a:defRPr sz="1000" b="1">
                <a:solidFill>
                  <a:schemeClr val="accent1"/>
                </a:solidFill>
              </a:defRPr>
            </a:lvl1pPr>
            <a:lvl2pPr marL="0" indent="0">
              <a:spcBef>
                <a:spcPts val="600"/>
              </a:spcBef>
              <a:spcAft>
                <a:spcPts val="300"/>
              </a:spcAft>
              <a:buNone/>
              <a:defRPr sz="1000" b="1"/>
            </a:lvl2pPr>
            <a:lvl3pPr marL="0" indent="0">
              <a:spcBef>
                <a:spcPts val="0"/>
              </a:spcBef>
              <a:spcAft>
                <a:spcPts val="300"/>
              </a:spcAft>
              <a:buNone/>
              <a:defRPr sz="900" i="1"/>
            </a:lvl3pPr>
            <a:lvl4pPr marL="180975" indent="-168275">
              <a:spcBef>
                <a:spcPts val="0"/>
              </a:spcBef>
              <a:spcAft>
                <a:spcPts val="300"/>
              </a:spcAft>
              <a:buClr>
                <a:schemeClr val="accent1"/>
              </a:buClr>
              <a:buFont typeface="Wingdings" panose="05000000000000000000" pitchFamily="2" charset="2"/>
              <a:buChar char="§"/>
              <a:defRPr sz="900"/>
            </a:lvl4pPr>
            <a:lvl5pPr marL="344488" indent="-153988">
              <a:spcBef>
                <a:spcPts val="0"/>
              </a:spcBef>
              <a:spcAft>
                <a:spcPts val="300"/>
              </a:spcAft>
              <a:buFont typeface="Arial" panose="020B0604020202020204" pitchFamily="34" charset="0"/>
              <a:buChar char="–"/>
              <a:defRPr sz="900"/>
            </a:lvl5pPr>
            <a:lvl6pPr marL="534988" indent="-176213">
              <a:spcAft>
                <a:spcPts val="300"/>
              </a:spcAft>
              <a:defRPr sz="900"/>
            </a:lvl6pPr>
          </a:lstStyle>
          <a:p>
            <a:pPr lvl="0"/>
            <a:r>
              <a:rPr lang="en-US"/>
              <a:t>Heading</a:t>
            </a:r>
          </a:p>
          <a:p>
            <a:pPr lvl="1"/>
            <a:r>
              <a:rPr lang="en-US"/>
              <a:t>Sub heading</a:t>
            </a:r>
          </a:p>
          <a:p>
            <a:pPr lvl="2"/>
            <a:r>
              <a:rPr lang="en-US"/>
              <a:t>Question</a:t>
            </a:r>
          </a:p>
          <a:p>
            <a:pPr lvl="3"/>
            <a:r>
              <a:rPr lang="en-US"/>
              <a:t>First level</a:t>
            </a:r>
          </a:p>
          <a:p>
            <a:pPr lvl="4"/>
            <a:r>
              <a:rPr lang="en-US"/>
              <a:t>Second level</a:t>
            </a:r>
          </a:p>
          <a:p>
            <a:pPr lvl="5"/>
            <a:r>
              <a:rPr lang="en-US"/>
              <a:t>Third level</a:t>
            </a:r>
            <a:endParaRPr lang="en-GB"/>
          </a:p>
        </p:txBody>
      </p:sp>
      <p:sp>
        <p:nvSpPr>
          <p:cNvPr id="12" name="Content Placeholder 10"/>
          <p:cNvSpPr>
            <a:spLocks noGrp="1"/>
          </p:cNvSpPr>
          <p:nvPr>
            <p:ph sz="quarter" idx="26" hasCustomPrompt="1"/>
          </p:nvPr>
        </p:nvSpPr>
        <p:spPr>
          <a:xfrm>
            <a:off x="6288618" y="1772816"/>
            <a:ext cx="5270500" cy="3600400"/>
          </a:xfrm>
          <a:prstGeom prst="rect">
            <a:avLst/>
          </a:prstGeom>
          <a:solidFill>
            <a:schemeClr val="bg1">
              <a:lumMod val="95000"/>
            </a:schemeClr>
          </a:solidFill>
        </p:spPr>
        <p:txBody>
          <a:bodyPr lIns="90000" tIns="46800" rIns="90000" bIns="46800"/>
          <a:lstStyle>
            <a:lvl1pPr marL="0" indent="0">
              <a:spcBef>
                <a:spcPts val="0"/>
              </a:spcBef>
              <a:spcAft>
                <a:spcPts val="600"/>
              </a:spcAft>
              <a:buClr>
                <a:schemeClr val="accent1"/>
              </a:buClr>
              <a:buNone/>
              <a:defRPr sz="1000" b="1">
                <a:solidFill>
                  <a:schemeClr val="accent1"/>
                </a:solidFill>
              </a:defRPr>
            </a:lvl1pPr>
            <a:lvl2pPr marL="0" indent="0">
              <a:spcBef>
                <a:spcPts val="600"/>
              </a:spcBef>
              <a:spcAft>
                <a:spcPts val="300"/>
              </a:spcAft>
              <a:buNone/>
              <a:defRPr sz="1000" b="1"/>
            </a:lvl2pPr>
            <a:lvl3pPr marL="0" indent="0">
              <a:spcBef>
                <a:spcPts val="0"/>
              </a:spcBef>
              <a:spcAft>
                <a:spcPts val="300"/>
              </a:spcAft>
              <a:buNone/>
              <a:defRPr sz="900" i="1"/>
            </a:lvl3pPr>
            <a:lvl4pPr marL="180975" indent="-168275">
              <a:spcBef>
                <a:spcPts val="0"/>
              </a:spcBef>
              <a:spcAft>
                <a:spcPts val="300"/>
              </a:spcAft>
              <a:buClr>
                <a:schemeClr val="accent1"/>
              </a:buClr>
              <a:buFont typeface="Wingdings" panose="05000000000000000000" pitchFamily="2" charset="2"/>
              <a:buChar char="§"/>
              <a:defRPr sz="900"/>
            </a:lvl4pPr>
            <a:lvl5pPr marL="338138" indent="-153988">
              <a:spcBef>
                <a:spcPts val="0"/>
              </a:spcBef>
              <a:spcAft>
                <a:spcPts val="300"/>
              </a:spcAft>
              <a:buFont typeface="Arial" panose="020B0604020202020204" pitchFamily="34" charset="0"/>
              <a:buChar char="–"/>
              <a:defRPr sz="900"/>
            </a:lvl5pPr>
            <a:lvl6pPr marL="538163" indent="-176213">
              <a:defRPr sz="900"/>
            </a:lvl6pPr>
          </a:lstStyle>
          <a:p>
            <a:pPr lvl="0"/>
            <a:r>
              <a:rPr lang="en-US"/>
              <a:t>Heading</a:t>
            </a:r>
          </a:p>
          <a:p>
            <a:pPr lvl="1"/>
            <a:r>
              <a:rPr lang="en-US"/>
              <a:t>Sub heading</a:t>
            </a:r>
          </a:p>
          <a:p>
            <a:pPr lvl="2"/>
            <a:r>
              <a:rPr lang="en-US"/>
              <a:t>Question</a:t>
            </a:r>
          </a:p>
          <a:p>
            <a:pPr lvl="3"/>
            <a:r>
              <a:rPr lang="en-US"/>
              <a:t>First level</a:t>
            </a:r>
          </a:p>
          <a:p>
            <a:pPr lvl="4"/>
            <a:r>
              <a:rPr lang="en-US"/>
              <a:t>Second level</a:t>
            </a:r>
          </a:p>
          <a:p>
            <a:pPr lvl="5"/>
            <a:r>
              <a:rPr lang="en-US"/>
              <a:t>Third level</a:t>
            </a:r>
            <a:endParaRPr lang="en-GB"/>
          </a:p>
        </p:txBody>
      </p:sp>
      <p:sp>
        <p:nvSpPr>
          <p:cNvPr id="3" name="Text Placeholder 2">
            <a:extLst>
              <a:ext uri="{FF2B5EF4-FFF2-40B4-BE49-F238E27FC236}">
                <a16:creationId xmlns:a16="http://schemas.microsoft.com/office/drawing/2014/main" id="{08976B0B-5D0C-465E-86DD-1D63DB8D6C2F}"/>
              </a:ext>
            </a:extLst>
          </p:cNvPr>
          <p:cNvSpPr>
            <a:spLocks noGrp="1"/>
          </p:cNvSpPr>
          <p:nvPr>
            <p:ph type="body" sz="quarter" idx="27" hasCustomPrompt="1"/>
          </p:nvPr>
        </p:nvSpPr>
        <p:spPr>
          <a:xfrm>
            <a:off x="624418" y="5444555"/>
            <a:ext cx="10957983" cy="546671"/>
          </a:xfrm>
          <a:prstGeom prst="rect">
            <a:avLst/>
          </a:prstGeom>
          <a:ln w="12700">
            <a:solidFill>
              <a:schemeClr val="bg1">
                <a:lumMod val="75000"/>
              </a:schemeClr>
            </a:solidFill>
          </a:ln>
        </p:spPr>
        <p:txBody>
          <a:bodyPr/>
          <a:lstStyle>
            <a:lvl1pPr marL="0" indent="0">
              <a:spcBef>
                <a:spcPts val="0"/>
              </a:spcBef>
              <a:spcAft>
                <a:spcPts val="300"/>
              </a:spcAft>
              <a:buNone/>
              <a:defRPr sz="1000" b="1"/>
            </a:lvl1pPr>
            <a:lvl2pPr marL="0" indent="0">
              <a:spcBef>
                <a:spcPts val="0"/>
              </a:spcBef>
              <a:buNone/>
              <a:defRPr sz="900"/>
            </a:lvl2pPr>
          </a:lstStyle>
          <a:p>
            <a:pPr lvl="0"/>
            <a:r>
              <a:rPr lang="en-US"/>
              <a:t>Conviction</a:t>
            </a:r>
          </a:p>
          <a:p>
            <a:pPr lvl="1"/>
            <a:r>
              <a:rPr lang="en-US"/>
              <a:t>Text</a:t>
            </a:r>
          </a:p>
        </p:txBody>
      </p:sp>
    </p:spTree>
    <p:extLst>
      <p:ext uri="{BB962C8B-B14F-4D97-AF65-F5344CB8AC3E}">
        <p14:creationId xmlns:p14="http://schemas.microsoft.com/office/powerpoint/2010/main" val="18537722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10" name="Title 6"/>
          <p:cNvSpPr txBox="1">
            <a:spLocks/>
          </p:cNvSpPr>
          <p:nvPr userDrawn="1"/>
        </p:nvSpPr>
        <p:spPr>
          <a:xfrm>
            <a:off x="479980" y="25200"/>
            <a:ext cx="11231819" cy="691189"/>
          </a:xfrm>
          <a:prstGeom prst="rect">
            <a:avLst/>
          </a:prstGeom>
        </p:spPr>
        <p:txBody>
          <a:bodyPr lIns="0" tIns="0" rIns="0" bIns="0" anchor="b" anchorCtr="0">
            <a:spAutoFit/>
          </a:bodyPr>
          <a:lstStyle>
            <a:lvl1pPr algn="l" rtl="0" eaLnBrk="1" fontAlgn="base" hangingPunct="1">
              <a:spcBef>
                <a:spcPct val="0"/>
              </a:spcBef>
              <a:spcAft>
                <a:spcPct val="0"/>
              </a:spcAft>
              <a:defRPr sz="2200" kern="1200">
                <a:solidFill>
                  <a:srgbClr val="094D8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tx2"/>
                </a:solidFill>
                <a:latin typeface="Arial" charset="0"/>
                <a:ea typeface="ＭＳ Ｐゴシック" charset="0"/>
              </a:defRPr>
            </a:lvl2pPr>
            <a:lvl3pPr algn="l" rtl="0" eaLnBrk="1" fontAlgn="base" hangingPunct="1">
              <a:spcBef>
                <a:spcPct val="0"/>
              </a:spcBef>
              <a:spcAft>
                <a:spcPct val="0"/>
              </a:spcAft>
              <a:defRPr sz="2000">
                <a:solidFill>
                  <a:schemeClr val="tx2"/>
                </a:solidFill>
                <a:latin typeface="Arial" charset="0"/>
                <a:ea typeface="ＭＳ Ｐゴシック" charset="0"/>
              </a:defRPr>
            </a:lvl3pPr>
            <a:lvl4pPr algn="l" rtl="0" eaLnBrk="1" fontAlgn="base" hangingPunct="1">
              <a:spcBef>
                <a:spcPct val="0"/>
              </a:spcBef>
              <a:spcAft>
                <a:spcPct val="0"/>
              </a:spcAft>
              <a:defRPr sz="2000">
                <a:solidFill>
                  <a:schemeClr val="tx2"/>
                </a:solidFill>
                <a:latin typeface="Arial" charset="0"/>
                <a:ea typeface="ＭＳ Ｐゴシック" charset="0"/>
              </a:defRPr>
            </a:lvl4pPr>
            <a:lvl5pPr algn="l" rtl="0" eaLnBrk="1" fontAlgn="base" hangingPunct="1">
              <a:spcBef>
                <a:spcPct val="0"/>
              </a:spcBef>
              <a:spcAft>
                <a:spcPct val="0"/>
              </a:spcAft>
              <a:defRPr sz="2000">
                <a:solidFill>
                  <a:schemeClr val="tx2"/>
                </a:solidFill>
                <a:latin typeface="Arial" charset="0"/>
                <a:ea typeface="ＭＳ Ｐゴシック" charset="0"/>
              </a:defRPr>
            </a:lvl5pPr>
            <a:lvl6pPr marL="457200" algn="l" rtl="0" eaLnBrk="1" fontAlgn="base" hangingPunct="1">
              <a:spcBef>
                <a:spcPct val="0"/>
              </a:spcBef>
              <a:spcAft>
                <a:spcPct val="0"/>
              </a:spcAft>
              <a:defRPr sz="2000">
                <a:solidFill>
                  <a:schemeClr val="tx2"/>
                </a:solidFill>
                <a:latin typeface="Arial" charset="0"/>
                <a:ea typeface="ＭＳ Ｐゴシック" charset="0"/>
              </a:defRPr>
            </a:lvl6pPr>
            <a:lvl7pPr marL="914400" algn="l" rtl="0" eaLnBrk="1" fontAlgn="base" hangingPunct="1">
              <a:spcBef>
                <a:spcPct val="0"/>
              </a:spcBef>
              <a:spcAft>
                <a:spcPct val="0"/>
              </a:spcAft>
              <a:defRPr sz="2000">
                <a:solidFill>
                  <a:schemeClr val="tx2"/>
                </a:solidFill>
                <a:latin typeface="Arial" charset="0"/>
                <a:ea typeface="ＭＳ Ｐゴシック" charset="0"/>
              </a:defRPr>
            </a:lvl7pPr>
            <a:lvl8pPr marL="1371600" algn="l" rtl="0" eaLnBrk="1" fontAlgn="base" hangingPunct="1">
              <a:spcBef>
                <a:spcPct val="0"/>
              </a:spcBef>
              <a:spcAft>
                <a:spcPct val="0"/>
              </a:spcAft>
              <a:defRPr sz="2000">
                <a:solidFill>
                  <a:schemeClr val="tx2"/>
                </a:solidFill>
                <a:latin typeface="Arial" charset="0"/>
                <a:ea typeface="ＭＳ Ｐゴシック" charset="0"/>
              </a:defRPr>
            </a:lvl8pPr>
            <a:lvl9pPr marL="1828800" algn="l" rtl="0" eaLnBrk="1" fontAlgn="base" hangingPunct="1">
              <a:spcBef>
                <a:spcPct val="0"/>
              </a:spcBef>
              <a:spcAft>
                <a:spcPct val="0"/>
              </a:spcAft>
              <a:defRPr sz="2000">
                <a:solidFill>
                  <a:schemeClr val="tx2"/>
                </a:solidFill>
                <a:latin typeface="Arial" charset="0"/>
                <a:ea typeface="ＭＳ Ｐゴシック" charset="0"/>
              </a:defRPr>
            </a:lvl9pPr>
          </a:lstStyle>
          <a:p>
            <a:pPr algn="l" eaLnBrk="1">
              <a:lnSpc>
                <a:spcPct val="90000"/>
              </a:lnSpc>
              <a:spcBef>
                <a:spcPct val="0"/>
              </a:spcBef>
              <a:spcAft>
                <a:spcPct val="0"/>
              </a:spcAft>
              <a:buFontTx/>
              <a:buNone/>
            </a:pPr>
            <a:r>
              <a:rPr lang="en-US" sz="2200" b="1">
                <a:solidFill>
                  <a:schemeClr val="tx1"/>
                </a:solidFill>
                <a:latin typeface="Arial" panose="020B0604020202020204" pitchFamily="34" charset="0"/>
              </a:rPr>
              <a:t>Important information</a:t>
            </a:r>
          </a:p>
        </p:txBody>
      </p:sp>
      <p:sp>
        <p:nvSpPr>
          <p:cNvPr id="11" name="Text Placeholder 2"/>
          <p:cNvSpPr>
            <a:spLocks noGrp="1"/>
          </p:cNvSpPr>
          <p:nvPr>
            <p:ph type="body" sz="quarter" idx="10" hasCustomPrompt="1"/>
          </p:nvPr>
        </p:nvSpPr>
        <p:spPr>
          <a:xfrm>
            <a:off x="626962" y="1304925"/>
            <a:ext cx="10940623" cy="4356100"/>
          </a:xfrm>
          <a:prstGeom prst="rect">
            <a:avLst/>
          </a:prstGeom>
        </p:spPr>
        <p:txBody>
          <a:bodyPr vert="horz" lIns="0" tIns="0" rIns="0" bIns="0"/>
          <a:lstStyle>
            <a:lvl1pPr marL="0" indent="0" algn="l" defTabSz="912813" rtl="0" eaLnBrk="1" fontAlgn="base" hangingPunct="1">
              <a:spcBef>
                <a:spcPts val="300"/>
              </a:spcBef>
              <a:spcAft>
                <a:spcPts val="300"/>
              </a:spcAft>
              <a:buFont typeface="Wingdings" charset="0"/>
              <a:buNone/>
              <a:defRPr lang="en-US" sz="1000" b="0" kern="1200" baseline="0" dirty="0">
                <a:solidFill>
                  <a:schemeClr val="tx1"/>
                </a:solidFill>
                <a:latin typeface="Arial" charset="0"/>
                <a:ea typeface="ＭＳ Ｐゴシック" charset="0"/>
                <a:cs typeface="ＭＳ Ｐゴシック" charset="0"/>
              </a:defRPr>
            </a:lvl1pPr>
          </a:lstStyle>
          <a:p>
            <a:pPr lvl="0"/>
            <a:r>
              <a:rPr lang="en-AU"/>
              <a:t>Click to add disclaimer</a:t>
            </a:r>
            <a:endParaRPr lang="en-US"/>
          </a:p>
        </p:txBody>
      </p:sp>
    </p:spTree>
    <p:extLst>
      <p:ext uri="{BB962C8B-B14F-4D97-AF65-F5344CB8AC3E}">
        <p14:creationId xmlns:p14="http://schemas.microsoft.com/office/powerpoint/2010/main" val="2612362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5" name="Text Placeholder 35"/>
          <p:cNvSpPr>
            <a:spLocks noGrp="1"/>
          </p:cNvSpPr>
          <p:nvPr>
            <p:ph type="body" sz="quarter" idx="13" hasCustomPrompt="1"/>
          </p:nvPr>
        </p:nvSpPr>
        <p:spPr>
          <a:xfrm>
            <a:off x="629205" y="1665289"/>
            <a:ext cx="10944728" cy="3998863"/>
          </a:xfrm>
          <a:prstGeom prst="rect">
            <a:avLst/>
          </a:prstGeom>
        </p:spPr>
        <p:txBody>
          <a:bodyPr vert="horz" lIns="0" tIns="0" rIns="0" bIns="0"/>
          <a:lstStyle>
            <a:lvl1pPr marL="0" indent="0">
              <a:spcBef>
                <a:spcPts val="0"/>
              </a:spcBef>
              <a:buNone/>
              <a:defRPr lang="en-US" sz="1200" b="0" kern="1200" dirty="0">
                <a:solidFill>
                  <a:schemeClr val="tx1"/>
                </a:solidFill>
                <a:latin typeface="+mn-lt"/>
                <a:ea typeface="ＭＳ Ｐゴシック" charset="0"/>
                <a:cs typeface="ＭＳ Ｐゴシック" charset="0"/>
              </a:defRPr>
            </a:lvl1pPr>
          </a:lstStyle>
          <a:p>
            <a:pPr lvl="0"/>
            <a:r>
              <a:rPr lang="en-AU"/>
              <a:t>Click to add text click to add text click to add text click to add text</a:t>
            </a:r>
            <a:endParaRPr lang="en-US"/>
          </a:p>
        </p:txBody>
      </p:sp>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10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2"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285838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B08C87-C1CA-4AAE-8EEA-B0EC4F79EA11}"/>
              </a:ext>
            </a:extLst>
          </p:cNvPr>
          <p:cNvSpPr/>
          <p:nvPr userDrawn="1"/>
        </p:nvSpPr>
        <p:spPr>
          <a:xfrm>
            <a:off x="478800" y="1562400"/>
            <a:ext cx="9982800" cy="4234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 name="text" descr="{&quot;templafy&quot;:{&quot;binding&quot;:&quot;Translations.PPText&quot;,&quot;type&quot;:&quot;text&quot;}}" title="Translations.PPText"/>
          <p:cNvSpPr>
            <a:spLocks noGrp="1"/>
          </p:cNvSpPr>
          <p:nvPr>
            <p:ph idx="1" hasCustomPrompt="1"/>
          </p:nvPr>
        </p:nvSpPr>
        <p:spPr>
          <a:xfrm>
            <a:off x="478800" y="1562400"/>
            <a:ext cx="6814800" cy="4234996"/>
          </a:xfrm>
          <a:noFill/>
        </p:spPr>
        <p:txBody>
          <a:bodyPr lIns="180000" tIns="180000" rIns="180000" bIns="18000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descr="{&quot;templafy&quot;:{&quot;type&quot;:&quot;text&quot;,&quot;binding&quot;:&quot;Translations.PPPicture&quot;}}" title="Translations.PPPicture">
            <a:extLst>
              <a:ext uri="{FF2B5EF4-FFF2-40B4-BE49-F238E27FC236}">
                <a16:creationId xmlns:a16="http://schemas.microsoft.com/office/drawing/2014/main" id="{6A06D9A5-1172-40D4-BC36-29B3B2EEB24E}"/>
              </a:ext>
            </a:extLst>
          </p:cNvPr>
          <p:cNvSpPr>
            <a:spLocks noGrp="1"/>
          </p:cNvSpPr>
          <p:nvPr>
            <p:ph type="pic" sz="quarter" idx="20" hasCustomPrompt="1"/>
          </p:nvPr>
        </p:nvSpPr>
        <p:spPr>
          <a:xfrm>
            <a:off x="7732800" y="1879200"/>
            <a:ext cx="3960000" cy="3603625"/>
          </a:xfrm>
        </p:spPr>
        <p:txBody>
          <a:bodyPr tIns="72000"/>
          <a:lstStyle>
            <a:lvl1pPr marL="0" indent="0" algn="ctr">
              <a:buNone/>
              <a:defRPr sz="1050"/>
            </a:lvl1pPr>
          </a:lstStyle>
          <a:p>
            <a:pPr marL="0" marR="0" lvl="0" indent="0" algn="ctr" defTabSz="914400" rtl="0" eaLnBrk="1" fontAlgn="auto" latinLnBrk="0" hangingPunct="1">
              <a:lnSpc>
                <a:spcPct val="100000"/>
              </a:lnSpc>
              <a:spcBef>
                <a:spcPts val="300"/>
              </a:spcBef>
              <a:spcAft>
                <a:spcPts val="300"/>
              </a:spcAft>
              <a:buClr>
                <a:srgbClr val="006193"/>
              </a:buClr>
              <a:buSzTx/>
              <a:buFont typeface="Wingdings" panose="05000000000000000000" pitchFamily="2" charset="2"/>
              <a:buNone/>
              <a:tabLst/>
              <a:defRPr/>
            </a:pPr>
            <a:r>
              <a:rPr lang="en-GB"/>
              <a:t>Click to add picture</a:t>
            </a:r>
          </a:p>
        </p:txBody>
      </p:sp>
      <p:sp>
        <p:nvSpPr>
          <p:cNvPr id="7" name="Date Placeholder 6">
            <a:extLst>
              <a:ext uri="{FF2B5EF4-FFF2-40B4-BE49-F238E27FC236}">
                <a16:creationId xmlns:a16="http://schemas.microsoft.com/office/drawing/2014/main" id="{A2C43124-2526-40CA-9C9F-EC5545FB9BDA}"/>
              </a:ext>
            </a:extLst>
          </p:cNvPr>
          <p:cNvSpPr>
            <a:spLocks noGrp="1"/>
          </p:cNvSpPr>
          <p:nvPr>
            <p:ph type="dt" sz="half" idx="21"/>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2E74D9D2-4F82-4210-A111-D0AC874B8B91}"/>
              </a:ext>
            </a:extLst>
          </p:cNvPr>
          <p:cNvSpPr>
            <a:spLocks noGrp="1"/>
          </p:cNvSpPr>
          <p:nvPr>
            <p:ph type="ftr" sz="quarter" idx="22"/>
          </p:nvPr>
        </p:nvSpPr>
        <p:spPr/>
        <p:txBody>
          <a:bodyPr/>
          <a:lstStyle/>
          <a:p>
            <a:endParaRPr lang="en-GB"/>
          </a:p>
        </p:txBody>
      </p:sp>
      <p:sp>
        <p:nvSpPr>
          <p:cNvPr id="6" name="text" descr="{&quot;templafy&quot;:{&quot;binding&quot;:&quot;Translations.PPTitle&quot;,&quot;type&quot;:&quot;text&quot;}}" title="Translations.PPTitle">
            <a:extLst>
              <a:ext uri="{FF2B5EF4-FFF2-40B4-BE49-F238E27FC236}">
                <a16:creationId xmlns:a16="http://schemas.microsoft.com/office/drawing/2014/main" id="{FC3D6B0A-753C-4D3C-9B36-0B23398230E0}"/>
              </a:ext>
            </a:extLst>
          </p:cNvPr>
          <p:cNvSpPr>
            <a:spLocks noGrp="1"/>
          </p:cNvSpPr>
          <p:nvPr>
            <p:ph type="title" hasCustomPrompt="1"/>
          </p:nvPr>
        </p:nvSpPr>
        <p:spPr/>
        <p:txBody>
          <a:bodyPr/>
          <a:lstStyle>
            <a:lvl1pPr>
              <a:defRPr/>
            </a:lvl1pPr>
          </a:lstStyle>
          <a:p>
            <a:r>
              <a:rPr lang="en-GB"/>
              <a:t>Click to add title</a:t>
            </a:r>
          </a:p>
        </p:txBody>
      </p:sp>
      <p:sp>
        <p:nvSpPr>
          <p:cNvPr id="10" name="text" descr="{&quot;templafy&quot;:{&quot;binding&quot;:&quot;Translations.PresentationSource&quot;,&quot;type&quot;:&quot;text&quot;}}" title="Translations.PresentationSource">
            <a:extLst>
              <a:ext uri="{FF2B5EF4-FFF2-40B4-BE49-F238E27FC236}">
                <a16:creationId xmlns:a16="http://schemas.microsoft.com/office/drawing/2014/main" id="{FDE02665-2BE4-4FD7-BFC9-A527F33FB944}"/>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2" name="text" descr="{&quot;templafy&quot;:{&quot;binding&quot;:&quot;Translations.Subtitle&quot;,&quot;type&quot;:&quot;text&quot;}}" title="Translations.Subtitle">
            <a:extLst>
              <a:ext uri="{FF2B5EF4-FFF2-40B4-BE49-F238E27FC236}">
                <a16:creationId xmlns:a16="http://schemas.microsoft.com/office/drawing/2014/main" id="{638A2874-5069-40E2-90D8-B979B1DB83A5}"/>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35387819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31241"/>
            <a:ext cx="10972800" cy="332399"/>
          </a:xfrm>
          <a:prstGeom prst="rect">
            <a:avLst/>
          </a:prstGeom>
        </p:spPr>
        <p:txBody>
          <a:bodyPr/>
          <a:lstStyle>
            <a:lvl1pPr>
              <a:defRPr sz="1800"/>
            </a:lvl1pPr>
          </a:lstStyle>
          <a:p>
            <a:r>
              <a:rPr lang="en-US"/>
              <a:t>Click to edit Master title style</a:t>
            </a:r>
            <a:endParaRPr lang="en-GB"/>
          </a:p>
        </p:txBody>
      </p:sp>
      <p:sp>
        <p:nvSpPr>
          <p:cNvPr id="5" name="Slide Number Placeholder 4"/>
          <p:cNvSpPr>
            <a:spLocks noGrp="1"/>
          </p:cNvSpPr>
          <p:nvPr>
            <p:ph type="sldNum" sz="quarter" idx="12"/>
          </p:nvPr>
        </p:nvSpPr>
        <p:spPr>
          <a:xfrm>
            <a:off x="624417" y="6418800"/>
            <a:ext cx="384000" cy="270000"/>
          </a:xfrm>
          <a:prstGeom prst="rect">
            <a:avLst/>
          </a:prstGeom>
        </p:spPr>
        <p:txBody>
          <a:bodyPr/>
          <a:lstStyle/>
          <a:p>
            <a:fld id="{D4A3EBFC-9D52-48F9-9932-062A647093A7}" type="slidenum">
              <a:rPr lang="en-GB" smtClean="0"/>
              <a:pPr/>
              <a:t>‹#›</a:t>
            </a:fld>
            <a:endParaRPr lang="en-GB"/>
          </a:p>
        </p:txBody>
      </p:sp>
    </p:spTree>
    <p:extLst>
      <p:ext uri="{BB962C8B-B14F-4D97-AF65-F5344CB8AC3E}">
        <p14:creationId xmlns:p14="http://schemas.microsoft.com/office/powerpoint/2010/main" val="4447739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16" name="Text Placeholder 14"/>
          <p:cNvSpPr>
            <a:spLocks noGrp="1"/>
          </p:cNvSpPr>
          <p:nvPr>
            <p:ph type="body" sz="quarter" idx="13" hasCustomPrompt="1"/>
          </p:nvPr>
        </p:nvSpPr>
        <p:spPr>
          <a:xfrm>
            <a:off x="675326" y="6117866"/>
            <a:ext cx="10714569" cy="364009"/>
          </a:xfrm>
          <a:prstGeom prst="rect">
            <a:avLst/>
          </a:prstGeom>
        </p:spPr>
        <p:txBody>
          <a:bodyPr vert="horz" lIns="0" tIns="0" rIns="0" bIns="0" anchor="b" anchorCtr="0"/>
          <a:lstStyle>
            <a:lvl1pPr marL="0" indent="0">
              <a:buNone/>
              <a:defRPr lang="en-AU" sz="800" b="0" kern="1200" dirty="0" smtClean="0">
                <a:solidFill>
                  <a:schemeClr val="tx1"/>
                </a:solidFill>
                <a:latin typeface="Arial" charset="0"/>
                <a:ea typeface="+mn-ea"/>
                <a:cs typeface="+mn-cs"/>
              </a:defRPr>
            </a:lvl1pPr>
            <a:lvl2pPr marL="457200" indent="0">
              <a:buNone/>
              <a:defRPr lang="en-AU" sz="1400" b="1" kern="1200" dirty="0" smtClean="0">
                <a:solidFill>
                  <a:srgbClr val="FFFFFF"/>
                </a:solidFill>
                <a:latin typeface="Arial" charset="0"/>
                <a:ea typeface="+mn-ea"/>
                <a:cs typeface="+mn-cs"/>
              </a:defRPr>
            </a:lvl2pPr>
            <a:lvl3pPr marL="914400" indent="0">
              <a:buNone/>
              <a:defRPr lang="en-AU" sz="1400" b="1" kern="1200" dirty="0" smtClean="0">
                <a:solidFill>
                  <a:srgbClr val="FFFFFF"/>
                </a:solidFill>
                <a:latin typeface="Arial" charset="0"/>
                <a:ea typeface="+mn-ea"/>
                <a:cs typeface="+mn-cs"/>
              </a:defRPr>
            </a:lvl3pPr>
            <a:lvl4pPr marL="1371600" indent="0">
              <a:buNone/>
              <a:defRPr lang="en-AU" sz="1400" b="1" kern="1200" dirty="0" smtClean="0">
                <a:solidFill>
                  <a:srgbClr val="FFFFFF"/>
                </a:solidFill>
                <a:latin typeface="Arial" charset="0"/>
                <a:ea typeface="+mn-ea"/>
                <a:cs typeface="+mn-cs"/>
              </a:defRPr>
            </a:lvl4pPr>
            <a:lvl5pPr marL="1828800" indent="0">
              <a:buNone/>
              <a:defRPr lang="en-US" sz="1400" b="1" kern="1200" dirty="0">
                <a:solidFill>
                  <a:srgbClr val="FFFFFF"/>
                </a:solidFill>
                <a:latin typeface="Arial" charset="0"/>
                <a:ea typeface="+mn-ea"/>
                <a:cs typeface="+mn-cs"/>
              </a:defRPr>
            </a:lvl5pPr>
          </a:lstStyle>
          <a:p>
            <a:pPr lvl="0"/>
            <a:r>
              <a:rPr lang="en-AU"/>
              <a:t>Click to add source.</a:t>
            </a:r>
            <a:endParaRPr lang="en-US"/>
          </a:p>
        </p:txBody>
      </p:sp>
      <p:sp>
        <p:nvSpPr>
          <p:cNvPr id="10" name="Text Placeholder 14"/>
          <p:cNvSpPr>
            <a:spLocks noGrp="1"/>
          </p:cNvSpPr>
          <p:nvPr>
            <p:ph type="body" sz="quarter" idx="11" hasCustomPrompt="1"/>
          </p:nvPr>
        </p:nvSpPr>
        <p:spPr>
          <a:xfrm>
            <a:off x="675325" y="1316037"/>
            <a:ext cx="10818800" cy="364009"/>
          </a:xfrm>
          <a:prstGeom prst="rect">
            <a:avLst/>
          </a:prstGeom>
        </p:spPr>
        <p:txBody>
          <a:bodyPr vert="horz" lIns="0" tIns="0" rIns="0" bIns="0" anchor="b" anchorCtr="0"/>
          <a:lstStyle>
            <a:lvl1pPr marL="0" indent="0">
              <a:buNone/>
              <a:defRPr lang="en-AU" sz="1400" b="1" kern="1200" dirty="0" smtClean="0">
                <a:solidFill>
                  <a:schemeClr val="tx1"/>
                </a:solidFill>
                <a:latin typeface="Arial" charset="0"/>
                <a:ea typeface="+mn-ea"/>
                <a:cs typeface="+mn-cs"/>
              </a:defRPr>
            </a:lvl1pPr>
            <a:lvl2pPr marL="457200" indent="0">
              <a:buNone/>
              <a:defRPr lang="en-AU" sz="1400" b="1" kern="1200" dirty="0" smtClean="0">
                <a:solidFill>
                  <a:srgbClr val="FFFFFF"/>
                </a:solidFill>
                <a:latin typeface="Arial" charset="0"/>
                <a:ea typeface="+mn-ea"/>
                <a:cs typeface="+mn-cs"/>
              </a:defRPr>
            </a:lvl2pPr>
            <a:lvl3pPr marL="914400" indent="0">
              <a:buNone/>
              <a:defRPr lang="en-AU" sz="1400" b="1" kern="1200" dirty="0" smtClean="0">
                <a:solidFill>
                  <a:srgbClr val="FFFFFF"/>
                </a:solidFill>
                <a:latin typeface="Arial" charset="0"/>
                <a:ea typeface="+mn-ea"/>
                <a:cs typeface="+mn-cs"/>
              </a:defRPr>
            </a:lvl3pPr>
            <a:lvl4pPr marL="1371600" indent="0">
              <a:buNone/>
              <a:defRPr lang="en-AU" sz="1400" b="1" kern="1200" dirty="0" smtClean="0">
                <a:solidFill>
                  <a:srgbClr val="FFFFFF"/>
                </a:solidFill>
                <a:latin typeface="Arial" charset="0"/>
                <a:ea typeface="+mn-ea"/>
                <a:cs typeface="+mn-cs"/>
              </a:defRPr>
            </a:lvl4pPr>
            <a:lvl5pPr marL="1828800" indent="0">
              <a:buNone/>
              <a:defRPr lang="en-US" sz="1400" b="1" kern="1200" dirty="0">
                <a:solidFill>
                  <a:srgbClr val="FFFFFF"/>
                </a:solidFill>
                <a:latin typeface="Arial" charset="0"/>
                <a:ea typeface="+mn-ea"/>
                <a:cs typeface="+mn-cs"/>
              </a:defRPr>
            </a:lvl5pPr>
          </a:lstStyle>
          <a:p>
            <a:pPr lvl="0"/>
            <a:r>
              <a:rPr lang="en-AU"/>
              <a:t>Click to add sub-title</a:t>
            </a:r>
            <a:endParaRPr lang="en-US"/>
          </a:p>
        </p:txBody>
      </p:sp>
      <p:sp>
        <p:nvSpPr>
          <p:cNvPr id="13" name="text" descr="{&quot;templafy&quot;:{&quot;id&quot;:&quot;14bbf0b5-18f5-4982-8f29-cc27edd21ffa&quot;}}" title="Translations.PPText">
            <a:extLst>
              <a:ext uri="{FF2B5EF4-FFF2-40B4-BE49-F238E27FC236}">
                <a16:creationId xmlns:a16="http://schemas.microsoft.com/office/drawing/2014/main" id="{0E1361A2-6B65-7F4A-9B2C-C9BC937F2952}"/>
              </a:ext>
            </a:extLst>
          </p:cNvPr>
          <p:cNvSpPr>
            <a:spLocks noGrp="1"/>
          </p:cNvSpPr>
          <p:nvPr>
            <p:ph idx="1" hasCustomPrompt="1"/>
          </p:nvPr>
        </p:nvSpPr>
        <p:spPr>
          <a:xfrm>
            <a:off x="668313" y="1909056"/>
            <a:ext cx="10765924" cy="4004067"/>
          </a:xfrm>
          <a:prstGeom prst="rect">
            <a:avLst/>
          </a:prstGeom>
        </p:spPr>
        <p:txBody>
          <a:bodyPr/>
          <a:lstStyle>
            <a:lvl1pPr marL="180975" marR="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sz="1600"/>
            </a:lvl1pPr>
          </a:lstStyle>
          <a:p>
            <a:pPr lvl="0"/>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lvl="0"/>
            <a:endParaRPr lang="en-GB"/>
          </a:p>
        </p:txBody>
      </p:sp>
      <p:sp>
        <p:nvSpPr>
          <p:cNvPr id="11" name="Text Placeholder 5">
            <a:extLst>
              <a:ext uri="{FF2B5EF4-FFF2-40B4-BE49-F238E27FC236}">
                <a16:creationId xmlns:a16="http://schemas.microsoft.com/office/drawing/2014/main" id="{83AA14C5-329A-7749-B7EA-083FD2D3825E}"/>
              </a:ext>
            </a:extLst>
          </p:cNvPr>
          <p:cNvSpPr>
            <a:spLocks noGrp="1"/>
          </p:cNvSpPr>
          <p:nvPr>
            <p:ph type="body" sz="quarter" idx="10" hasCustomPrompt="1"/>
          </p:nvPr>
        </p:nvSpPr>
        <p:spPr>
          <a:xfrm>
            <a:off x="675326" y="2"/>
            <a:ext cx="10818801" cy="1027931"/>
          </a:xfrm>
          <a:prstGeom prst="rect">
            <a:avLst/>
          </a:prstGeom>
        </p:spPr>
        <p:txBody>
          <a:bodyPr vert="horz" lIns="0" tIns="0" rIns="0" bIns="0" anchor="b"/>
          <a:lstStyle>
            <a:lvl1pPr marL="0" indent="0" algn="l" defTabSz="457200" rtl="0" eaLnBrk="1" latinLnBrk="0" hangingPunct="1">
              <a:lnSpc>
                <a:spcPct val="90000"/>
              </a:lnSpc>
              <a:buNone/>
              <a:defRPr lang="en-US" sz="2200" kern="1200" dirty="0">
                <a:solidFill>
                  <a:srgbClr val="014D4D"/>
                </a:solidFill>
                <a:latin typeface="Arial"/>
                <a:ea typeface="+mn-ea"/>
                <a:cs typeface="Arial"/>
              </a:defRPr>
            </a:lvl1pPr>
            <a:lvl2pPr marL="457200" indent="0" algn="ctr">
              <a:buNone/>
              <a:defRPr lang="en-AU" sz="3800" kern="1200" dirty="0" smtClean="0">
                <a:solidFill>
                  <a:schemeClr val="bg1"/>
                </a:solidFill>
                <a:latin typeface="Arial"/>
                <a:ea typeface="+mn-ea"/>
                <a:cs typeface="Arial"/>
              </a:defRPr>
            </a:lvl2pPr>
            <a:lvl3pPr marL="914400" indent="0" algn="ctr">
              <a:buNone/>
              <a:defRPr lang="en-AU" sz="3800" kern="1200" dirty="0" smtClean="0">
                <a:solidFill>
                  <a:schemeClr val="bg1"/>
                </a:solidFill>
                <a:latin typeface="Arial"/>
                <a:ea typeface="+mn-ea"/>
                <a:cs typeface="Arial"/>
              </a:defRPr>
            </a:lvl3pPr>
            <a:lvl4pPr marL="1371600" indent="0" algn="ctr">
              <a:buNone/>
              <a:defRPr lang="en-AU" sz="3800" kern="1200" dirty="0" smtClean="0">
                <a:solidFill>
                  <a:schemeClr val="bg1"/>
                </a:solidFill>
                <a:latin typeface="Arial"/>
                <a:ea typeface="+mn-ea"/>
                <a:cs typeface="Arial"/>
              </a:defRPr>
            </a:lvl4pPr>
            <a:lvl5pPr marL="1828800" indent="0" algn="ctr">
              <a:buNone/>
              <a:defRPr lang="en-US" sz="3800" kern="1200" dirty="0">
                <a:solidFill>
                  <a:schemeClr val="bg1"/>
                </a:solidFill>
                <a:latin typeface="Arial"/>
                <a:ea typeface="+mn-ea"/>
                <a:cs typeface="Arial"/>
              </a:defRPr>
            </a:lvl5pPr>
          </a:lstStyle>
          <a:p>
            <a:pPr lvl="0"/>
            <a:r>
              <a:rPr lang="en-AU"/>
              <a:t>Click to add title</a:t>
            </a:r>
            <a:endParaRPr lang="en-US"/>
          </a:p>
        </p:txBody>
      </p:sp>
    </p:spTree>
    <p:extLst>
      <p:ext uri="{BB962C8B-B14F-4D97-AF65-F5344CB8AC3E}">
        <p14:creationId xmlns:p14="http://schemas.microsoft.com/office/powerpoint/2010/main" val="32123363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10" name="text" descr="{&quot;templafy&quot;:{&quot;binding&quot;:&quot;Translations.Subtitle&quot;,&quot;type&quot;:&quot;text&quot;}}" title="Translations.Subtitle">
            <a:extLst>
              <a:ext uri="{FF2B5EF4-FFF2-40B4-BE49-F238E27FC236}">
                <a16:creationId xmlns:a16="http://schemas.microsoft.com/office/drawing/2014/main" id="{86D83E88-C1B3-4E11-AD07-ABE3CECEA0B2}"/>
              </a:ext>
            </a:extLst>
          </p:cNvPr>
          <p:cNvSpPr>
            <a:spLocks noGrp="1"/>
          </p:cNvSpPr>
          <p:nvPr>
            <p:ph type="body" sz="quarter" idx="29"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p:txBody>
          <a:bodyPr/>
          <a:lstStyle>
            <a:lvl1pPr>
              <a:defRPr/>
            </a:lvl1pPr>
          </a:lstStyle>
          <a:p>
            <a:r>
              <a:rPr lang="en-GB"/>
              <a:t>Click to add title</a:t>
            </a:r>
          </a:p>
        </p:txBody>
      </p:sp>
      <p:sp>
        <p:nvSpPr>
          <p:cNvPr id="4" name="text" descr="{&quot;templafy&quot;:{&quot;binding&quot;:&quot;Translations.PresentationSource&quot;,&quot;type&quot;:&quot;text&quot;}}" title="Translations.PresentationSource">
            <a:extLst>
              <a:ext uri="{FF2B5EF4-FFF2-40B4-BE49-F238E27FC236}">
                <a16:creationId xmlns:a16="http://schemas.microsoft.com/office/drawing/2014/main" id="{2953C362-73ED-4A9A-918C-E4F410409D2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6983566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Four graphs">
    <p:spTree>
      <p:nvGrpSpPr>
        <p:cNvPr id="1" name=""/>
        <p:cNvGrpSpPr/>
        <p:nvPr/>
      </p:nvGrpSpPr>
      <p:grpSpPr>
        <a:xfrm>
          <a:off x="0" y="0"/>
          <a:ext cx="0" cy="0"/>
          <a:chOff x="0" y="0"/>
          <a:chExt cx="0" cy="0"/>
        </a:xfrm>
      </p:grpSpPr>
      <p:sp>
        <p:nvSpPr>
          <p:cNvPr id="20" name="text" descr="{&quot;templafy&quot;:{&quot;binding&quot;:&quot;Translations.PPHeadline&quot;,&quot;type&quot;:&quot;text&quot;}}" title="Translations.PPHeadline">
            <a:extLst>
              <a:ext uri="{FF2B5EF4-FFF2-40B4-BE49-F238E27FC236}">
                <a16:creationId xmlns:a16="http://schemas.microsoft.com/office/drawing/2014/main" id="{63E94A03-A420-4B79-A262-F7F63A78C670}"/>
              </a:ext>
            </a:extLst>
          </p:cNvPr>
          <p:cNvSpPr>
            <a:spLocks noGrp="1"/>
          </p:cNvSpPr>
          <p:nvPr>
            <p:ph type="body" sz="quarter" idx="21"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AD11A5CE-BF1D-4D65-B282-E10E52F66E6C}"/>
              </a:ext>
            </a:extLst>
          </p:cNvPr>
          <p:cNvSpPr>
            <a:spLocks noGrp="1"/>
          </p:cNvSpPr>
          <p:nvPr>
            <p:ph type="body" sz="quarter" idx="43" hasCustomPrompt="1"/>
          </p:nvPr>
        </p:nvSpPr>
        <p:spPr>
          <a:xfrm>
            <a:off x="6251375"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2" name="text" descr="{&quot;templafy&quot;:{&quot;binding&quot;:&quot;Translations.PPHeadline&quot;,&quot;type&quot;:&quot;text&quot;}}" title="Translations.PPHeadline">
            <a:extLst>
              <a:ext uri="{FF2B5EF4-FFF2-40B4-BE49-F238E27FC236}">
                <a16:creationId xmlns:a16="http://schemas.microsoft.com/office/drawing/2014/main" id="{455D52D0-FAB7-42EB-BAFF-F65FA976F805}"/>
              </a:ext>
            </a:extLst>
          </p:cNvPr>
          <p:cNvSpPr>
            <a:spLocks noGrp="1"/>
          </p:cNvSpPr>
          <p:nvPr>
            <p:ph type="body" sz="quarter" idx="44" hasCustomPrompt="1"/>
          </p:nvPr>
        </p:nvSpPr>
        <p:spPr>
          <a:xfrm>
            <a:off x="478800"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5" name="text" descr="{&quot;templafy&quot;:{&quot;binding&quot;:&quot;Translations.PPHeadline&quot;,&quot;type&quot;:&quot;text&quot;}}" title="Translations.PPHeadline">
            <a:extLst>
              <a:ext uri="{FF2B5EF4-FFF2-40B4-BE49-F238E27FC236}">
                <a16:creationId xmlns:a16="http://schemas.microsoft.com/office/drawing/2014/main" id="{9714AB00-9A70-4F0A-A845-E9CAF435319F}"/>
              </a:ext>
            </a:extLst>
          </p:cNvPr>
          <p:cNvSpPr>
            <a:spLocks noGrp="1"/>
          </p:cNvSpPr>
          <p:nvPr>
            <p:ph type="body" sz="quarter" idx="45" hasCustomPrompt="1"/>
          </p:nvPr>
        </p:nvSpPr>
        <p:spPr>
          <a:xfrm>
            <a:off x="6238857"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 name="Date Placeholder 1">
            <a:extLst>
              <a:ext uri="{FF2B5EF4-FFF2-40B4-BE49-F238E27FC236}">
                <a16:creationId xmlns:a16="http://schemas.microsoft.com/office/drawing/2014/main" id="{BB5B8F3D-7A9F-4E67-90E3-D1471A1449D5}"/>
              </a:ext>
            </a:extLst>
          </p:cNvPr>
          <p:cNvSpPr>
            <a:spLocks noGrp="1"/>
          </p:cNvSpPr>
          <p:nvPr>
            <p:ph type="dt" sz="half" idx="46"/>
          </p:nvPr>
        </p:nvSpPr>
        <p:spPr/>
        <p:txBody>
          <a:bodyPr/>
          <a:lstStyle/>
          <a:p>
            <a:fld id="{46DB9A6D-AAF2-4D85-9590-A28779EED1E4}" type="datetime6">
              <a:rPr lang="en-GB" smtClean="0"/>
              <a:t>November 23</a:t>
            </a:fld>
            <a:endParaRPr lang="en-GB"/>
          </a:p>
        </p:txBody>
      </p:sp>
      <p:sp>
        <p:nvSpPr>
          <p:cNvPr id="7" name="Footer Placeholder 6">
            <a:extLst>
              <a:ext uri="{FF2B5EF4-FFF2-40B4-BE49-F238E27FC236}">
                <a16:creationId xmlns:a16="http://schemas.microsoft.com/office/drawing/2014/main" id="{2BEFCDE3-96BE-4AAD-AA53-632313A4F28D}"/>
              </a:ext>
            </a:extLst>
          </p:cNvPr>
          <p:cNvSpPr>
            <a:spLocks noGrp="1"/>
          </p:cNvSpPr>
          <p:nvPr>
            <p:ph type="ftr" sz="quarter" idx="47"/>
          </p:nvPr>
        </p:nvSpPr>
        <p:spPr/>
        <p:txBody>
          <a:bodyPr/>
          <a:lstStyle/>
          <a:p>
            <a:endParaRPr lang="en-GB"/>
          </a:p>
        </p:txBody>
      </p:sp>
      <p:sp>
        <p:nvSpPr>
          <p:cNvPr id="17" name="text" descr="{&quot;templafy&quot;:{&quot;binding&quot;:&quot;Translations.Subtitle&quot;,&quot;type&quot;:&quot;text&quot;}}" title="Translations.Subtitle">
            <a:extLst>
              <a:ext uri="{FF2B5EF4-FFF2-40B4-BE49-F238E27FC236}">
                <a16:creationId xmlns:a16="http://schemas.microsoft.com/office/drawing/2014/main" id="{31E8E455-4E44-433E-B54D-D3A51F5721F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9EB7591F-6277-4B78-8D2C-E9631F8AB904}"/>
              </a:ext>
            </a:extLst>
          </p:cNvPr>
          <p:cNvSpPr>
            <a:spLocks noGrp="1"/>
          </p:cNvSpPr>
          <p:nvPr>
            <p:ph type="title" hasCustomPrompt="1"/>
          </p:nvPr>
        </p:nvSpPr>
        <p:spPr/>
        <p:txBody>
          <a:bodyPr/>
          <a:lstStyle>
            <a:lvl1pPr>
              <a:defRPr/>
            </a:lvl1pPr>
          </a:lstStyle>
          <a:p>
            <a:r>
              <a:rPr lang="en-GB"/>
              <a:t>Click to add title</a:t>
            </a:r>
          </a:p>
        </p:txBody>
      </p:sp>
      <p:sp>
        <p:nvSpPr>
          <p:cNvPr id="16" name="text" descr="{&quot;templafy&quot;:{&quot;binding&quot;:&quot;Translations.PPText&quot;,&quot;type&quot;:&quot;text&quot;}}" title="Translations.PPText">
            <a:extLst>
              <a:ext uri="{FF2B5EF4-FFF2-40B4-BE49-F238E27FC236}">
                <a16:creationId xmlns:a16="http://schemas.microsoft.com/office/drawing/2014/main" id="{A9DB1F7C-6859-4568-9893-71D844F960AA}"/>
              </a:ext>
            </a:extLst>
          </p:cNvPr>
          <p:cNvSpPr>
            <a:spLocks noGrp="1"/>
          </p:cNvSpPr>
          <p:nvPr>
            <p:ph sz="half" idx="2" hasCustomPrompt="1"/>
          </p:nvPr>
        </p:nvSpPr>
        <p:spPr>
          <a:xfrm>
            <a:off x="478800" y="16632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descr="{&quot;templafy&quot;:{&quot;binding&quot;:&quot;Translations.PPText&quot;,&quot;type&quot;:&quot;text&quot;}}" title="Translations.PPText">
            <a:extLst>
              <a:ext uri="{FF2B5EF4-FFF2-40B4-BE49-F238E27FC236}">
                <a16:creationId xmlns:a16="http://schemas.microsoft.com/office/drawing/2014/main" id="{F22A83DB-18D2-44A4-9234-876C91F4497B}"/>
              </a:ext>
            </a:extLst>
          </p:cNvPr>
          <p:cNvSpPr>
            <a:spLocks noGrp="1"/>
          </p:cNvSpPr>
          <p:nvPr>
            <p:ph sz="quarter" idx="4" hasCustomPrompt="1"/>
          </p:nvPr>
        </p:nvSpPr>
        <p:spPr>
          <a:xfrm>
            <a:off x="6240575" y="16632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590F90-7ED0-4B63-9E7D-D0468E98ACB7}"/>
              </a:ext>
            </a:extLst>
          </p:cNvPr>
          <p:cNvSpPr>
            <a:spLocks noGrp="1"/>
          </p:cNvSpPr>
          <p:nvPr>
            <p:ph sz="quarter" idx="17" hasCustomPrompt="1"/>
          </p:nvPr>
        </p:nvSpPr>
        <p:spPr>
          <a:xfrm>
            <a:off x="477967"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descr="{&quot;templafy&quot;:{&quot;binding&quot;:&quot;Translations.PPText&quot;,&quot;type&quot;:&quot;text&quot;}}" title="Translations.PPText">
            <a:extLst>
              <a:ext uri="{FF2B5EF4-FFF2-40B4-BE49-F238E27FC236}">
                <a16:creationId xmlns:a16="http://schemas.microsoft.com/office/drawing/2014/main" id="{A31D9827-8A11-443F-BF45-2F2FF13B6B24}"/>
              </a:ext>
            </a:extLst>
          </p:cNvPr>
          <p:cNvSpPr>
            <a:spLocks noGrp="1"/>
          </p:cNvSpPr>
          <p:nvPr>
            <p:ph sz="quarter" idx="48" hasCustomPrompt="1"/>
          </p:nvPr>
        </p:nvSpPr>
        <p:spPr>
          <a:xfrm>
            <a:off x="6238800"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descr="{&quot;templafy&quot;:{&quot;binding&quot;:&quot;Translations.PresentationSource&quot;,&quot;type&quot;:&quot;text&quot;}}" title="Translations.PresentationSource">
            <a:extLst>
              <a:ext uri="{FF2B5EF4-FFF2-40B4-BE49-F238E27FC236}">
                <a16:creationId xmlns:a16="http://schemas.microsoft.com/office/drawing/2014/main" id="{5F397F6C-E583-4A6F-A292-772CE81DC7B4}"/>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5" name="text" descr="{&quot;templafy&quot;:{&quot;binding&quot;:&quot;Translations.PresentationSource&quot;,&quot;type&quot;:&quot;text&quot;}}" title="Translations.PresentationSource">
            <a:extLst>
              <a:ext uri="{FF2B5EF4-FFF2-40B4-BE49-F238E27FC236}">
                <a16:creationId xmlns:a16="http://schemas.microsoft.com/office/drawing/2014/main" id="{20C113DF-917E-4599-AD01-2A76CA275C0F}"/>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24974321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A2FF990-6277-4B81-9755-1DBFD4663E6B}"/>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0429B0B5-3ACC-408A-9E67-36A82110824A}"/>
              </a:ext>
            </a:extLst>
          </p:cNvPr>
          <p:cNvSpPr>
            <a:spLocks noGrp="1"/>
          </p:cNvSpPr>
          <p:nvPr>
            <p:ph type="ftr" sz="quarter" idx="18"/>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a:xfrm>
            <a:off x="479981" y="25200"/>
            <a:ext cx="11231819" cy="691189"/>
          </a:xfrm>
        </p:spPr>
        <p:txBody>
          <a:bodyPr lIns="0" tIns="0" rIns="0" bIns="0" anchor="b">
            <a:spAutoFit/>
          </a:bodyPr>
          <a:lstStyle>
            <a:lvl1pPr algn="l" eaLnBrk="1">
              <a:lnSpc>
                <a:spcPct val="90000"/>
              </a:lnSpc>
              <a:spcBef>
                <a:spcPct val="0"/>
              </a:spcBef>
              <a:spcAft>
                <a:spcPts val="0"/>
              </a:spcAft>
              <a:buFontTx/>
              <a:buNone/>
              <a:defRPr sz="2200" b="1">
                <a:solidFill>
                  <a:schemeClr val="tx1"/>
                </a:solidFill>
                <a:latin typeface="Arial" panose="020B0604020202020204" pitchFamily="34" charset="0"/>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F856A493-9481-4D1A-BDEB-6B29EE4AC3E4}"/>
              </a:ext>
            </a:extLst>
          </p:cNvPr>
          <p:cNvSpPr>
            <a:spLocks noGrp="1"/>
          </p:cNvSpPr>
          <p:nvPr>
            <p:ph type="body" sz="quarter" idx="19"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9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9" name="text" descr="{&quot;templafy&quot;:{&quot;binding&quot;:&quot;Translations.Subtitle&quot;,&quot;type&quot;:&quot;text&quot;}}" title="Translations.Subtitle">
            <a:extLst>
              <a:ext uri="{FF2B5EF4-FFF2-40B4-BE49-F238E27FC236}">
                <a16:creationId xmlns:a16="http://schemas.microsoft.com/office/drawing/2014/main" id="{6F5D52FF-C66C-496E-BD69-A01B913A4B84}"/>
              </a:ext>
            </a:extLst>
          </p:cNvPr>
          <p:cNvSpPr>
            <a:spLocks noGrp="1"/>
          </p:cNvSpPr>
          <p:nvPr>
            <p:ph type="body" sz="quarter" idx="23" hasCustomPrompt="1"/>
          </p:nvPr>
        </p:nvSpPr>
        <p:spPr>
          <a:xfrm>
            <a:off x="479873" y="766788"/>
            <a:ext cx="11231819" cy="277196"/>
          </a:xfrm>
        </p:spPr>
        <p:txBody>
          <a:bodyPr lIns="0" tIns="0" rIns="0" bIns="0" anchor="t">
            <a:spAutoFit/>
          </a:bodyPr>
          <a:lstStyle>
            <a:lvl1pPr marL="0" indent="0" algn="l" eaLnBrk="1">
              <a:lnSpc>
                <a:spcPct val="100000"/>
              </a:lnSpc>
              <a:spcBef>
                <a:spcPts val="0"/>
              </a:spcBef>
              <a:spcAft>
                <a:spcPts val="0"/>
              </a:spcAft>
              <a:buFontTx/>
              <a:buNone/>
              <a:defRPr sz="1800" b="0">
                <a:solidFill>
                  <a:srgbClr val="525C6C"/>
                </a:solidFill>
                <a:latin typeface="Arial" panose="020B0604020202020204" pitchFamily="34" charset="0"/>
              </a:defRPr>
            </a:lvl1pPr>
          </a:lstStyle>
          <a:p>
            <a:pPr lvl="0"/>
            <a:r>
              <a:rPr lang="en-GB"/>
              <a:t>Click to add subtitle</a:t>
            </a:r>
          </a:p>
        </p:txBody>
      </p:sp>
    </p:spTree>
    <p:extLst>
      <p:ext uri="{BB962C8B-B14F-4D97-AF65-F5344CB8AC3E}">
        <p14:creationId xmlns:p14="http://schemas.microsoft.com/office/powerpoint/2010/main" val="28171417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Graph_Full Page">
    <p:spTree>
      <p:nvGrpSpPr>
        <p:cNvPr id="1" name=""/>
        <p:cNvGrpSpPr/>
        <p:nvPr/>
      </p:nvGrpSpPr>
      <p:grpSpPr>
        <a:xfrm>
          <a:off x="0" y="0"/>
          <a:ext cx="0" cy="0"/>
          <a:chOff x="0" y="0"/>
          <a:chExt cx="0" cy="0"/>
        </a:xfrm>
      </p:grpSpPr>
      <p:sp>
        <p:nvSpPr>
          <p:cNvPr id="7" name="Chart Placeholder 25"/>
          <p:cNvSpPr>
            <a:spLocks noGrp="1"/>
          </p:cNvSpPr>
          <p:nvPr>
            <p:ph type="chart" sz="quarter" idx="19"/>
          </p:nvPr>
        </p:nvSpPr>
        <p:spPr>
          <a:xfrm>
            <a:off x="625417" y="1665289"/>
            <a:ext cx="10949516" cy="3990975"/>
          </a:xfrm>
          <a:prstGeom prst="rect">
            <a:avLst/>
          </a:prstGeom>
        </p:spPr>
        <p:txBody>
          <a:bodyPr vert="horz" lIns="108000" tIns="180000" rIns="180000" bIns="180000"/>
          <a:lstStyle>
            <a:lvl1pPr marL="0" indent="0">
              <a:buNone/>
              <a:defRPr sz="1200">
                <a:solidFill>
                  <a:schemeClr val="tx1"/>
                </a:solidFill>
              </a:defRPr>
            </a:lvl1pPr>
          </a:lstStyle>
          <a:p>
            <a:r>
              <a:rPr lang="en-US"/>
              <a:t>Click icon to add chart</a:t>
            </a:r>
          </a:p>
        </p:txBody>
      </p:sp>
      <p:sp>
        <p:nvSpPr>
          <p:cNvPr id="13"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4"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5"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8"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10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Tree>
    <p:extLst>
      <p:ext uri="{BB962C8B-B14F-4D97-AF65-F5344CB8AC3E}">
        <p14:creationId xmlns:p14="http://schemas.microsoft.com/office/powerpoint/2010/main" val="30948154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Four Content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3DEA39-0EAB-416C-9B09-5ED27B54F658}"/>
              </a:ext>
            </a:extLst>
          </p:cNvPr>
          <p:cNvSpPr/>
          <p:nvPr userDrawn="1"/>
        </p:nvSpPr>
        <p:spPr>
          <a:xfrm>
            <a:off x="0" y="1692000"/>
            <a:ext cx="12192000" cy="424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a:extLst>
              <a:ext uri="{FF2B5EF4-FFF2-40B4-BE49-F238E27FC236}">
                <a16:creationId xmlns:a16="http://schemas.microsoft.com/office/drawing/2014/main" id="{3C938C7D-AC64-4B7A-B5EC-BCB227956E9A}"/>
              </a:ext>
            </a:extLst>
          </p:cNvPr>
          <p:cNvSpPr/>
          <p:nvPr userDrawn="1"/>
        </p:nvSpPr>
        <p:spPr>
          <a:xfrm>
            <a:off x="478800" y="2019600"/>
            <a:ext cx="3600000" cy="30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a:extLst>
              <a:ext uri="{FF2B5EF4-FFF2-40B4-BE49-F238E27FC236}">
                <a16:creationId xmlns:a16="http://schemas.microsoft.com/office/drawing/2014/main" id="{E4555446-4D21-45E2-BCDE-E5A307767E67}"/>
              </a:ext>
            </a:extLst>
          </p:cNvPr>
          <p:cNvSpPr/>
          <p:nvPr userDrawn="1"/>
        </p:nvSpPr>
        <p:spPr>
          <a:xfrm>
            <a:off x="4301317" y="2019600"/>
            <a:ext cx="3600000" cy="30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a:extLst>
              <a:ext uri="{FF2B5EF4-FFF2-40B4-BE49-F238E27FC236}">
                <a16:creationId xmlns:a16="http://schemas.microsoft.com/office/drawing/2014/main" id="{20ABCA6C-6909-4B4B-AA11-49E20F77E570}"/>
              </a:ext>
            </a:extLst>
          </p:cNvPr>
          <p:cNvSpPr/>
          <p:nvPr userDrawn="1"/>
        </p:nvSpPr>
        <p:spPr>
          <a:xfrm>
            <a:off x="8123834" y="2019600"/>
            <a:ext cx="3600000" cy="30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text" descr="{&quot;templafy&quot;:{&quot;type&quot;:&quot;text&quot;,&quot;binding&quot;:&quot;Translations.PPText&quot;}}" title="Translations.PPText">
            <a:extLst>
              <a:ext uri="{FF2B5EF4-FFF2-40B4-BE49-F238E27FC236}">
                <a16:creationId xmlns:a16="http://schemas.microsoft.com/office/drawing/2014/main" id="{38858500-6D6A-4997-AAD1-ECDDF9DF01EF}"/>
              </a:ext>
            </a:extLst>
          </p:cNvPr>
          <p:cNvSpPr>
            <a:spLocks noGrp="1"/>
          </p:cNvSpPr>
          <p:nvPr>
            <p:ph type="body" sz="quarter" idx="21" hasCustomPrompt="1"/>
          </p:nvPr>
        </p:nvSpPr>
        <p:spPr>
          <a:xfrm>
            <a:off x="736199" y="2145600"/>
            <a:ext cx="3096951" cy="3240000"/>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301C04-1FCF-4BD1-BF9C-3A6004470358}"/>
              </a:ext>
            </a:extLst>
          </p:cNvPr>
          <p:cNvSpPr>
            <a:spLocks noGrp="1"/>
          </p:cNvSpPr>
          <p:nvPr>
            <p:ph type="body" sz="quarter" idx="22" hasCustomPrompt="1"/>
          </p:nvPr>
        </p:nvSpPr>
        <p:spPr>
          <a:xfrm>
            <a:off x="4558716" y="2145600"/>
            <a:ext cx="3096951" cy="3240000"/>
          </a:xfrm>
        </p:spPr>
        <p:txBody>
          <a:bodyPr/>
          <a:lstStyle>
            <a:lvl1pPr>
              <a:defRPr/>
            </a:lvl1pPr>
          </a:lstStyle>
          <a:p>
            <a:pPr lvl="0"/>
            <a:r>
              <a:rPr lang="en-GB"/>
              <a:t>Click add text</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PText&quot;,&quot;type&quot;:&quot;text&quot;}}" title="Translations.PPText">
            <a:extLst>
              <a:ext uri="{FF2B5EF4-FFF2-40B4-BE49-F238E27FC236}">
                <a16:creationId xmlns:a16="http://schemas.microsoft.com/office/drawing/2014/main" id="{BBC31C21-9134-4A3F-888D-54BBB4ADF11F}"/>
              </a:ext>
            </a:extLst>
          </p:cNvPr>
          <p:cNvSpPr>
            <a:spLocks noGrp="1"/>
          </p:cNvSpPr>
          <p:nvPr>
            <p:ph type="body" sz="quarter" idx="23" hasCustomPrompt="1"/>
          </p:nvPr>
        </p:nvSpPr>
        <p:spPr>
          <a:xfrm>
            <a:off x="8381233" y="2145600"/>
            <a:ext cx="3096951" cy="3240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0DDB431A-7252-45C2-9695-E320D8F8F0D7}"/>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10" name="Footer Placeholder 9">
            <a:extLst>
              <a:ext uri="{FF2B5EF4-FFF2-40B4-BE49-F238E27FC236}">
                <a16:creationId xmlns:a16="http://schemas.microsoft.com/office/drawing/2014/main" id="{6A4ED8BC-4179-4B6E-BBFD-2CE3FB9FF53A}"/>
              </a:ext>
            </a:extLst>
          </p:cNvPr>
          <p:cNvSpPr>
            <a:spLocks noGrp="1"/>
          </p:cNvSpPr>
          <p:nvPr>
            <p:ph type="ftr" sz="quarter" idx="25"/>
          </p:nvPr>
        </p:nvSpPr>
        <p:spPr/>
        <p:txBody>
          <a:bodyPr/>
          <a:lstStyle/>
          <a:p>
            <a:endParaRPr lang="en-GB"/>
          </a:p>
        </p:txBody>
      </p:sp>
      <p:sp>
        <p:nvSpPr>
          <p:cNvPr id="22" name="text" descr="{&quot;templafy&quot;:{&quot;binding&quot;:&quot;Translations.Subtitle&quot;,&quot;type&quot;:&quot;text&quot;}}" title="Translations.Subtitle">
            <a:extLst>
              <a:ext uri="{FF2B5EF4-FFF2-40B4-BE49-F238E27FC236}">
                <a16:creationId xmlns:a16="http://schemas.microsoft.com/office/drawing/2014/main" id="{46A659E9-4A32-4587-BFD7-EA996DF57A9F}"/>
              </a:ext>
            </a:extLst>
          </p:cNvPr>
          <p:cNvSpPr>
            <a:spLocks noGrp="1"/>
          </p:cNvSpPr>
          <p:nvPr>
            <p:ph type="body" sz="quarter" idx="26"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E221D44-1F6F-46A1-B182-70BE2C920702}"/>
              </a:ext>
            </a:extLst>
          </p:cNvPr>
          <p:cNvSpPr>
            <a:spLocks noGrp="1"/>
          </p:cNvSpPr>
          <p:nvPr>
            <p:ph type="title" hasCustomPrompt="1"/>
          </p:nvPr>
        </p:nvSpPr>
        <p:spPr/>
        <p:txBody>
          <a:bodyPr/>
          <a:lstStyle>
            <a:lvl1pPr>
              <a:defRPr/>
            </a:lvl1pPr>
          </a:lstStyle>
          <a:p>
            <a:r>
              <a:rPr lang="en-GB"/>
              <a:t>Click to add title</a:t>
            </a:r>
          </a:p>
        </p:txBody>
      </p:sp>
      <p:sp>
        <p:nvSpPr>
          <p:cNvPr id="21" name="text" descr="{&quot;templafy&quot;:{&quot;binding&quot;:&quot;Translations.PresentationSource&quot;,&quot;type&quot;:&quot;text&quot;}}" title="Translations.PresentationSource">
            <a:extLst>
              <a:ext uri="{FF2B5EF4-FFF2-40B4-BE49-F238E27FC236}">
                <a16:creationId xmlns:a16="http://schemas.microsoft.com/office/drawing/2014/main" id="{CCD10B25-CC85-4EC3-A079-B15E974FB7F6}"/>
              </a:ext>
            </a:extLst>
          </p:cNvPr>
          <p:cNvSpPr>
            <a:spLocks noGrp="1"/>
          </p:cNvSpPr>
          <p:nvPr>
            <p:ph type="body" sz="quarter" idx="2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1443033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3_Two Content B">
    <p:spTree>
      <p:nvGrpSpPr>
        <p:cNvPr id="1" name=""/>
        <p:cNvGrpSpPr/>
        <p:nvPr/>
      </p:nvGrpSpPr>
      <p:grpSpPr>
        <a:xfrm>
          <a:off x="0" y="0"/>
          <a:ext cx="0" cy="0"/>
          <a:chOff x="0" y="0"/>
          <a:chExt cx="0" cy="0"/>
        </a:xfrm>
      </p:grpSpPr>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a:t>Click to add title</a:t>
            </a:r>
          </a:p>
        </p:txBody>
      </p:sp>
      <p:sp>
        <p:nvSpPr>
          <p:cNvPr id="14" name="text" descr="{&quot;templafy&quot;:{&quot;binding&quot;:&quot;Translations.Subtitle&quot;,&quot;type&quot;:&quot;text&quot;}}" title="Translations.Subtitle">
            <a:extLst>
              <a:ext uri="{FF2B5EF4-FFF2-40B4-BE49-F238E27FC236}">
                <a16:creationId xmlns:a16="http://schemas.microsoft.com/office/drawing/2014/main" id="{D81455BA-0EB2-4EFE-BDF5-606071FCC4C8}"/>
              </a:ext>
            </a:extLst>
          </p:cNvPr>
          <p:cNvSpPr>
            <a:spLocks noGrp="1"/>
          </p:cNvSpPr>
          <p:nvPr>
            <p:ph type="body" sz="quarter" idx="24"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descr="{&quot;templafy&quot;:{&quot;binding&quot;:&quot;Translations.PresentationSource&quot;,&quot;type&quot;:&quot;text&quot;}}" title="Translations.PresentationSource">
            <a:extLst>
              <a:ext uri="{FF2B5EF4-FFF2-40B4-BE49-F238E27FC236}">
                <a16:creationId xmlns:a16="http://schemas.microsoft.com/office/drawing/2014/main" id="{BAB5A80D-20D1-445D-B48B-DF4638D0F4F0}"/>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resentationSource&quot;,&quot;type&quot;:&quot;text&quot;}}" title="Translations.PresentationSource">
            <a:extLst>
              <a:ext uri="{FF2B5EF4-FFF2-40B4-BE49-F238E27FC236}">
                <a16:creationId xmlns:a16="http://schemas.microsoft.com/office/drawing/2014/main" id="{1AE06CFA-A038-41F6-931A-F57AE0F7161E}"/>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 name="Date Placeholder 1">
            <a:extLst>
              <a:ext uri="{FF2B5EF4-FFF2-40B4-BE49-F238E27FC236}">
                <a16:creationId xmlns:a16="http://schemas.microsoft.com/office/drawing/2014/main" id="{E214F471-8ACA-4C8D-9EF8-46174F906A7B}"/>
              </a:ext>
            </a:extLst>
          </p:cNvPr>
          <p:cNvSpPr>
            <a:spLocks noGrp="1"/>
          </p:cNvSpPr>
          <p:nvPr>
            <p:ph type="dt" sz="half" idx="22"/>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EBFC39C8-638D-44F0-A88C-C04202F8DFD5}"/>
              </a:ext>
            </a:extLst>
          </p:cNvPr>
          <p:cNvSpPr>
            <a:spLocks noGrp="1"/>
          </p:cNvSpPr>
          <p:nvPr>
            <p:ph type="ftr" sz="quarter" idx="23"/>
          </p:nvPr>
        </p:nvSpPr>
        <p:spPr/>
        <p:txBody>
          <a:bodyPr/>
          <a:lstStyle/>
          <a:p>
            <a:endParaRPr lang="en-GB"/>
          </a:p>
        </p:txBody>
      </p:sp>
    </p:spTree>
    <p:extLst>
      <p:ext uri="{BB962C8B-B14F-4D97-AF65-F5344CB8AC3E}">
        <p14:creationId xmlns:p14="http://schemas.microsoft.com/office/powerpoint/2010/main" val="10939042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7" name="Rectangle 16">
            <a:extLst>
              <a:ext uri="{FF2B5EF4-FFF2-40B4-BE49-F238E27FC236}">
                <a16:creationId xmlns:a16="http://schemas.microsoft.com/office/drawing/2014/main" id="{C6F9CC51-C03F-4B05-96DA-739306ADD953}"/>
              </a:ext>
            </a:extLst>
          </p:cNvPr>
          <p:cNvSpPr/>
          <p:nvPr userDrawn="1"/>
        </p:nvSpPr>
        <p:spPr>
          <a:xfrm>
            <a:off x="0" y="1806577"/>
            <a:ext cx="12192000" cy="3413125"/>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2"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4" y="5467350"/>
            <a:ext cx="1659300" cy="254001"/>
          </a:xfrm>
          <a:prstGeom prst="rect">
            <a:avLst/>
          </a:prstGeom>
        </p:spPr>
        <p:txBody>
          <a:bodyPr lIns="0" tIns="0" rIns="0" bIns="0"/>
          <a:lstStyle>
            <a:lvl1pPr>
              <a:defRPr sz="750">
                <a:solidFill>
                  <a:schemeClr val="tx1"/>
                </a:solidFill>
              </a:defRPr>
            </a:lvl1pPr>
          </a:lstStyle>
          <a:p>
            <a:fld id="{5EF70DCA-41DF-4573-AA75-55A0A5D4E142}" type="datetime6">
              <a:rPr lang="en-GB" smtClean="0"/>
              <a:t>November 23</a:t>
            </a:fld>
            <a:endParaRPr lang="en-GB"/>
          </a:p>
        </p:txBody>
      </p:sp>
      <p:pic>
        <p:nvPicPr>
          <p:cNvPr id="37" name="Picture 36">
            <a:extLst>
              <a:ext uri="{FF2B5EF4-FFF2-40B4-BE49-F238E27FC236}">
                <a16:creationId xmlns:a16="http://schemas.microsoft.com/office/drawing/2014/main" id="{A2B9DA68-53DC-4F7E-B641-33008510A9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6802" y="511250"/>
            <a:ext cx="1516451" cy="498041"/>
          </a:xfrm>
          <a:prstGeom prst="rect">
            <a:avLst/>
          </a:prstGeom>
        </p:spPr>
      </p:pic>
      <p:sp>
        <p:nvSpPr>
          <p:cNvPr id="4" name="text" descr="{&quot;templafy&quot;:{&quot;binding&quot;:&quot;Translations.Subtitle&quot;,&quot;type&quot;:&quot;text&quot;}}" title="Translations.Subtitle">
            <a:extLst>
              <a:ext uri="{FF2B5EF4-FFF2-40B4-BE49-F238E27FC236}">
                <a16:creationId xmlns:a16="http://schemas.microsoft.com/office/drawing/2014/main" id="{F7022DE5-08F6-4681-A4F1-3FED93450DAF}"/>
              </a:ext>
            </a:extLst>
          </p:cNvPr>
          <p:cNvSpPr>
            <a:spLocks noGrp="1"/>
          </p:cNvSpPr>
          <p:nvPr>
            <p:ph type="body" sz="quarter" idx="18" hasCustomPrompt="1"/>
          </p:nvPr>
        </p:nvSpPr>
        <p:spPr>
          <a:xfrm>
            <a:off x="1238401" y="3331029"/>
            <a:ext cx="10375903" cy="774000"/>
          </a:xfrm>
        </p:spPr>
        <p:txBody>
          <a:bodyPr/>
          <a:lstStyle>
            <a:lvl1pPr marL="0" indent="0">
              <a:buNone/>
              <a:defRPr sz="1500">
                <a:solidFill>
                  <a:schemeClr val="bg1"/>
                </a:solidFill>
              </a:defRPr>
            </a:lvl1pPr>
          </a:lstStyle>
          <a:p>
            <a:pPr lvl="0"/>
            <a:r>
              <a:rPr lang="en-GB"/>
              <a:t>Click to add subtitle</a:t>
            </a:r>
          </a:p>
        </p:txBody>
      </p:sp>
      <p:sp>
        <p:nvSpPr>
          <p:cNvPr id="14" name="text" descr="{&quot;templafy&quot;:{&quot;binding&quot;:&quot;Form.Confidentiality.Confidentiality&quot;,&quot;type&quot;:&quot;text&quot;}}" title="Form.Confidentiality.Confidentiality">
            <a:extLst>
              <a:ext uri="{FF2B5EF4-FFF2-40B4-BE49-F238E27FC236}">
                <a16:creationId xmlns:a16="http://schemas.microsoft.com/office/drawing/2014/main" id="{E0A377F2-94E4-4D60-A81B-922888DB6A6C}"/>
              </a:ext>
            </a:extLst>
          </p:cNvPr>
          <p:cNvSpPr/>
          <p:nvPr userDrawn="1"/>
        </p:nvSpPr>
        <p:spPr>
          <a:xfrm>
            <a:off x="3697289" y="6438737"/>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750" noProof="0">
              <a:solidFill>
                <a:schemeClr val="tx2"/>
              </a:solidFill>
            </a:endParaRPr>
          </a:p>
        </p:txBody>
      </p:sp>
      <p:sp>
        <p:nvSpPr>
          <p:cNvPr id="31" name="text" descr="{&quot;templafy&quot;:{&quot;binding&quot;:&quot;Translations.PresenterName&quot;,&quot;type&quot;:&quot;text&quot;}}" title="Translations.PresenterName">
            <a:extLst>
              <a:ext uri="{FF2B5EF4-FFF2-40B4-BE49-F238E27FC236}">
                <a16:creationId xmlns:a16="http://schemas.microsoft.com/office/drawing/2014/main" id="{3CAFC86E-A9C4-4065-80C8-474B8A9DD8B8}"/>
              </a:ext>
            </a:extLst>
          </p:cNvPr>
          <p:cNvSpPr>
            <a:spLocks noGrp="1"/>
          </p:cNvSpPr>
          <p:nvPr>
            <p:ph type="body" sz="quarter" idx="13" hasCustomPrompt="1"/>
          </p:nvPr>
        </p:nvSpPr>
        <p:spPr>
          <a:xfrm>
            <a:off x="1238400" y="4096800"/>
            <a:ext cx="7200000" cy="254000"/>
          </a:xfrm>
        </p:spPr>
        <p:txBody>
          <a:bodyPr/>
          <a:lstStyle>
            <a:lvl1pPr marL="0" indent="0">
              <a:buNone/>
              <a:defRPr sz="1050">
                <a:solidFill>
                  <a:srgbClr val="94D6EF"/>
                </a:solidFill>
              </a:defRPr>
            </a:lvl1pPr>
          </a:lstStyle>
          <a:p>
            <a:pPr lvl="0"/>
            <a:r>
              <a:rPr lang="en-GB"/>
              <a:t>Insert name of presenter</a:t>
            </a:r>
          </a:p>
        </p:txBody>
      </p:sp>
      <p:sp>
        <p:nvSpPr>
          <p:cNvPr id="32" name="text" descr="{&quot;templafy&quot;:{&quot;binding&quot;:&quot;Translations.PresenterTitle&quot;,&quot;type&quot;:&quot;text&quot;}}" title="Translations.PresenterTitle">
            <a:extLst>
              <a:ext uri="{FF2B5EF4-FFF2-40B4-BE49-F238E27FC236}">
                <a16:creationId xmlns:a16="http://schemas.microsoft.com/office/drawing/2014/main" id="{8C261911-F1B2-437B-AADD-509AF4C6E865}"/>
              </a:ext>
            </a:extLst>
          </p:cNvPr>
          <p:cNvSpPr>
            <a:spLocks noGrp="1"/>
          </p:cNvSpPr>
          <p:nvPr>
            <p:ph type="body" sz="quarter" idx="14" hasCustomPrompt="1"/>
          </p:nvPr>
        </p:nvSpPr>
        <p:spPr>
          <a:xfrm>
            <a:off x="1238400" y="4348800"/>
            <a:ext cx="7200000" cy="254000"/>
          </a:xfrm>
        </p:spPr>
        <p:txBody>
          <a:bodyPr/>
          <a:lstStyle>
            <a:lvl1pPr marL="0" indent="0">
              <a:buNone/>
              <a:defRPr sz="1050">
                <a:solidFill>
                  <a:schemeClr val="bg1"/>
                </a:solidFill>
              </a:defRPr>
            </a:lvl1pPr>
          </a:lstStyle>
          <a:p>
            <a:pPr lvl="0"/>
            <a:r>
              <a:rPr lang="en-GB"/>
              <a:t>Insert title of presenter</a:t>
            </a:r>
          </a:p>
        </p:txBody>
      </p:sp>
      <p:sp>
        <p:nvSpPr>
          <p:cNvPr id="12" name="text" descr="{&quot;templafy&quot;:{&quot;binding&quot;:&quot;Translations.PresenterName&quot;,&quot;type&quot;:&quot;text&quot;}}" title="Translations.PresenterName">
            <a:extLst>
              <a:ext uri="{FF2B5EF4-FFF2-40B4-BE49-F238E27FC236}">
                <a16:creationId xmlns:a16="http://schemas.microsoft.com/office/drawing/2014/main" id="{EBA0AC61-CBF9-458C-AAB0-5EF0FEFA1744}"/>
              </a:ext>
            </a:extLst>
          </p:cNvPr>
          <p:cNvSpPr>
            <a:spLocks noGrp="1"/>
          </p:cNvSpPr>
          <p:nvPr>
            <p:ph type="body" sz="quarter" idx="19" hasCustomPrompt="1"/>
          </p:nvPr>
        </p:nvSpPr>
        <p:spPr>
          <a:xfrm>
            <a:off x="1238400" y="4615200"/>
            <a:ext cx="7200000" cy="254000"/>
          </a:xfrm>
        </p:spPr>
        <p:txBody>
          <a:bodyPr/>
          <a:lstStyle>
            <a:lvl1pPr marL="0" indent="0">
              <a:buNone/>
              <a:defRPr sz="1050">
                <a:solidFill>
                  <a:srgbClr val="94D6EF"/>
                </a:solidFill>
              </a:defRPr>
            </a:lvl1pPr>
          </a:lstStyle>
          <a:p>
            <a:pPr lvl="0"/>
            <a:r>
              <a:rPr lang="en-GB"/>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C51ADBB6-27B3-4A55-B7DC-54E2251F466D}"/>
              </a:ext>
            </a:extLst>
          </p:cNvPr>
          <p:cNvSpPr>
            <a:spLocks noGrp="1"/>
          </p:cNvSpPr>
          <p:nvPr>
            <p:ph type="body" sz="quarter" idx="20" hasCustomPrompt="1"/>
          </p:nvPr>
        </p:nvSpPr>
        <p:spPr>
          <a:xfrm>
            <a:off x="1238400" y="4867200"/>
            <a:ext cx="7200000" cy="254000"/>
          </a:xfrm>
        </p:spPr>
        <p:txBody>
          <a:bodyPr/>
          <a:lstStyle>
            <a:lvl1pPr marL="0" indent="0">
              <a:buNone/>
              <a:defRPr sz="1050">
                <a:solidFill>
                  <a:schemeClr val="bg1"/>
                </a:solidFill>
              </a:defRPr>
            </a:lvl1pPr>
          </a:lstStyle>
          <a:p>
            <a:pPr lvl="0"/>
            <a:r>
              <a:rPr lang="en-GB"/>
              <a:t>Insert title of presenter</a:t>
            </a:r>
          </a:p>
        </p:txBody>
      </p:sp>
      <p:sp>
        <p:nvSpPr>
          <p:cNvPr id="28" name="text" descr="{&quot;templafy&quot;:{&quot;binding&quot;:&quot;Translations.PPTitle&quot;,&quot;type&quot;:&quot;text&quot;}}" title="Translations.PPTitle">
            <a:extLst>
              <a:ext uri="{FF2B5EF4-FFF2-40B4-BE49-F238E27FC236}">
                <a16:creationId xmlns:a16="http://schemas.microsoft.com/office/drawing/2014/main" id="{BFE8C3AA-F8FD-49FF-882E-D266D2F41D6A}"/>
              </a:ext>
            </a:extLst>
          </p:cNvPr>
          <p:cNvSpPr>
            <a:spLocks noGrp="1"/>
          </p:cNvSpPr>
          <p:nvPr>
            <p:ph type="body" sz="quarter" idx="21" hasCustomPrompt="1"/>
          </p:nvPr>
        </p:nvSpPr>
        <p:spPr>
          <a:xfrm>
            <a:off x="1243932" y="2338511"/>
            <a:ext cx="10405145" cy="669448"/>
          </a:xfrm>
        </p:spPr>
        <p:txBody>
          <a:bodyPr anchor="b"/>
          <a:lstStyle>
            <a:lvl1pPr marL="0" indent="0">
              <a:buNone/>
              <a:defRPr sz="2100" b="1">
                <a:solidFill>
                  <a:schemeClr val="bg1"/>
                </a:solidFill>
              </a:defRPr>
            </a:lvl1pPr>
          </a:lstStyle>
          <a:p>
            <a:pPr lvl="0"/>
            <a:r>
              <a:rPr lang="en-GB"/>
              <a:t>Click to add title</a:t>
            </a:r>
          </a:p>
        </p:txBody>
      </p:sp>
    </p:spTree>
    <p:extLst>
      <p:ext uri="{BB962C8B-B14F-4D97-AF65-F5344CB8AC3E}">
        <p14:creationId xmlns:p14="http://schemas.microsoft.com/office/powerpoint/2010/main" val="23015655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9" name="text" descr="{&quot;templafy&quot;:{&quot;type&quot;:&quot;text&quot;,&quot;binding&quot;:&quot;Translations.PPPicture&quot;}}" title="Translations.PPPicture">
            <a:extLst>
              <a:ext uri="{FF2B5EF4-FFF2-40B4-BE49-F238E27FC236}">
                <a16:creationId xmlns:a16="http://schemas.microsoft.com/office/drawing/2014/main" id="{A3065A29-0777-42B2-91F2-107E6602A59C}"/>
              </a:ext>
            </a:extLst>
          </p:cNvPr>
          <p:cNvSpPr>
            <a:spLocks noGrp="1"/>
          </p:cNvSpPr>
          <p:nvPr>
            <p:ph type="pic" sz="quarter" idx="16" hasCustomPrompt="1"/>
          </p:nvPr>
        </p:nvSpPr>
        <p:spPr>
          <a:xfrm>
            <a:off x="6752115" y="1806577"/>
            <a:ext cx="5439884" cy="3413125"/>
          </a:xfrm>
          <a:custGeom>
            <a:avLst/>
            <a:gdLst>
              <a:gd name="connsiteX0" fmla="*/ 752312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0" fmla="*/ 683851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4" fmla="*/ 683851 w 4887433"/>
              <a:gd name="connsiteY4" fmla="*/ 0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433" h="3413125">
                <a:moveTo>
                  <a:pt x="675293" y="2381"/>
                </a:moveTo>
                <a:lnTo>
                  <a:pt x="4887433" y="0"/>
                </a:lnTo>
                <a:lnTo>
                  <a:pt x="4887433" y="3413125"/>
                </a:lnTo>
                <a:lnTo>
                  <a:pt x="0" y="3413125"/>
                </a:lnTo>
                <a:cubicBezTo>
                  <a:pt x="227237" y="2275417"/>
                  <a:pt x="445916" y="1144851"/>
                  <a:pt x="675293" y="2381"/>
                </a:cubicBezTo>
                <a:close/>
              </a:path>
            </a:pathLst>
          </a:custGeom>
          <a:noFill/>
        </p:spPr>
        <p:txBody>
          <a:bodyPr wrap="square" tIns="72000">
            <a:noAutofit/>
          </a:bodyPr>
          <a:lstStyle>
            <a:lvl1pPr marL="0" indent="0" algn="ctr">
              <a:buNone/>
              <a:defRPr sz="900"/>
            </a:lvl1pPr>
          </a:lstStyle>
          <a:p>
            <a:r>
              <a:rPr lang="en-GB"/>
              <a:t>Click to add picture</a:t>
            </a:r>
          </a:p>
        </p:txBody>
      </p:sp>
      <p:sp>
        <p:nvSpPr>
          <p:cNvPr id="30" name="Freeform: Shape 29">
            <a:extLst>
              <a:ext uri="{FF2B5EF4-FFF2-40B4-BE49-F238E27FC236}">
                <a16:creationId xmlns:a16="http://schemas.microsoft.com/office/drawing/2014/main" id="{88AF24A0-71B1-475F-8122-C3EEF8F042B2}"/>
              </a:ext>
            </a:extLst>
          </p:cNvPr>
          <p:cNvSpPr/>
          <p:nvPr userDrawn="1"/>
        </p:nvSpPr>
        <p:spPr>
          <a:xfrm>
            <a:off x="0" y="1806577"/>
            <a:ext cx="7504427" cy="3413125"/>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2"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12" name="text" descr="{&quot;templafy&quot;:{&quot;binding&quot;:&quot;Translations.PresenterName&quot;,&quot;type&quot;:&quot;text&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38400" y="4096800"/>
            <a:ext cx="5483975" cy="254000"/>
          </a:xfrm>
        </p:spPr>
        <p:txBody>
          <a:bodyPr/>
          <a:lstStyle>
            <a:lvl1pPr marL="0" indent="0">
              <a:buNone/>
              <a:defRPr sz="1050">
                <a:solidFill>
                  <a:srgbClr val="94D6EF"/>
                </a:solidFill>
              </a:defRPr>
            </a:lvl1pPr>
          </a:lstStyle>
          <a:p>
            <a:pPr lvl="0"/>
            <a:r>
              <a:rPr lang="en-GB"/>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38400" y="4348800"/>
            <a:ext cx="5483975" cy="254000"/>
          </a:xfrm>
        </p:spPr>
        <p:txBody>
          <a:bodyPr/>
          <a:lstStyle>
            <a:lvl1pPr marL="0" indent="0">
              <a:buNone/>
              <a:defRPr sz="1050">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4" y="5467350"/>
            <a:ext cx="1659300" cy="254001"/>
          </a:xfrm>
          <a:prstGeom prst="rect">
            <a:avLst/>
          </a:prstGeom>
        </p:spPr>
        <p:txBody>
          <a:bodyPr lIns="0" tIns="0" rIns="0" bIns="0"/>
          <a:lstStyle>
            <a:lvl1pPr>
              <a:defRPr sz="750">
                <a:solidFill>
                  <a:schemeClr val="tx1"/>
                </a:solidFill>
              </a:defRPr>
            </a:lvl1pPr>
          </a:lstStyle>
          <a:p>
            <a:fld id="{2BF64BA1-36DA-4F05-B9E0-B1B6389EFA79}" type="datetime6">
              <a:rPr lang="en-GB" smtClean="0"/>
              <a:t>November 23</a:t>
            </a:fld>
            <a:endParaRPr lang="en-GB"/>
          </a:p>
        </p:txBody>
      </p:sp>
      <p:pic>
        <p:nvPicPr>
          <p:cNvPr id="17" name="Picture 16">
            <a:extLst>
              <a:ext uri="{FF2B5EF4-FFF2-40B4-BE49-F238E27FC236}">
                <a16:creationId xmlns:a16="http://schemas.microsoft.com/office/drawing/2014/main" id="{A4995706-6637-4682-9AA7-FEB2BDDFF6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6252" y="554380"/>
            <a:ext cx="1962149" cy="480950"/>
          </a:xfrm>
          <a:prstGeom prst="rect">
            <a:avLst/>
          </a:prstGeom>
        </p:spPr>
      </p:pic>
      <p:sp>
        <p:nvSpPr>
          <p:cNvPr id="18" name="text" descr="{&quot;templafy&quot;:{&quot;binding&quot;:&quot;Form.PresentationTitle&quot;,&quot;type&quot;:&quot;text&quot;}}" title="Form.PresentationTitle">
            <a:extLst>
              <a:ext uri="{FF2B5EF4-FFF2-40B4-BE49-F238E27FC236}">
                <a16:creationId xmlns:a16="http://schemas.microsoft.com/office/drawing/2014/main" id="{6836095F-D040-4080-8779-34122BF6C49E}"/>
              </a:ext>
            </a:extLst>
          </p:cNvPr>
          <p:cNvSpPr txBox="1"/>
          <p:nvPr userDrawn="1"/>
        </p:nvSpPr>
        <p:spPr>
          <a:xfrm>
            <a:off x="1238400" y="2688610"/>
            <a:ext cx="5478941" cy="323165"/>
          </a:xfrm>
          <a:prstGeom prst="rect">
            <a:avLst/>
          </a:prstGeom>
          <a:noFill/>
        </p:spPr>
        <p:txBody>
          <a:bodyPr wrap="square" lIns="0" tIns="0" rIns="0" bIns="0" rtlCol="0" anchor="b">
            <a:spAutoFit/>
          </a:bodyPr>
          <a:lstStyle/>
          <a:p>
            <a:endParaRPr lang="en-GB" sz="2100" b="1">
              <a:solidFill>
                <a:schemeClr val="bg1"/>
              </a:solidFill>
            </a:endParaRPr>
          </a:p>
        </p:txBody>
      </p:sp>
      <p:sp>
        <p:nvSpPr>
          <p:cNvPr id="20" name="text" descr="{&quot;templafy&quot;:{&quot;binding&quot;:&quot;Translations.Subtitle&quot;,&quot;type&quot;:&quot;text&quot;}}" title="Translations.Subtitle">
            <a:extLst>
              <a:ext uri="{FF2B5EF4-FFF2-40B4-BE49-F238E27FC236}">
                <a16:creationId xmlns:a16="http://schemas.microsoft.com/office/drawing/2014/main" id="{156723CE-1A81-41AB-B008-8CC2206D3A4C}"/>
              </a:ext>
            </a:extLst>
          </p:cNvPr>
          <p:cNvSpPr>
            <a:spLocks noGrp="1"/>
          </p:cNvSpPr>
          <p:nvPr>
            <p:ph type="body" sz="quarter" idx="18" hasCustomPrompt="1"/>
          </p:nvPr>
        </p:nvSpPr>
        <p:spPr>
          <a:xfrm>
            <a:off x="1238400" y="3331029"/>
            <a:ext cx="5482800" cy="774000"/>
          </a:xfrm>
        </p:spPr>
        <p:txBody>
          <a:bodyPr/>
          <a:lstStyle>
            <a:lvl1pPr marL="0" indent="0">
              <a:buNone/>
              <a:defRPr sz="1500">
                <a:solidFill>
                  <a:schemeClr val="bg1"/>
                </a:solidFill>
              </a:defRPr>
            </a:lvl1pPr>
          </a:lstStyle>
          <a:p>
            <a:pPr lvl="0"/>
            <a:r>
              <a:rPr lang="en-GB"/>
              <a:t>Click to add subtitle</a:t>
            </a:r>
          </a:p>
        </p:txBody>
      </p:sp>
      <p:sp>
        <p:nvSpPr>
          <p:cNvPr id="21" name="text" descr="{&quot;templafy&quot;:{&quot;binding&quot;:&quot;Form.Confidentiality.Confidentiality&quot;,&quot;type&quot;:&quot;text&quot;}}" title="Form.Confidentiality.Confidentiality">
            <a:extLst>
              <a:ext uri="{FF2B5EF4-FFF2-40B4-BE49-F238E27FC236}">
                <a16:creationId xmlns:a16="http://schemas.microsoft.com/office/drawing/2014/main" id="{B33EDD64-6525-4D90-9329-C8706E5F2573}"/>
              </a:ext>
            </a:extLst>
          </p:cNvPr>
          <p:cNvSpPr/>
          <p:nvPr userDrawn="1"/>
        </p:nvSpPr>
        <p:spPr>
          <a:xfrm>
            <a:off x="3697289" y="6438737"/>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750" noProof="0">
              <a:solidFill>
                <a:schemeClr val="tx2"/>
              </a:solidFill>
            </a:endParaRPr>
          </a:p>
        </p:txBody>
      </p:sp>
      <p:sp>
        <p:nvSpPr>
          <p:cNvPr id="14" name="text" descr="{&quot;templafy&quot;:{&quot;binding&quot;:&quot;Translations.PresenterName&quot;,&quot;type&quot;:&quot;text&quot;}}" title="Translations.PresenterName">
            <a:extLst>
              <a:ext uri="{FF2B5EF4-FFF2-40B4-BE49-F238E27FC236}">
                <a16:creationId xmlns:a16="http://schemas.microsoft.com/office/drawing/2014/main" id="{317F0062-2199-42A9-A851-CB8E3FB14520}"/>
              </a:ext>
            </a:extLst>
          </p:cNvPr>
          <p:cNvSpPr>
            <a:spLocks noGrp="1"/>
          </p:cNvSpPr>
          <p:nvPr>
            <p:ph type="body" sz="quarter" idx="19" hasCustomPrompt="1"/>
          </p:nvPr>
        </p:nvSpPr>
        <p:spPr>
          <a:xfrm>
            <a:off x="1238400" y="4615200"/>
            <a:ext cx="5483975" cy="254000"/>
          </a:xfrm>
        </p:spPr>
        <p:txBody>
          <a:bodyPr/>
          <a:lstStyle>
            <a:lvl1pPr marL="0" indent="0">
              <a:buNone/>
              <a:defRPr sz="1050">
                <a:solidFill>
                  <a:srgbClr val="94D6EF"/>
                </a:solidFill>
              </a:defRPr>
            </a:lvl1pPr>
          </a:lstStyle>
          <a:p>
            <a:pPr lvl="0"/>
            <a:r>
              <a:rPr lang="en-GB"/>
              <a:t>Insert name of presenter</a:t>
            </a:r>
          </a:p>
        </p:txBody>
      </p:sp>
      <p:sp>
        <p:nvSpPr>
          <p:cNvPr id="15" name="text" descr="{&quot;templafy&quot;:{&quot;binding&quot;:&quot;Translations.PresenterTitle&quot;,&quot;type&quot;:&quot;text&quot;}}" title="Translations.PresenterTitle">
            <a:extLst>
              <a:ext uri="{FF2B5EF4-FFF2-40B4-BE49-F238E27FC236}">
                <a16:creationId xmlns:a16="http://schemas.microsoft.com/office/drawing/2014/main" id="{27170ECC-55A8-4FF9-A83F-487D103266E0}"/>
              </a:ext>
            </a:extLst>
          </p:cNvPr>
          <p:cNvSpPr>
            <a:spLocks noGrp="1"/>
          </p:cNvSpPr>
          <p:nvPr>
            <p:ph type="body" sz="quarter" idx="20" hasCustomPrompt="1"/>
          </p:nvPr>
        </p:nvSpPr>
        <p:spPr>
          <a:xfrm>
            <a:off x="1238400" y="4867200"/>
            <a:ext cx="5483975" cy="254000"/>
          </a:xfrm>
        </p:spPr>
        <p:txBody>
          <a:bodyPr/>
          <a:lstStyle>
            <a:lvl1pPr marL="0" indent="0">
              <a:buNone/>
              <a:defRPr sz="1050">
                <a:solidFill>
                  <a:schemeClr val="bg1"/>
                </a:solidFill>
              </a:defRPr>
            </a:lvl1pPr>
          </a:lstStyle>
          <a:p>
            <a:pPr lvl="0"/>
            <a:r>
              <a:rPr lang="en-GB"/>
              <a:t>Insert title of presenter</a:t>
            </a:r>
          </a:p>
        </p:txBody>
      </p:sp>
      <p:sp>
        <p:nvSpPr>
          <p:cNvPr id="23" name="text" descr="{&quot;templafy&quot;:{&quot;binding&quot;:&quot;Translations.PPTitle&quot;,&quot;type&quot;:&quot;text&quot;}}" title="Translations.PPTitle">
            <a:extLst>
              <a:ext uri="{FF2B5EF4-FFF2-40B4-BE49-F238E27FC236}">
                <a16:creationId xmlns:a16="http://schemas.microsoft.com/office/drawing/2014/main" id="{C68DB937-5A3A-4FDE-8A9B-259A1CE31ABC}"/>
              </a:ext>
            </a:extLst>
          </p:cNvPr>
          <p:cNvSpPr>
            <a:spLocks noGrp="1"/>
          </p:cNvSpPr>
          <p:nvPr>
            <p:ph type="body" sz="quarter" idx="21" hasCustomPrompt="1"/>
          </p:nvPr>
        </p:nvSpPr>
        <p:spPr>
          <a:xfrm>
            <a:off x="1243931" y="2338511"/>
            <a:ext cx="5503151" cy="669448"/>
          </a:xfrm>
        </p:spPr>
        <p:txBody>
          <a:bodyPr anchor="b"/>
          <a:lstStyle>
            <a:lvl1pPr marL="0" indent="0">
              <a:buNone/>
              <a:defRPr sz="2100" b="1">
                <a:solidFill>
                  <a:schemeClr val="bg1"/>
                </a:solidFill>
              </a:defRPr>
            </a:lvl1pPr>
          </a:lstStyle>
          <a:p>
            <a:pPr lvl="0"/>
            <a:r>
              <a:rPr lang="en-GB"/>
              <a:t>Click to add title</a:t>
            </a:r>
          </a:p>
        </p:txBody>
      </p:sp>
    </p:spTree>
    <p:extLst>
      <p:ext uri="{BB962C8B-B14F-4D97-AF65-F5344CB8AC3E}">
        <p14:creationId xmlns:p14="http://schemas.microsoft.com/office/powerpoint/2010/main" val="113448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16" name="text" descr="{&quot;templafy&quot;:{&quot;binding&quot;:&quot;Translations.PPHeadline&quot;,&quot;type&quot;:&quot;text&quot;}}" title="Translations.PPHeadline">
            <a:extLst>
              <a:ext uri="{FF2B5EF4-FFF2-40B4-BE49-F238E27FC236}">
                <a16:creationId xmlns:a16="http://schemas.microsoft.com/office/drawing/2014/main" id="{FFF74144-37C9-4455-B9CC-B0D2250DFE4A}"/>
              </a:ext>
            </a:extLst>
          </p:cNvPr>
          <p:cNvSpPr>
            <a:spLocks noGrp="1"/>
          </p:cNvSpPr>
          <p:nvPr>
            <p:ph type="body" sz="quarter" idx="21" hasCustomPrompt="1"/>
          </p:nvPr>
        </p:nvSpPr>
        <p:spPr>
          <a:xfrm>
            <a:off x="478800"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6800"/>
            <a:ext cx="3600000" cy="3780000"/>
          </a:xfrm>
        </p:spPr>
        <p:txBody>
          <a:bodyPr/>
          <a:lstStyle>
            <a:lvl1pPr>
              <a:defRPr sz="1200"/>
            </a:lvl1pPr>
            <a:lvl2pPr>
              <a:defRPr sz="1200"/>
            </a:lvl2pPr>
            <a:lvl3pPr>
              <a:defRPr sz="1200"/>
            </a:lvl3pPr>
            <a:lvl4pPr>
              <a:defRPr sz="1400"/>
            </a:lvl4pPr>
            <a:lvl5pPr>
              <a:defRPr sz="12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descr="{&quot;templafy&quot;:{&quot;binding&quot;:&quot;Translations.PPHeadline&quot;,&quot;type&quot;:&quot;text&quot;}}" title="Translations.PPHeadline">
            <a:extLst>
              <a:ext uri="{FF2B5EF4-FFF2-40B4-BE49-F238E27FC236}">
                <a16:creationId xmlns:a16="http://schemas.microsoft.com/office/drawing/2014/main" id="{95072CBA-D3F6-401D-8B4D-69ED43B79A40}"/>
              </a:ext>
            </a:extLst>
          </p:cNvPr>
          <p:cNvSpPr>
            <a:spLocks noGrp="1"/>
          </p:cNvSpPr>
          <p:nvPr>
            <p:ph type="body" sz="quarter" idx="22" hasCustomPrompt="1"/>
          </p:nvPr>
        </p:nvSpPr>
        <p:spPr>
          <a:xfrm>
            <a:off x="4301400"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4296000" y="1666800"/>
            <a:ext cx="3600000" cy="3780000"/>
          </a:xfrm>
        </p:spPr>
        <p:txBody>
          <a:bodyPr/>
          <a:lstStyle>
            <a:lvl1pPr>
              <a:defRPr sz="1200"/>
            </a:lvl1pPr>
            <a:lvl2pPr>
              <a:defRPr sz="1200"/>
            </a:lvl2pPr>
            <a:lvl3pPr>
              <a:defRPr sz="1200"/>
            </a:lvl3pPr>
            <a:lvl4pPr>
              <a:defRPr sz="1400"/>
            </a:lvl4pPr>
            <a:lvl5pPr>
              <a:defRPr sz="12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BB1A0E77-272D-48EE-8B65-F8842060EDBC}"/>
              </a:ext>
            </a:extLst>
          </p:cNvPr>
          <p:cNvSpPr>
            <a:spLocks noGrp="1"/>
          </p:cNvSpPr>
          <p:nvPr>
            <p:ph type="body" sz="quarter" idx="23" hasCustomPrompt="1"/>
          </p:nvPr>
        </p:nvSpPr>
        <p:spPr>
          <a:xfrm>
            <a:off x="8121600"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15" name="text" descr="{&quot;templafy&quot;:{&quot;binding&quot;:&quot;Translations.PPText&quot;,&quot;type&quot;:&quot;text&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8110800" y="1666800"/>
            <a:ext cx="3600000" cy="3780000"/>
          </a:xfrm>
        </p:spPr>
        <p:txBody>
          <a:bodyPr/>
          <a:lstStyle>
            <a:lvl1pPr>
              <a:defRPr sz="1200"/>
            </a:lvl1pPr>
            <a:lvl2pPr>
              <a:defRPr sz="1200"/>
            </a:lvl2pPr>
            <a:lvl3pPr>
              <a:defRPr sz="1200"/>
            </a:lvl3pPr>
            <a:lvl4pPr>
              <a:defRPr sz="1400"/>
            </a:lvl4pPr>
            <a:lvl5pPr>
              <a:defRPr sz="12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C778478A-2D59-4A18-87D8-F10EDF2A69ED}"/>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C2A8D8AB-E0F3-4F1F-9B9D-C889483B77D6}"/>
              </a:ext>
            </a:extLst>
          </p:cNvPr>
          <p:cNvSpPr>
            <a:spLocks noGrp="1"/>
          </p:cNvSpPr>
          <p:nvPr>
            <p:ph type="ftr" sz="quarter" idx="25"/>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C68211D3-260C-405C-B0B3-9664089278D2}"/>
              </a:ext>
            </a:extLst>
          </p:cNvPr>
          <p:cNvSpPr>
            <a:spLocks noGrp="1"/>
          </p:cNvSpPr>
          <p:nvPr>
            <p:ph type="title" hasCustomPrompt="1"/>
          </p:nvPr>
        </p:nvSpPr>
        <p:spPr/>
        <p:txBody>
          <a:bodyPr/>
          <a:lstStyle>
            <a:lvl1pPr>
              <a:defRPr/>
            </a:lvl1pPr>
          </a:lstStyle>
          <a:p>
            <a:r>
              <a:rPr lang="en-GB"/>
              <a:t>Click to add title</a:t>
            </a:r>
          </a:p>
        </p:txBody>
      </p:sp>
      <p:sp>
        <p:nvSpPr>
          <p:cNvPr id="22" name="text" descr="{&quot;templafy&quot;:{&quot;binding&quot;:&quot;Translations.PresentationSource&quot;,&quot;type&quot;:&quot;text&quot;}}" title="Translations.PresentationSource">
            <a:extLst>
              <a:ext uri="{FF2B5EF4-FFF2-40B4-BE49-F238E27FC236}">
                <a16:creationId xmlns:a16="http://schemas.microsoft.com/office/drawing/2014/main" id="{D93B0197-0637-4B45-BCF3-AE99F132898B}"/>
              </a:ext>
            </a:extLst>
          </p:cNvPr>
          <p:cNvSpPr>
            <a:spLocks noGrp="1"/>
          </p:cNvSpPr>
          <p:nvPr>
            <p:ph type="body" sz="quarter" idx="26"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4" name="text" descr="{&quot;templafy&quot;:{&quot;binding&quot;:&quot;Translations.Subtitle&quot;,&quot;type&quot;:&quot;text&quot;}}" title="Translations.Subtitle">
            <a:extLst>
              <a:ext uri="{FF2B5EF4-FFF2-40B4-BE49-F238E27FC236}">
                <a16:creationId xmlns:a16="http://schemas.microsoft.com/office/drawing/2014/main" id="{D7D3201E-CA93-4D3D-940A-6E8428DEC9DF}"/>
              </a:ext>
            </a:extLst>
          </p:cNvPr>
          <p:cNvSpPr>
            <a:spLocks noGrp="1"/>
          </p:cNvSpPr>
          <p:nvPr>
            <p:ph type="body" sz="quarter" idx="27"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28926924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reaker">
    <p:spTree>
      <p:nvGrpSpPr>
        <p:cNvPr id="1" name=""/>
        <p:cNvGrpSpPr/>
        <p:nvPr/>
      </p:nvGrpSpPr>
      <p:grpSpPr>
        <a:xfrm>
          <a:off x="0" y="0"/>
          <a:ext cx="0" cy="0"/>
          <a:chOff x="0" y="0"/>
          <a:chExt cx="0" cy="0"/>
        </a:xfrm>
      </p:grpSpPr>
      <p:sp>
        <p:nvSpPr>
          <p:cNvPr id="7" name="Background"/>
          <p:cNvSpPr/>
          <p:nvPr userDrawn="1"/>
        </p:nvSpPr>
        <p:spPr>
          <a:xfrm>
            <a:off x="0" y="2324100"/>
            <a:ext cx="12193200" cy="2235200"/>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cxnSp>
        <p:nvCxnSpPr>
          <p:cNvPr id="12" name="Straight Connector 11">
            <a:extLst>
              <a:ext uri="{FF2B5EF4-FFF2-40B4-BE49-F238E27FC236}">
                <a16:creationId xmlns:a16="http://schemas.microsoft.com/office/drawing/2014/main" id="{62B30A3F-05F8-4260-BB6D-E37AB1E079FE}"/>
              </a:ext>
            </a:extLst>
          </p:cNvPr>
          <p:cNvCxnSpPr>
            <a:cxnSpLocks/>
          </p:cNvCxnSpPr>
          <p:nvPr userDrawn="1"/>
        </p:nvCxnSpPr>
        <p:spPr>
          <a:xfrm>
            <a:off x="1003301" y="3698082"/>
            <a:ext cx="589756"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48258F9-66AC-44C3-BFD7-475645621D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2401" y="6368400"/>
            <a:ext cx="1150801" cy="363600"/>
          </a:xfrm>
          <a:prstGeom prst="rect">
            <a:avLst/>
          </a:prstGeom>
        </p:spPr>
      </p:pic>
      <p:sp>
        <p:nvSpPr>
          <p:cNvPr id="6" name="text" descr="{&quot;templafy&quot;:{&quot;binding&quot;:&quot;Translations.PPTitle&quot;,&quot;type&quot;:&quot;text&quot;}}" title="Translations.PPTitle">
            <a:extLst>
              <a:ext uri="{FF2B5EF4-FFF2-40B4-BE49-F238E27FC236}">
                <a16:creationId xmlns:a16="http://schemas.microsoft.com/office/drawing/2014/main" id="{19A32ED9-7798-439C-A7C6-76EE2C00FC31}"/>
              </a:ext>
            </a:extLst>
          </p:cNvPr>
          <p:cNvSpPr>
            <a:spLocks noGrp="1"/>
          </p:cNvSpPr>
          <p:nvPr>
            <p:ph type="body" sz="quarter" idx="13" hasCustomPrompt="1"/>
          </p:nvPr>
        </p:nvSpPr>
        <p:spPr>
          <a:xfrm>
            <a:off x="1003300" y="2540001"/>
            <a:ext cx="10626725" cy="958849"/>
          </a:xfrm>
        </p:spPr>
        <p:txBody>
          <a:bodyPr anchor="b"/>
          <a:lstStyle>
            <a:lvl1pPr marL="0" indent="0">
              <a:buNone/>
              <a:defRPr sz="2400" b="1">
                <a:solidFill>
                  <a:schemeClr val="bg1"/>
                </a:solidFill>
              </a:defRPr>
            </a:lvl1pPr>
          </a:lstStyle>
          <a:p>
            <a:pPr lvl="0"/>
            <a:r>
              <a:rPr lang="en-GB"/>
              <a:t>Click to add title</a:t>
            </a:r>
          </a:p>
        </p:txBody>
      </p:sp>
    </p:spTree>
    <p:extLst>
      <p:ext uri="{BB962C8B-B14F-4D97-AF65-F5344CB8AC3E}">
        <p14:creationId xmlns:p14="http://schemas.microsoft.com/office/powerpoint/2010/main" val="36177412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descr="{&quot;templafy&quot;:{&quot;binding&quot;:&quot;Translations.Subtitle&quot;,&quot;type&quot;:&quot;text&quot;}}" title="Translations.Subtitle">
            <a:extLst>
              <a:ext uri="{FF2B5EF4-FFF2-40B4-BE49-F238E27FC236}">
                <a16:creationId xmlns:a16="http://schemas.microsoft.com/office/drawing/2014/main" id="{19136460-297D-4A3C-B11A-A7F2EE988109}"/>
              </a:ext>
            </a:extLst>
          </p:cNvPr>
          <p:cNvSpPr>
            <a:spLocks noGrp="1"/>
          </p:cNvSpPr>
          <p:nvPr>
            <p:ph type="body" sz="quarter" idx="20"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7462"/>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4" name="text" descr="{&quot;templafy&quot;:{&quot;binding&quot;:&quot;Translations.PPTitle&quot;,&quot;type&quot;:&quot;text&quot;}}" title="Translations.PPTitle">
            <a:extLst>
              <a:ext uri="{FF2B5EF4-FFF2-40B4-BE49-F238E27FC236}">
                <a16:creationId xmlns:a16="http://schemas.microsoft.com/office/drawing/2014/main" id="{1705531A-FB2A-4877-AA8D-48010D80CBD3}"/>
              </a:ext>
            </a:extLst>
          </p:cNvPr>
          <p:cNvSpPr>
            <a:spLocks noGrp="1"/>
          </p:cNvSpPr>
          <p:nvPr>
            <p:ph type="title" hasCustomPrompt="1"/>
          </p:nvPr>
        </p:nvSpPr>
        <p:spPr>
          <a:xfrm>
            <a:off x="478800" y="410400"/>
            <a:ext cx="11232000" cy="306000"/>
          </a:xfrm>
        </p:spPr>
        <p:txBody>
          <a:bodyPr/>
          <a:lstStyle>
            <a:lvl1pPr>
              <a:defRPr/>
            </a:lvl1pPr>
          </a:lstStyle>
          <a:p>
            <a:r>
              <a:rPr lang="en-GB"/>
              <a:t>Click to add title</a:t>
            </a:r>
          </a:p>
        </p:txBody>
      </p:sp>
    </p:spTree>
    <p:extLst>
      <p:ext uri="{BB962C8B-B14F-4D97-AF65-F5344CB8AC3E}">
        <p14:creationId xmlns:p14="http://schemas.microsoft.com/office/powerpoint/2010/main" val="13613291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Headline Content">
    <p:spTree>
      <p:nvGrpSpPr>
        <p:cNvPr id="1" name=""/>
        <p:cNvGrpSpPr/>
        <p:nvPr/>
      </p:nvGrpSpPr>
      <p:grpSpPr>
        <a:xfrm>
          <a:off x="0" y="0"/>
          <a:ext cx="0" cy="0"/>
          <a:chOff x="0" y="0"/>
          <a:chExt cx="0" cy="0"/>
        </a:xfrm>
      </p:grpSpPr>
      <p:sp>
        <p:nvSpPr>
          <p:cNvPr id="14" name="text" descr="{&quot;templafy&quot;:{&quot;binding&quot;:&quot;Translations.PPHeadline&quot;,&quot;type&quot;:&quot;text&quot;}}" title="Translations.PPHeadline">
            <a:extLst>
              <a:ext uri="{FF2B5EF4-FFF2-40B4-BE49-F238E27FC236}">
                <a16:creationId xmlns:a16="http://schemas.microsoft.com/office/drawing/2014/main" id="{EB832806-EEE8-477B-AAE3-B3B92F78BE67}"/>
              </a:ext>
            </a:extLst>
          </p:cNvPr>
          <p:cNvSpPr>
            <a:spLocks noGrp="1"/>
          </p:cNvSpPr>
          <p:nvPr>
            <p:ph type="body" sz="quarter" idx="20" hasCustomPrompt="1"/>
          </p:nvPr>
        </p:nvSpPr>
        <p:spPr>
          <a:xfrm>
            <a:off x="478800" y="1292400"/>
            <a:ext cx="11232000" cy="23495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68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DE4BE040-452B-4E67-AEB3-667F0946789A}"/>
              </a:ext>
            </a:extLst>
          </p:cNvPr>
          <p:cNvSpPr>
            <a:spLocks noGrp="1"/>
          </p:cNvSpPr>
          <p:nvPr>
            <p:ph type="body" sz="quarter" idx="23"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5" name="text" descr="{&quot;templafy&quot;:{&quot;binding&quot;:&quot;Translations.PPTitle&quot;,&quot;type&quot;:&quot;text&quot;}}" title="Translations.PPTitle">
            <a:extLst>
              <a:ext uri="{FF2B5EF4-FFF2-40B4-BE49-F238E27FC236}">
                <a16:creationId xmlns:a16="http://schemas.microsoft.com/office/drawing/2014/main" id="{8DD789A8-598E-4E30-A83D-AB47A0732883}"/>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10042553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text" descr="{&quot;templafy&quot;:{&quot;binding&quot;:&quot;Translations.PPText&quot;,&quot;type&quot;:&quot;text&quot;}}" title="Translations.PPText"/>
          <p:cNvSpPr>
            <a:spLocks noGrp="1"/>
          </p:cNvSpPr>
          <p:nvPr>
            <p:ph idx="1" hasCustomPrompt="1"/>
          </p:nvPr>
        </p:nvSpPr>
        <p:spPr>
          <a:xfrm>
            <a:off x="478800" y="1663200"/>
            <a:ext cx="5472000" cy="3827462"/>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descr="{&quot;templafy&quot;:{&quot;binding&quot;:&quot;Translations.PPText&quot;,&quot;type&quot;:&quot;text&quot;}}" title="Translations.PPText">
            <a:extLst>
              <a:ext uri="{FF2B5EF4-FFF2-40B4-BE49-F238E27FC236}">
                <a16:creationId xmlns:a16="http://schemas.microsoft.com/office/drawing/2014/main" id="{370AB2B5-CF83-450E-885A-49375A7DF453}"/>
              </a:ext>
            </a:extLst>
          </p:cNvPr>
          <p:cNvSpPr>
            <a:spLocks noGrp="1"/>
          </p:cNvSpPr>
          <p:nvPr>
            <p:ph idx="18" hasCustomPrompt="1"/>
          </p:nvPr>
        </p:nvSpPr>
        <p:spPr>
          <a:xfrm>
            <a:off x="6240463" y="1663200"/>
            <a:ext cx="5472000" cy="3827462"/>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24FDC147-BBD8-470E-801D-021F043BC90B}"/>
              </a:ext>
            </a:extLst>
          </p:cNvPr>
          <p:cNvSpPr>
            <a:spLocks noGrp="1"/>
          </p:cNvSpPr>
          <p:nvPr>
            <p:ph type="body" sz="quarter" idx="22"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4" name="text" descr="{&quot;templafy&quot;:{&quot;binding&quot;:&quot;Translations.PPTitle&quot;,&quot;type&quot;:&quot;text&quot;}}" title="Translations.PPTitle">
            <a:extLst>
              <a:ext uri="{FF2B5EF4-FFF2-40B4-BE49-F238E27FC236}">
                <a16:creationId xmlns:a16="http://schemas.microsoft.com/office/drawing/2014/main" id="{9184543B-7F83-4420-A053-4AF74AF5BAB9}"/>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9256933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descr="{&quot;templafy&quot;:{&quot;binding&quot;:&quot;Translations.PresentationSource&quot;,&quot;type&quot;:&quot;text&quot;}}" title="Translations.PresentationSource">
            <a:extLst>
              <a:ext uri="{FF2B5EF4-FFF2-40B4-BE49-F238E27FC236}">
                <a16:creationId xmlns:a16="http://schemas.microsoft.com/office/drawing/2014/main" id="{A72FD277-70CC-46B6-935E-F2AFB4C9BEB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3" name="text" descr="{&quot;templafy&quot;:{&quot;binding&quot;:&quot;Translations.Subtitle&quot;,&quot;type&quot;:&quot;text&quot;}}" title="Translations.Subtitle">
            <a:extLst>
              <a:ext uri="{FF2B5EF4-FFF2-40B4-BE49-F238E27FC236}">
                <a16:creationId xmlns:a16="http://schemas.microsoft.com/office/drawing/2014/main" id="{226C3959-18D9-4E7C-9659-B70E8CF38563}"/>
              </a:ext>
            </a:extLst>
          </p:cNvPr>
          <p:cNvSpPr>
            <a:spLocks noGrp="1"/>
          </p:cNvSpPr>
          <p:nvPr>
            <p:ph type="body" sz="quarter" idx="24"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5577813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3" name="text" descr="{&quot;templafy&quot;:{&quot;binding&quot;:&quot;Translations.PPText&quot;,&quot;type&quot;:&quot;text&quot;}}" title="Translations.PPText"/>
          <p:cNvSpPr>
            <a:spLocks noGrp="1"/>
          </p:cNvSpPr>
          <p:nvPr>
            <p:ph idx="1" hasCustomPrompt="1"/>
          </p:nvPr>
        </p:nvSpPr>
        <p:spPr>
          <a:xfrm>
            <a:off x="478800" y="1666800"/>
            <a:ext cx="5472000" cy="4244974"/>
          </a:xfrm>
          <a:solidFill>
            <a:schemeClr val="bg2"/>
          </a:solidFill>
        </p:spPr>
        <p:txBody>
          <a:bodyPr lIns="180000" tIns="180000" rIns="180000" bIns="18000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PText&quot;,&quot;type&quot;:&quot;text&quot;}}" title="Translations.PPText">
            <a:extLst>
              <a:ext uri="{FF2B5EF4-FFF2-40B4-BE49-F238E27FC236}">
                <a16:creationId xmlns:a16="http://schemas.microsoft.com/office/drawing/2014/main" id="{17CE2ECF-AF40-4809-BD16-DFC59D53926E}"/>
              </a:ext>
            </a:extLst>
          </p:cNvPr>
          <p:cNvSpPr>
            <a:spLocks noGrp="1"/>
          </p:cNvSpPr>
          <p:nvPr>
            <p:ph sz="half" idx="2" hasCustomPrompt="1"/>
          </p:nvPr>
        </p:nvSpPr>
        <p:spPr>
          <a:xfrm>
            <a:off x="6242400" y="1666800"/>
            <a:ext cx="5472000" cy="4249548"/>
          </a:xfrm>
          <a:solidFill>
            <a:srgbClr val="006193"/>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4" name="text" descr="{&quot;templafy&quot;:{&quot;binding&quot;:&quot;Translations.Subtitle&quot;,&quot;type&quot;:&quot;text&quot;}}" title="Translations.Subtitle">
            <a:extLst>
              <a:ext uri="{FF2B5EF4-FFF2-40B4-BE49-F238E27FC236}">
                <a16:creationId xmlns:a16="http://schemas.microsoft.com/office/drawing/2014/main" id="{85236F89-6FA5-4BAF-8566-5146784F6499}"/>
              </a:ext>
            </a:extLst>
          </p:cNvPr>
          <p:cNvSpPr>
            <a:spLocks noGrp="1"/>
          </p:cNvSpPr>
          <p:nvPr>
            <p:ph type="body" sz="quarter" idx="20"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4" name="text" descr="{&quot;templafy&quot;:{&quot;binding&quot;:&quot;Translations.PPTitle&quot;,&quot;type&quot;:&quot;text&quot;}}" title="Translations.PPTitle">
            <a:extLst>
              <a:ext uri="{FF2B5EF4-FFF2-40B4-BE49-F238E27FC236}">
                <a16:creationId xmlns:a16="http://schemas.microsoft.com/office/drawing/2014/main" id="{287079A7-46D8-4DCF-A966-542D23ACFA2F}"/>
              </a:ext>
            </a:extLst>
          </p:cNvPr>
          <p:cNvSpPr>
            <a:spLocks noGrp="1"/>
          </p:cNvSpPr>
          <p:nvPr>
            <p:ph type="title" hasCustomPrompt="1"/>
          </p:nvPr>
        </p:nvSpPr>
        <p:spPr/>
        <p:txBody>
          <a:bodyPr/>
          <a:lstStyle>
            <a:lvl1pPr>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E0862817-2978-469A-9657-307CA7421119}"/>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32670329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D">
    <p:bg>
      <p:bgPr>
        <a:solidFill>
          <a:schemeClr val="bg2"/>
        </a:solidFill>
        <a:effectLst/>
      </p:bgPr>
    </p:bg>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chemeClr val="bg1"/>
          </a:solidFill>
        </p:spPr>
        <p:txBody>
          <a:bodyPr lIns="360000" tIns="360000" rIns="360000" bIns="360000"/>
          <a:lstStyle>
            <a:lvl1pPr marL="0" indent="0">
              <a:buNone/>
              <a:defRPr sz="2250" b="1">
                <a:solidFill>
                  <a:srgbClr val="006193"/>
                </a:solidFill>
              </a:defRPr>
            </a:lvl1pPr>
          </a:lstStyle>
          <a:p>
            <a:pPr lvl="0"/>
            <a:r>
              <a:rPr lang="en-GB"/>
              <a:t>Click to add text</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258DC839-9448-410D-8A57-6B5DA8BAA0F0}"/>
              </a:ext>
            </a:extLst>
          </p:cNvPr>
          <p:cNvSpPr>
            <a:spLocks noGrp="1"/>
          </p:cNvSpPr>
          <p:nvPr>
            <p:ph type="body" sz="quarter" idx="20" hasCustomPrompt="1"/>
          </p:nvPr>
        </p:nvSpPr>
        <p:spPr>
          <a:xfrm>
            <a:off x="478800" y="766800"/>
            <a:ext cx="5472000" cy="277200"/>
          </a:xfrm>
        </p:spPr>
        <p:txBody>
          <a:bodyPr/>
          <a:lstStyle>
            <a:lvl1pPr marL="0" indent="0">
              <a:buNone/>
              <a:defRPr sz="1350">
                <a:solidFill>
                  <a:schemeClr val="tx2"/>
                </a:solidFill>
              </a:defRPr>
            </a:lvl1pPr>
          </a:lstStyle>
          <a:p>
            <a:pPr lvl="0"/>
            <a:r>
              <a:rPr lang="en-GB"/>
              <a:t>Click to add subtitle</a:t>
            </a:r>
          </a:p>
        </p:txBody>
      </p:sp>
      <p:sp>
        <p:nvSpPr>
          <p:cNvPr id="7" name="text" descr="{&quot;templafy&quot;:{&quot;binding&quot;:&quot;Translations.PPTitle&quot;,&quot;type&quot;:&quot;text&quot;}}" title="Translations.PPTitle">
            <a:extLst>
              <a:ext uri="{FF2B5EF4-FFF2-40B4-BE49-F238E27FC236}">
                <a16:creationId xmlns:a16="http://schemas.microsoft.com/office/drawing/2014/main" id="{AE5F8820-96B3-45FB-BBC9-CB14A6494D4C}"/>
              </a:ext>
            </a:extLst>
          </p:cNvPr>
          <p:cNvSpPr>
            <a:spLocks noGrp="1"/>
          </p:cNvSpPr>
          <p:nvPr>
            <p:ph type="title" hasCustomPrompt="1"/>
          </p:nvPr>
        </p:nvSpPr>
        <p:spPr>
          <a:xfrm>
            <a:off x="478800" y="410400"/>
            <a:ext cx="5472000" cy="306000"/>
          </a:xfrm>
        </p:spPr>
        <p:txBody>
          <a:bodyPr/>
          <a:lstStyle>
            <a:lvl1pPr>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384AAC86-4740-4BF0-8E36-06D43145D18C}"/>
              </a:ext>
            </a:extLst>
          </p:cNvPr>
          <p:cNvSpPr>
            <a:spLocks noGrp="1"/>
          </p:cNvSpPr>
          <p:nvPr>
            <p:ph type="body" sz="quarter" idx="21"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13387085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E">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rgbClr val="006193"/>
          </a:solidFill>
        </p:spPr>
        <p:txBody>
          <a:bodyPr lIns="360000" tIns="360000" rIns="360000" bIns="360000"/>
          <a:lstStyle>
            <a:lvl1pPr marL="0" indent="0">
              <a:buNone/>
              <a:defRPr sz="2250" b="1">
                <a:solidFill>
                  <a:schemeClr val="bg1"/>
                </a:solidFill>
              </a:defRPr>
            </a:lvl1pPr>
          </a:lstStyle>
          <a:p>
            <a:pPr lvl="0"/>
            <a:r>
              <a:rPr lang="en-GB"/>
              <a:t>Click to add text</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0E5A16F0-A71B-47F3-9705-CBA62D6B699B}"/>
              </a:ext>
            </a:extLst>
          </p:cNvPr>
          <p:cNvSpPr>
            <a:spLocks noGrp="1"/>
          </p:cNvSpPr>
          <p:nvPr>
            <p:ph type="body" sz="quarter" idx="20" hasCustomPrompt="1"/>
          </p:nvPr>
        </p:nvSpPr>
        <p:spPr>
          <a:xfrm>
            <a:off x="478800" y="766800"/>
            <a:ext cx="547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1E6E9454-46B9-4F3B-A536-C5131850CB72}"/>
              </a:ext>
            </a:extLst>
          </p:cNvPr>
          <p:cNvSpPr>
            <a:spLocks noGrp="1"/>
          </p:cNvSpPr>
          <p:nvPr>
            <p:ph type="title" hasCustomPrompt="1"/>
          </p:nvPr>
        </p:nvSpPr>
        <p:spPr>
          <a:xfrm>
            <a:off x="478800" y="410400"/>
            <a:ext cx="5472000" cy="306000"/>
          </a:xfrm>
        </p:spPr>
        <p:txBody>
          <a:bodyPr/>
          <a:lstStyle>
            <a:lvl1pPr>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C0466C5C-4BD3-456E-B769-BF98F1310634}"/>
              </a:ext>
            </a:extLst>
          </p:cNvPr>
          <p:cNvSpPr>
            <a:spLocks noGrp="1"/>
          </p:cNvSpPr>
          <p:nvPr>
            <p:ph type="body" sz="quarter" idx="21"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19962960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B08C87-C1CA-4AAE-8EEA-B0EC4F79EA11}"/>
              </a:ext>
            </a:extLst>
          </p:cNvPr>
          <p:cNvSpPr/>
          <p:nvPr userDrawn="1"/>
        </p:nvSpPr>
        <p:spPr>
          <a:xfrm>
            <a:off x="478800" y="1562400"/>
            <a:ext cx="9982800" cy="4234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3" name="text" descr="{&quot;templafy&quot;:{&quot;binding&quot;:&quot;Translations.PPText&quot;,&quot;type&quot;:&quot;text&quot;}}" title="Translations.PPText"/>
          <p:cNvSpPr>
            <a:spLocks noGrp="1"/>
          </p:cNvSpPr>
          <p:nvPr>
            <p:ph idx="1" hasCustomPrompt="1"/>
          </p:nvPr>
        </p:nvSpPr>
        <p:spPr>
          <a:xfrm>
            <a:off x="478800" y="1562400"/>
            <a:ext cx="6814800" cy="4234996"/>
          </a:xfrm>
          <a:noFill/>
        </p:spPr>
        <p:txBody>
          <a:bodyPr lIns="180000" tIns="180000" rIns="180000" bIns="18000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descr="{&quot;templafy&quot;:{&quot;type&quot;:&quot;text&quot;,&quot;binding&quot;:&quot;Translations.PPPicture&quot;}}" title="Translations.PPPicture">
            <a:extLst>
              <a:ext uri="{FF2B5EF4-FFF2-40B4-BE49-F238E27FC236}">
                <a16:creationId xmlns:a16="http://schemas.microsoft.com/office/drawing/2014/main" id="{6A06D9A5-1172-40D4-BC36-29B3B2EEB24E}"/>
              </a:ext>
            </a:extLst>
          </p:cNvPr>
          <p:cNvSpPr>
            <a:spLocks noGrp="1"/>
          </p:cNvSpPr>
          <p:nvPr>
            <p:ph type="pic" sz="quarter" idx="20" hasCustomPrompt="1"/>
          </p:nvPr>
        </p:nvSpPr>
        <p:spPr>
          <a:xfrm>
            <a:off x="7732800" y="1879202"/>
            <a:ext cx="3960000" cy="3603625"/>
          </a:xfrm>
        </p:spPr>
        <p:txBody>
          <a:bodyPr tIns="72000"/>
          <a:lstStyle>
            <a:lvl1pPr marL="0" indent="0" algn="ctr">
              <a:buNone/>
              <a:defRPr sz="788"/>
            </a:lvl1pPr>
          </a:lstStyle>
          <a:p>
            <a:pPr marL="0" marR="0" lvl="0" indent="0" algn="ctr" defTabSz="685800" rtl="0" eaLnBrk="1" fontAlgn="auto" latinLnBrk="0" hangingPunct="1">
              <a:lnSpc>
                <a:spcPct val="100000"/>
              </a:lnSpc>
              <a:spcBef>
                <a:spcPts val="225"/>
              </a:spcBef>
              <a:spcAft>
                <a:spcPts val="225"/>
              </a:spcAft>
              <a:buClr>
                <a:srgbClr val="006193"/>
              </a:buClr>
              <a:buSzTx/>
              <a:buFont typeface="Wingdings" panose="05000000000000000000" pitchFamily="2" charset="2"/>
              <a:buNone/>
              <a:tabLst/>
              <a:defRPr/>
            </a:pPr>
            <a:r>
              <a:rPr lang="en-GB"/>
              <a:t>Click to add picture</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53F0EFDE-08FF-4A12-9E07-BB4F7A4CDCAE}"/>
              </a:ext>
            </a:extLst>
          </p:cNvPr>
          <p:cNvSpPr>
            <a:spLocks noGrp="1"/>
          </p:cNvSpPr>
          <p:nvPr>
            <p:ph type="body" sz="quarter" idx="23"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6" name="text" descr="{&quot;templafy&quot;:{&quot;binding&quot;:&quot;Translations.PPTitle&quot;,&quot;type&quot;:&quot;text&quot;}}" title="Translations.PPTitle">
            <a:extLst>
              <a:ext uri="{FF2B5EF4-FFF2-40B4-BE49-F238E27FC236}">
                <a16:creationId xmlns:a16="http://schemas.microsoft.com/office/drawing/2014/main" id="{FC3D6B0A-753C-4D3C-9B36-0B23398230E0}"/>
              </a:ext>
            </a:extLst>
          </p:cNvPr>
          <p:cNvSpPr>
            <a:spLocks noGrp="1"/>
          </p:cNvSpPr>
          <p:nvPr>
            <p:ph type="title" hasCustomPrompt="1"/>
          </p:nvPr>
        </p:nvSpPr>
        <p:spPr/>
        <p:txBody>
          <a:bodyPr/>
          <a:lstStyle>
            <a:lvl1pPr>
              <a:defRPr/>
            </a:lvl1pPr>
          </a:lstStyle>
          <a:p>
            <a:r>
              <a:rPr lang="en-GB"/>
              <a:t>Click to add title</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5417F737-77DD-41F9-BE97-B8ED5992825D}"/>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13746635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16" name="text" descr="{&quot;templafy&quot;:{&quot;binding&quot;:&quot;Translations.PPHeadline&quot;,&quot;type&quot;:&quot;text&quot;}}" title="Translations.PPHeadline">
            <a:extLst>
              <a:ext uri="{FF2B5EF4-FFF2-40B4-BE49-F238E27FC236}">
                <a16:creationId xmlns:a16="http://schemas.microsoft.com/office/drawing/2014/main" id="{FFF74144-37C9-4455-B9CC-B0D2250DFE4A}"/>
              </a:ext>
            </a:extLst>
          </p:cNvPr>
          <p:cNvSpPr>
            <a:spLocks noGrp="1"/>
          </p:cNvSpPr>
          <p:nvPr>
            <p:ph type="body" sz="quarter" idx="21" hasCustomPrompt="1"/>
          </p:nvPr>
        </p:nvSpPr>
        <p:spPr>
          <a:xfrm>
            <a:off x="478800" y="1292400"/>
            <a:ext cx="35892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2113"/>
            <a:ext cx="3600000" cy="3787200"/>
          </a:xfrm>
        </p:spPr>
        <p:txBody>
          <a:bodyPr/>
          <a:lstStyle>
            <a:lvl1pPr>
              <a:defRPr sz="900"/>
            </a:lvl1pPr>
            <a:lvl2pPr>
              <a:defRPr sz="900"/>
            </a:lvl2pPr>
            <a:lvl3pPr>
              <a:defRPr sz="900"/>
            </a:lvl3pPr>
            <a:lvl4pPr>
              <a:defRPr sz="1050"/>
            </a:lvl4pPr>
            <a:lvl5pPr>
              <a:defRPr sz="9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descr="{&quot;templafy&quot;:{&quot;binding&quot;:&quot;Translations.PPHeadline&quot;,&quot;type&quot;:&quot;text&quot;}}" title="Translations.PPHeadline">
            <a:extLst>
              <a:ext uri="{FF2B5EF4-FFF2-40B4-BE49-F238E27FC236}">
                <a16:creationId xmlns:a16="http://schemas.microsoft.com/office/drawing/2014/main" id="{95072CBA-D3F6-401D-8B4D-69ED43B79A40}"/>
              </a:ext>
            </a:extLst>
          </p:cNvPr>
          <p:cNvSpPr>
            <a:spLocks noGrp="1"/>
          </p:cNvSpPr>
          <p:nvPr>
            <p:ph type="body" sz="quarter" idx="22" hasCustomPrompt="1"/>
          </p:nvPr>
        </p:nvSpPr>
        <p:spPr>
          <a:xfrm>
            <a:off x="4301400" y="1292400"/>
            <a:ext cx="35892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4296000" y="1662113"/>
            <a:ext cx="3600000" cy="3787200"/>
          </a:xfrm>
        </p:spPr>
        <p:txBody>
          <a:bodyPr/>
          <a:lstStyle>
            <a:lvl1pPr>
              <a:defRPr sz="900"/>
            </a:lvl1pPr>
            <a:lvl2pPr>
              <a:defRPr sz="900"/>
            </a:lvl2pPr>
            <a:lvl3pPr>
              <a:defRPr sz="900"/>
            </a:lvl3pPr>
            <a:lvl4pPr>
              <a:defRPr sz="1050"/>
            </a:lvl4pPr>
            <a:lvl5pPr>
              <a:defRPr sz="9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BB1A0E77-272D-48EE-8B65-F8842060EDBC}"/>
              </a:ext>
            </a:extLst>
          </p:cNvPr>
          <p:cNvSpPr>
            <a:spLocks noGrp="1"/>
          </p:cNvSpPr>
          <p:nvPr>
            <p:ph type="body" sz="quarter" idx="23" hasCustomPrompt="1"/>
          </p:nvPr>
        </p:nvSpPr>
        <p:spPr>
          <a:xfrm>
            <a:off x="8123375" y="1292400"/>
            <a:ext cx="35892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15" name="text" descr="{&quot;templafy&quot;:{&quot;binding&quot;:&quot;Translations.PPText&quot;,&quot;type&quot;:&quot;text&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8113849" y="1662113"/>
            <a:ext cx="3600000" cy="3787200"/>
          </a:xfrm>
        </p:spPr>
        <p:txBody>
          <a:bodyPr/>
          <a:lstStyle>
            <a:lvl1pPr>
              <a:defRPr sz="900"/>
            </a:lvl1pPr>
            <a:lvl2pPr>
              <a:defRPr sz="900"/>
            </a:lvl2pPr>
            <a:lvl3pPr>
              <a:defRPr sz="900"/>
            </a:lvl3pPr>
            <a:lvl4pPr>
              <a:defRPr sz="1050"/>
            </a:lvl4pPr>
            <a:lvl5pPr>
              <a:defRPr sz="9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descr="{&quot;templafy&quot;:{&quot;binding&quot;:&quot;Translations.Subtitle&quot;,&quot;type&quot;:&quot;text&quot;}}" title="Translations.Subtitle">
            <a:extLst>
              <a:ext uri="{FF2B5EF4-FFF2-40B4-BE49-F238E27FC236}">
                <a16:creationId xmlns:a16="http://schemas.microsoft.com/office/drawing/2014/main" id="{965F7029-A5C6-4183-A7EC-EFB97A3A0383}"/>
              </a:ext>
            </a:extLst>
          </p:cNvPr>
          <p:cNvSpPr>
            <a:spLocks noGrp="1"/>
          </p:cNvSpPr>
          <p:nvPr>
            <p:ph type="body" sz="quarter" idx="26"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C68211D3-260C-405C-B0B3-9664089278D2}"/>
              </a:ext>
            </a:extLst>
          </p:cNvPr>
          <p:cNvSpPr>
            <a:spLocks noGrp="1"/>
          </p:cNvSpPr>
          <p:nvPr>
            <p:ph type="title" hasCustomPrompt="1"/>
          </p:nvPr>
        </p:nvSpPr>
        <p:spPr/>
        <p:txBody>
          <a:bodyPr/>
          <a:lstStyle>
            <a:lvl1pPr>
              <a:defRPr/>
            </a:lvl1pPr>
          </a:lstStyle>
          <a:p>
            <a:r>
              <a:rPr lang="en-GB"/>
              <a:t>Click to add title</a:t>
            </a:r>
          </a:p>
        </p:txBody>
      </p:sp>
      <p:sp>
        <p:nvSpPr>
          <p:cNvPr id="13" name="text" descr="{&quot;templafy&quot;:{&quot;binding&quot;:&quot;Translations.PresentationSource&quot;,&quot;type&quot;:&quot;text&quot;}}" title="Translations.PresentationSource">
            <a:extLst>
              <a:ext uri="{FF2B5EF4-FFF2-40B4-BE49-F238E27FC236}">
                <a16:creationId xmlns:a16="http://schemas.microsoft.com/office/drawing/2014/main" id="{F8E9336B-871F-4D3E-9702-811B82CA3D8E}"/>
              </a:ext>
            </a:extLst>
          </p:cNvPr>
          <p:cNvSpPr>
            <a:spLocks noGrp="1"/>
          </p:cNvSpPr>
          <p:nvPr>
            <p:ph type="body" sz="quarter" idx="2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121244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graphs">
    <p:spTree>
      <p:nvGrpSpPr>
        <p:cNvPr id="1" name=""/>
        <p:cNvGrpSpPr/>
        <p:nvPr/>
      </p:nvGrpSpPr>
      <p:grpSpPr>
        <a:xfrm>
          <a:off x="0" y="0"/>
          <a:ext cx="0" cy="0"/>
          <a:chOff x="0" y="0"/>
          <a:chExt cx="0" cy="0"/>
        </a:xfrm>
      </p:grpSpPr>
      <p:sp>
        <p:nvSpPr>
          <p:cNvPr id="20" name="text" descr="{&quot;templafy&quot;:{&quot;binding&quot;:&quot;Translations.PPHeadline&quot;,&quot;type&quot;:&quot;text&quot;}}" title="Translations.PPHeadline">
            <a:extLst>
              <a:ext uri="{FF2B5EF4-FFF2-40B4-BE49-F238E27FC236}">
                <a16:creationId xmlns:a16="http://schemas.microsoft.com/office/drawing/2014/main" id="{63E94A03-A420-4B79-A262-F7F63A78C670}"/>
              </a:ext>
            </a:extLst>
          </p:cNvPr>
          <p:cNvSpPr>
            <a:spLocks noGrp="1"/>
          </p:cNvSpPr>
          <p:nvPr>
            <p:ph type="body" sz="quarter" idx="21"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AD11A5CE-BF1D-4D65-B282-E10E52F66E6C}"/>
              </a:ext>
            </a:extLst>
          </p:cNvPr>
          <p:cNvSpPr>
            <a:spLocks noGrp="1"/>
          </p:cNvSpPr>
          <p:nvPr>
            <p:ph type="body" sz="quarter" idx="43" hasCustomPrompt="1"/>
          </p:nvPr>
        </p:nvSpPr>
        <p:spPr>
          <a:xfrm>
            <a:off x="6251375"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2" name="text" descr="{&quot;templafy&quot;:{&quot;binding&quot;:&quot;Translations.PPHeadline&quot;,&quot;type&quot;:&quot;text&quot;}}" title="Translations.PPHeadline">
            <a:extLst>
              <a:ext uri="{FF2B5EF4-FFF2-40B4-BE49-F238E27FC236}">
                <a16:creationId xmlns:a16="http://schemas.microsoft.com/office/drawing/2014/main" id="{455D52D0-FAB7-42EB-BAFF-F65FA976F805}"/>
              </a:ext>
            </a:extLst>
          </p:cNvPr>
          <p:cNvSpPr>
            <a:spLocks noGrp="1"/>
          </p:cNvSpPr>
          <p:nvPr>
            <p:ph type="body" sz="quarter" idx="44" hasCustomPrompt="1"/>
          </p:nvPr>
        </p:nvSpPr>
        <p:spPr>
          <a:xfrm>
            <a:off x="478800"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5" name="text" descr="{&quot;templafy&quot;:{&quot;binding&quot;:&quot;Translations.PPHeadline&quot;,&quot;type&quot;:&quot;text&quot;}}" title="Translations.PPHeadline">
            <a:extLst>
              <a:ext uri="{FF2B5EF4-FFF2-40B4-BE49-F238E27FC236}">
                <a16:creationId xmlns:a16="http://schemas.microsoft.com/office/drawing/2014/main" id="{9714AB00-9A70-4F0A-A845-E9CAF435319F}"/>
              </a:ext>
            </a:extLst>
          </p:cNvPr>
          <p:cNvSpPr>
            <a:spLocks noGrp="1"/>
          </p:cNvSpPr>
          <p:nvPr>
            <p:ph type="body" sz="quarter" idx="45" hasCustomPrompt="1"/>
          </p:nvPr>
        </p:nvSpPr>
        <p:spPr>
          <a:xfrm>
            <a:off x="6238857"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 name="Date Placeholder 1">
            <a:extLst>
              <a:ext uri="{FF2B5EF4-FFF2-40B4-BE49-F238E27FC236}">
                <a16:creationId xmlns:a16="http://schemas.microsoft.com/office/drawing/2014/main" id="{BB5B8F3D-7A9F-4E67-90E3-D1471A1449D5}"/>
              </a:ext>
            </a:extLst>
          </p:cNvPr>
          <p:cNvSpPr>
            <a:spLocks noGrp="1"/>
          </p:cNvSpPr>
          <p:nvPr>
            <p:ph type="dt" sz="half" idx="46"/>
          </p:nvPr>
        </p:nvSpPr>
        <p:spPr/>
        <p:txBody>
          <a:bodyPr/>
          <a:lstStyle/>
          <a:p>
            <a:fld id="{46DB9A6D-AAF2-4D85-9590-A28779EED1E4}" type="datetime6">
              <a:rPr lang="en-GB" smtClean="0"/>
              <a:t>November 23</a:t>
            </a:fld>
            <a:endParaRPr lang="en-GB"/>
          </a:p>
        </p:txBody>
      </p:sp>
      <p:sp>
        <p:nvSpPr>
          <p:cNvPr id="7" name="Footer Placeholder 6">
            <a:extLst>
              <a:ext uri="{FF2B5EF4-FFF2-40B4-BE49-F238E27FC236}">
                <a16:creationId xmlns:a16="http://schemas.microsoft.com/office/drawing/2014/main" id="{2BEFCDE3-96BE-4AAD-AA53-632313A4F28D}"/>
              </a:ext>
            </a:extLst>
          </p:cNvPr>
          <p:cNvSpPr>
            <a:spLocks noGrp="1"/>
          </p:cNvSpPr>
          <p:nvPr>
            <p:ph type="ftr" sz="quarter" idx="47"/>
          </p:nvPr>
        </p:nvSpPr>
        <p:spPr/>
        <p:txBody>
          <a:bodyPr/>
          <a:lstStyle/>
          <a:p>
            <a:endParaRPr lang="en-GB"/>
          </a:p>
        </p:txBody>
      </p:sp>
      <p:sp>
        <p:nvSpPr>
          <p:cNvPr id="17" name="text" descr="{&quot;templafy&quot;:{&quot;binding&quot;:&quot;Translations.Subtitle&quot;,&quot;type&quot;:&quot;text&quot;}}" title="Translations.Subtitle">
            <a:extLst>
              <a:ext uri="{FF2B5EF4-FFF2-40B4-BE49-F238E27FC236}">
                <a16:creationId xmlns:a16="http://schemas.microsoft.com/office/drawing/2014/main" id="{31E8E455-4E44-433E-B54D-D3A51F5721F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9EB7591F-6277-4B78-8D2C-E9631F8AB904}"/>
              </a:ext>
            </a:extLst>
          </p:cNvPr>
          <p:cNvSpPr>
            <a:spLocks noGrp="1"/>
          </p:cNvSpPr>
          <p:nvPr>
            <p:ph type="title" hasCustomPrompt="1"/>
          </p:nvPr>
        </p:nvSpPr>
        <p:spPr/>
        <p:txBody>
          <a:bodyPr/>
          <a:lstStyle>
            <a:lvl1pPr>
              <a:defRPr/>
            </a:lvl1pPr>
          </a:lstStyle>
          <a:p>
            <a:r>
              <a:rPr lang="en-GB"/>
              <a:t>Click to add title</a:t>
            </a:r>
          </a:p>
        </p:txBody>
      </p:sp>
      <p:sp>
        <p:nvSpPr>
          <p:cNvPr id="16" name="text" descr="{&quot;templafy&quot;:{&quot;binding&quot;:&quot;Translations.PPText&quot;,&quot;type&quot;:&quot;text&quot;}}" title="Translations.PPText">
            <a:extLst>
              <a:ext uri="{FF2B5EF4-FFF2-40B4-BE49-F238E27FC236}">
                <a16:creationId xmlns:a16="http://schemas.microsoft.com/office/drawing/2014/main" id="{A9DB1F7C-6859-4568-9893-71D844F960AA}"/>
              </a:ext>
            </a:extLst>
          </p:cNvPr>
          <p:cNvSpPr>
            <a:spLocks noGrp="1"/>
          </p:cNvSpPr>
          <p:nvPr>
            <p:ph sz="half" idx="2" hasCustomPrompt="1"/>
          </p:nvPr>
        </p:nvSpPr>
        <p:spPr>
          <a:xfrm>
            <a:off x="478800" y="16632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descr="{&quot;templafy&quot;:{&quot;binding&quot;:&quot;Translations.PPText&quot;,&quot;type&quot;:&quot;text&quot;}}" title="Translations.PPText">
            <a:extLst>
              <a:ext uri="{FF2B5EF4-FFF2-40B4-BE49-F238E27FC236}">
                <a16:creationId xmlns:a16="http://schemas.microsoft.com/office/drawing/2014/main" id="{F22A83DB-18D2-44A4-9234-876C91F4497B}"/>
              </a:ext>
            </a:extLst>
          </p:cNvPr>
          <p:cNvSpPr>
            <a:spLocks noGrp="1"/>
          </p:cNvSpPr>
          <p:nvPr>
            <p:ph sz="quarter" idx="4" hasCustomPrompt="1"/>
          </p:nvPr>
        </p:nvSpPr>
        <p:spPr>
          <a:xfrm>
            <a:off x="6240575" y="16632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590F90-7ED0-4B63-9E7D-D0468E98ACB7}"/>
              </a:ext>
            </a:extLst>
          </p:cNvPr>
          <p:cNvSpPr>
            <a:spLocks noGrp="1"/>
          </p:cNvSpPr>
          <p:nvPr>
            <p:ph sz="quarter" idx="17" hasCustomPrompt="1"/>
          </p:nvPr>
        </p:nvSpPr>
        <p:spPr>
          <a:xfrm>
            <a:off x="477967"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descr="{&quot;templafy&quot;:{&quot;binding&quot;:&quot;Translations.PPText&quot;,&quot;type&quot;:&quot;text&quot;}}" title="Translations.PPText">
            <a:extLst>
              <a:ext uri="{FF2B5EF4-FFF2-40B4-BE49-F238E27FC236}">
                <a16:creationId xmlns:a16="http://schemas.microsoft.com/office/drawing/2014/main" id="{A31D9827-8A11-443F-BF45-2F2FF13B6B24}"/>
              </a:ext>
            </a:extLst>
          </p:cNvPr>
          <p:cNvSpPr>
            <a:spLocks noGrp="1"/>
          </p:cNvSpPr>
          <p:nvPr>
            <p:ph sz="quarter" idx="48" hasCustomPrompt="1"/>
          </p:nvPr>
        </p:nvSpPr>
        <p:spPr>
          <a:xfrm>
            <a:off x="6238800"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descr="{&quot;templafy&quot;:{&quot;binding&quot;:&quot;Translations.PresentationSource&quot;,&quot;type&quot;:&quot;text&quot;}}" title="Translations.PresentationSource">
            <a:extLst>
              <a:ext uri="{FF2B5EF4-FFF2-40B4-BE49-F238E27FC236}">
                <a16:creationId xmlns:a16="http://schemas.microsoft.com/office/drawing/2014/main" id="{5F397F6C-E583-4A6F-A292-772CE81DC7B4}"/>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5" name="text" descr="{&quot;templafy&quot;:{&quot;binding&quot;:&quot;Translations.PresentationSource&quot;,&quot;type&quot;:&quot;text&quot;}}" title="Translations.PresentationSource">
            <a:extLst>
              <a:ext uri="{FF2B5EF4-FFF2-40B4-BE49-F238E27FC236}">
                <a16:creationId xmlns:a16="http://schemas.microsoft.com/office/drawing/2014/main" id="{20C113DF-917E-4599-AD01-2A76CA275C0F}"/>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31045773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ur graphs">
    <p:spTree>
      <p:nvGrpSpPr>
        <p:cNvPr id="1" name=""/>
        <p:cNvGrpSpPr/>
        <p:nvPr/>
      </p:nvGrpSpPr>
      <p:grpSpPr>
        <a:xfrm>
          <a:off x="0" y="0"/>
          <a:ext cx="0" cy="0"/>
          <a:chOff x="0" y="0"/>
          <a:chExt cx="0" cy="0"/>
        </a:xfrm>
      </p:grpSpPr>
      <p:sp>
        <p:nvSpPr>
          <p:cNvPr id="20" name="text" descr="{&quot;templafy&quot;:{&quot;binding&quot;:&quot;Translations.PPHeadline&quot;,&quot;type&quot;:&quot;text&quot;}}" title="Translations.PPHeadline">
            <a:extLst>
              <a:ext uri="{FF2B5EF4-FFF2-40B4-BE49-F238E27FC236}">
                <a16:creationId xmlns:a16="http://schemas.microsoft.com/office/drawing/2014/main" id="{63E94A03-A420-4B79-A262-F7F63A78C670}"/>
              </a:ext>
            </a:extLst>
          </p:cNvPr>
          <p:cNvSpPr>
            <a:spLocks noGrp="1"/>
          </p:cNvSpPr>
          <p:nvPr>
            <p:ph type="body" sz="quarter" idx="21" hasCustomPrompt="1"/>
          </p:nvPr>
        </p:nvSpPr>
        <p:spPr>
          <a:xfrm>
            <a:off x="478800" y="1292400"/>
            <a:ext cx="54720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AD11A5CE-BF1D-4D65-B282-E10E52F66E6C}"/>
              </a:ext>
            </a:extLst>
          </p:cNvPr>
          <p:cNvSpPr>
            <a:spLocks noGrp="1"/>
          </p:cNvSpPr>
          <p:nvPr>
            <p:ph type="body" sz="quarter" idx="43" hasCustomPrompt="1"/>
          </p:nvPr>
        </p:nvSpPr>
        <p:spPr>
          <a:xfrm>
            <a:off x="6240575" y="1292400"/>
            <a:ext cx="54720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22" name="text" descr="{&quot;templafy&quot;:{&quot;binding&quot;:&quot;Translations.PPHeadline&quot;,&quot;type&quot;:&quot;text&quot;}}" title="Translations.PPHeadline">
            <a:extLst>
              <a:ext uri="{FF2B5EF4-FFF2-40B4-BE49-F238E27FC236}">
                <a16:creationId xmlns:a16="http://schemas.microsoft.com/office/drawing/2014/main" id="{455D52D0-FAB7-42EB-BAFF-F65FA976F805}"/>
              </a:ext>
            </a:extLst>
          </p:cNvPr>
          <p:cNvSpPr>
            <a:spLocks noGrp="1"/>
          </p:cNvSpPr>
          <p:nvPr>
            <p:ph type="body" sz="quarter" idx="44" hasCustomPrompt="1"/>
          </p:nvPr>
        </p:nvSpPr>
        <p:spPr>
          <a:xfrm>
            <a:off x="478800" y="3679200"/>
            <a:ext cx="54720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25" name="text" descr="{&quot;templafy&quot;:{&quot;binding&quot;:&quot;Translations.PPHeadline&quot;,&quot;type&quot;:&quot;text&quot;}}" title="Translations.PPHeadline">
            <a:extLst>
              <a:ext uri="{FF2B5EF4-FFF2-40B4-BE49-F238E27FC236}">
                <a16:creationId xmlns:a16="http://schemas.microsoft.com/office/drawing/2014/main" id="{9714AB00-9A70-4F0A-A845-E9CAF435319F}"/>
              </a:ext>
            </a:extLst>
          </p:cNvPr>
          <p:cNvSpPr>
            <a:spLocks noGrp="1"/>
          </p:cNvSpPr>
          <p:nvPr>
            <p:ph type="body" sz="quarter" idx="45" hasCustomPrompt="1"/>
          </p:nvPr>
        </p:nvSpPr>
        <p:spPr>
          <a:xfrm>
            <a:off x="6238857" y="3679200"/>
            <a:ext cx="5472000" cy="216000"/>
          </a:xfrm>
        </p:spPr>
        <p:txBody>
          <a:bodyPr/>
          <a:lstStyle>
            <a:lvl1pPr marL="0" indent="0">
              <a:spcAft>
                <a:spcPts val="0"/>
              </a:spcAft>
              <a:buFont typeface="Arial" panose="020B0604020202020204" pitchFamily="34" charset="0"/>
              <a:buChar char="​"/>
              <a:defRPr sz="105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edit headline</a:t>
            </a:r>
          </a:p>
        </p:txBody>
      </p:sp>
      <p:sp>
        <p:nvSpPr>
          <p:cNvPr id="17" name="text" descr="{&quot;templafy&quot;:{&quot;binding&quot;:&quot;Translations.Subtitle&quot;,&quot;type&quot;:&quot;text&quot;}}" title="Translations.Subtitle">
            <a:extLst>
              <a:ext uri="{FF2B5EF4-FFF2-40B4-BE49-F238E27FC236}">
                <a16:creationId xmlns:a16="http://schemas.microsoft.com/office/drawing/2014/main" id="{31E8E455-4E44-433E-B54D-D3A51F5721F9}"/>
              </a:ext>
            </a:extLst>
          </p:cNvPr>
          <p:cNvSpPr>
            <a:spLocks noGrp="1"/>
          </p:cNvSpPr>
          <p:nvPr>
            <p:ph type="body" sz="quarter" idx="20"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9EB7591F-6277-4B78-8D2C-E9631F8AB904}"/>
              </a:ext>
            </a:extLst>
          </p:cNvPr>
          <p:cNvSpPr>
            <a:spLocks noGrp="1"/>
          </p:cNvSpPr>
          <p:nvPr>
            <p:ph type="title" hasCustomPrompt="1"/>
          </p:nvPr>
        </p:nvSpPr>
        <p:spPr/>
        <p:txBody>
          <a:bodyPr/>
          <a:lstStyle>
            <a:lvl1pPr>
              <a:defRPr/>
            </a:lvl1pPr>
          </a:lstStyle>
          <a:p>
            <a:r>
              <a:rPr lang="en-GB"/>
              <a:t>Click to add title</a:t>
            </a:r>
          </a:p>
        </p:txBody>
      </p:sp>
      <p:sp>
        <p:nvSpPr>
          <p:cNvPr id="14" name="text" descr="{&quot;templafy&quot;:{&quot;binding&quot;:&quot;Translations.PresentationSource&quot;,&quot;type&quot;:&quot;text&quot;}}" title="Translations.PresentationSource">
            <a:extLst>
              <a:ext uri="{FF2B5EF4-FFF2-40B4-BE49-F238E27FC236}">
                <a16:creationId xmlns:a16="http://schemas.microsoft.com/office/drawing/2014/main" id="{8327F646-6881-4F3C-9A11-4BC7603F36BE}"/>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3" name="text" descr="{&quot;templafy&quot;:{&quot;binding&quot;:&quot;Translations.PPText&quot;,&quot;type&quot;:&quot;text&quot;}}" title="Translations.PPText">
            <a:extLst>
              <a:ext uri="{FF2B5EF4-FFF2-40B4-BE49-F238E27FC236}">
                <a16:creationId xmlns:a16="http://schemas.microsoft.com/office/drawing/2014/main" id="{1ACCD8C8-7DF5-46A3-87D1-17497DB9062F}"/>
              </a:ext>
            </a:extLst>
          </p:cNvPr>
          <p:cNvSpPr>
            <a:spLocks noGrp="1"/>
          </p:cNvSpPr>
          <p:nvPr>
            <p:ph sz="half" idx="2" hasCustomPrompt="1"/>
          </p:nvPr>
        </p:nvSpPr>
        <p:spPr>
          <a:xfrm>
            <a:off x="478800" y="1669535"/>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descr="{&quot;templafy&quot;:{&quot;binding&quot;:&quot;Translations.PPText&quot;,&quot;type&quot;:&quot;text&quot;}}" title="Translations.PPText">
            <a:extLst>
              <a:ext uri="{FF2B5EF4-FFF2-40B4-BE49-F238E27FC236}">
                <a16:creationId xmlns:a16="http://schemas.microsoft.com/office/drawing/2014/main" id="{6B6378CE-FAA9-4C28-AD5A-E22562B6765A}"/>
              </a:ext>
            </a:extLst>
          </p:cNvPr>
          <p:cNvSpPr>
            <a:spLocks noGrp="1"/>
          </p:cNvSpPr>
          <p:nvPr>
            <p:ph sz="quarter" idx="4" hasCustomPrompt="1"/>
          </p:nvPr>
        </p:nvSpPr>
        <p:spPr>
          <a:xfrm>
            <a:off x="6240575" y="1669535"/>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descr="{&quot;templafy&quot;:{&quot;binding&quot;:&quot;Translations.PPText&quot;,&quot;type&quot;:&quot;text&quot;}}" title="Translations.PPText">
            <a:extLst>
              <a:ext uri="{FF2B5EF4-FFF2-40B4-BE49-F238E27FC236}">
                <a16:creationId xmlns:a16="http://schemas.microsoft.com/office/drawing/2014/main" id="{59BEDDA4-9479-4A5E-BD55-5301B156AF99}"/>
              </a:ext>
            </a:extLst>
          </p:cNvPr>
          <p:cNvSpPr>
            <a:spLocks noGrp="1"/>
          </p:cNvSpPr>
          <p:nvPr>
            <p:ph sz="quarter" idx="46" hasCustomPrompt="1"/>
          </p:nvPr>
        </p:nvSpPr>
        <p:spPr>
          <a:xfrm>
            <a:off x="478800"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9" name="text" descr="{&quot;templafy&quot;:{&quot;binding&quot;:&quot;Translations.PPText&quot;,&quot;type&quot;:&quot;text&quot;}}" title="Translations.PPText">
            <a:extLst>
              <a:ext uri="{FF2B5EF4-FFF2-40B4-BE49-F238E27FC236}">
                <a16:creationId xmlns:a16="http://schemas.microsoft.com/office/drawing/2014/main" id="{652D095B-8CDE-45FA-B015-C237A6947401}"/>
              </a:ext>
            </a:extLst>
          </p:cNvPr>
          <p:cNvSpPr>
            <a:spLocks noGrp="1"/>
          </p:cNvSpPr>
          <p:nvPr>
            <p:ph sz="quarter" idx="47" hasCustomPrompt="1"/>
          </p:nvPr>
        </p:nvSpPr>
        <p:spPr>
          <a:xfrm>
            <a:off x="6238857"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623812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3DEA39-0EAB-416C-9B09-5ED27B54F658}"/>
              </a:ext>
            </a:extLst>
          </p:cNvPr>
          <p:cNvSpPr/>
          <p:nvPr userDrawn="1"/>
        </p:nvSpPr>
        <p:spPr>
          <a:xfrm>
            <a:off x="0" y="1692002"/>
            <a:ext cx="12192000" cy="424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 name="Rectangle 4">
            <a:extLst>
              <a:ext uri="{FF2B5EF4-FFF2-40B4-BE49-F238E27FC236}">
                <a16:creationId xmlns:a16="http://schemas.microsoft.com/office/drawing/2014/main" id="{70C30F4C-5743-4986-80FB-8151E6457F6B}"/>
              </a:ext>
            </a:extLst>
          </p:cNvPr>
          <p:cNvSpPr/>
          <p:nvPr userDrawn="1"/>
        </p:nvSpPr>
        <p:spPr>
          <a:xfrm>
            <a:off x="479631"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5" name="Rectangle 14">
            <a:extLst>
              <a:ext uri="{FF2B5EF4-FFF2-40B4-BE49-F238E27FC236}">
                <a16:creationId xmlns:a16="http://schemas.microsoft.com/office/drawing/2014/main" id="{3C938C7D-AC64-4B7A-B5EC-BCB227956E9A}"/>
              </a:ext>
            </a:extLst>
          </p:cNvPr>
          <p:cNvSpPr/>
          <p:nvPr userDrawn="1"/>
        </p:nvSpPr>
        <p:spPr>
          <a:xfrm>
            <a:off x="3323945"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6" name="Rectangle 15">
            <a:extLst>
              <a:ext uri="{FF2B5EF4-FFF2-40B4-BE49-F238E27FC236}">
                <a16:creationId xmlns:a16="http://schemas.microsoft.com/office/drawing/2014/main" id="{E4555446-4D21-45E2-BCDE-E5A307767E67}"/>
              </a:ext>
            </a:extLst>
          </p:cNvPr>
          <p:cNvSpPr/>
          <p:nvPr userDrawn="1"/>
        </p:nvSpPr>
        <p:spPr>
          <a:xfrm>
            <a:off x="616826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7" name="Rectangle 16">
            <a:extLst>
              <a:ext uri="{FF2B5EF4-FFF2-40B4-BE49-F238E27FC236}">
                <a16:creationId xmlns:a16="http://schemas.microsoft.com/office/drawing/2014/main" id="{20ABCA6C-6909-4B4B-AA11-49E20F77E570}"/>
              </a:ext>
            </a:extLst>
          </p:cNvPr>
          <p:cNvSpPr/>
          <p:nvPr userDrawn="1"/>
        </p:nvSpPr>
        <p:spPr>
          <a:xfrm>
            <a:off x="9012575"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 name="text" descr="{&quot;templafy&quot;:{&quot;type&quot;:&quot;text&quot;,&quot;binding&quot;:&quot;Translations.PPText&quot;}}" title="Translations.PPText">
            <a:extLst>
              <a:ext uri="{FF2B5EF4-FFF2-40B4-BE49-F238E27FC236}">
                <a16:creationId xmlns:a16="http://schemas.microsoft.com/office/drawing/2014/main" id="{073FF8DC-E1AA-465D-A45C-C462F056EC17}"/>
              </a:ext>
            </a:extLst>
          </p:cNvPr>
          <p:cNvSpPr>
            <a:spLocks noGrp="1"/>
          </p:cNvSpPr>
          <p:nvPr>
            <p:ph type="body" sz="quarter" idx="20" hasCustomPrompt="1"/>
          </p:nvPr>
        </p:nvSpPr>
        <p:spPr>
          <a:xfrm>
            <a:off x="737031" y="2185200"/>
            <a:ext cx="2185200" cy="3240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8" name="text" descr="{&quot;templafy&quot;:{&quot;type&quot;:&quot;text&quot;,&quot;binding&quot;:&quot;Translations.PPText&quot;}}" title="Translations.PPText">
            <a:extLst>
              <a:ext uri="{FF2B5EF4-FFF2-40B4-BE49-F238E27FC236}">
                <a16:creationId xmlns:a16="http://schemas.microsoft.com/office/drawing/2014/main" id="{38858500-6D6A-4997-AAD1-ECDDF9DF01EF}"/>
              </a:ext>
            </a:extLst>
          </p:cNvPr>
          <p:cNvSpPr>
            <a:spLocks noGrp="1"/>
          </p:cNvSpPr>
          <p:nvPr>
            <p:ph type="body" sz="quarter" idx="21" hasCustomPrompt="1"/>
          </p:nvPr>
        </p:nvSpPr>
        <p:spPr>
          <a:xfrm>
            <a:off x="3581345" y="2185200"/>
            <a:ext cx="2185200" cy="3240000"/>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301C04-1FCF-4BD1-BF9C-3A6004470358}"/>
              </a:ext>
            </a:extLst>
          </p:cNvPr>
          <p:cNvSpPr>
            <a:spLocks noGrp="1"/>
          </p:cNvSpPr>
          <p:nvPr>
            <p:ph type="body" sz="quarter" idx="22" hasCustomPrompt="1"/>
          </p:nvPr>
        </p:nvSpPr>
        <p:spPr>
          <a:xfrm>
            <a:off x="6425660" y="2185200"/>
            <a:ext cx="2185200" cy="3240000"/>
          </a:xfrm>
        </p:spPr>
        <p:txBody>
          <a:bodyPr/>
          <a:lstStyle>
            <a:lvl1pPr>
              <a:defRPr/>
            </a:lvl1pPr>
          </a:lstStyle>
          <a:p>
            <a:pPr lvl="0"/>
            <a:r>
              <a:rPr lang="en-GB"/>
              <a:t>Click add text</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PText&quot;,&quot;type&quot;:&quot;text&quot;}}" title="Translations.PPText">
            <a:extLst>
              <a:ext uri="{FF2B5EF4-FFF2-40B4-BE49-F238E27FC236}">
                <a16:creationId xmlns:a16="http://schemas.microsoft.com/office/drawing/2014/main" id="{BBC31C21-9134-4A3F-888D-54BBB4ADF11F}"/>
              </a:ext>
            </a:extLst>
          </p:cNvPr>
          <p:cNvSpPr>
            <a:spLocks noGrp="1"/>
          </p:cNvSpPr>
          <p:nvPr>
            <p:ph type="body" sz="quarter" idx="23" hasCustomPrompt="1"/>
          </p:nvPr>
        </p:nvSpPr>
        <p:spPr>
          <a:xfrm>
            <a:off x="9269975" y="2185200"/>
            <a:ext cx="2185200" cy="3240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22" name="text" descr="{&quot;templafy&quot;:{&quot;binding&quot;:&quot;Translations.Subtitle&quot;,&quot;type&quot;:&quot;text&quot;}}" title="Translations.Subtitle">
            <a:extLst>
              <a:ext uri="{FF2B5EF4-FFF2-40B4-BE49-F238E27FC236}">
                <a16:creationId xmlns:a16="http://schemas.microsoft.com/office/drawing/2014/main" id="{46A659E9-4A32-4587-BFD7-EA996DF57A9F}"/>
              </a:ext>
            </a:extLst>
          </p:cNvPr>
          <p:cNvSpPr>
            <a:spLocks noGrp="1"/>
          </p:cNvSpPr>
          <p:nvPr>
            <p:ph type="body" sz="quarter" idx="26"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E221D44-1F6F-46A1-B182-70BE2C920702}"/>
              </a:ext>
            </a:extLst>
          </p:cNvPr>
          <p:cNvSpPr>
            <a:spLocks noGrp="1"/>
          </p:cNvSpPr>
          <p:nvPr>
            <p:ph type="title" hasCustomPrompt="1"/>
          </p:nvPr>
        </p:nvSpPr>
        <p:spPr/>
        <p:txBody>
          <a:bodyPr/>
          <a:lstStyle>
            <a:lvl1pPr>
              <a:defRPr/>
            </a:lvl1pPr>
          </a:lstStyle>
          <a:p>
            <a:r>
              <a:rPr lang="en-GB"/>
              <a:t>Click to add title</a:t>
            </a:r>
          </a:p>
        </p:txBody>
      </p:sp>
      <p:sp>
        <p:nvSpPr>
          <p:cNvPr id="14" name="text" descr="{&quot;templafy&quot;:{&quot;binding&quot;:&quot;Translations.PresentationSource&quot;,&quot;type&quot;:&quot;text&quot;}}" title="Translations.PresentationSource">
            <a:extLst>
              <a:ext uri="{FF2B5EF4-FFF2-40B4-BE49-F238E27FC236}">
                <a16:creationId xmlns:a16="http://schemas.microsoft.com/office/drawing/2014/main" id="{6D59D4D2-7D60-4560-8BB7-509E86891AC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40306761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descr="{&quot;templafy&quot;:{&quot;binding&quot;:&quot;Translations.Subtitle&quot;,&quot;type&quot;:&quot;text&quot;}}" title="Translations.Subtitle">
            <a:extLst>
              <a:ext uri="{FF2B5EF4-FFF2-40B4-BE49-F238E27FC236}">
                <a16:creationId xmlns:a16="http://schemas.microsoft.com/office/drawing/2014/main" id="{86D83E88-C1B3-4E11-AD07-ABE3CECEA0B2}"/>
              </a:ext>
            </a:extLst>
          </p:cNvPr>
          <p:cNvSpPr>
            <a:spLocks noGrp="1"/>
          </p:cNvSpPr>
          <p:nvPr>
            <p:ph type="body" sz="quarter" idx="29"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p:txBody>
          <a:bodyPr/>
          <a:lstStyle>
            <a:lvl1pPr>
              <a:defRPr/>
            </a:lvl1pPr>
          </a:lstStyle>
          <a:p>
            <a:r>
              <a:rPr lang="en-GB"/>
              <a:t>Click to add title</a:t>
            </a:r>
          </a:p>
        </p:txBody>
      </p:sp>
      <p:sp>
        <p:nvSpPr>
          <p:cNvPr id="4" name="text" descr="{&quot;templafy&quot;:{&quot;binding&quot;:&quot;Translations.PresentationSource&quot;,&quot;type&quot;:&quot;text&quot;}}" title="Translations.PresentationSource">
            <a:extLst>
              <a:ext uri="{FF2B5EF4-FFF2-40B4-BE49-F238E27FC236}">
                <a16:creationId xmlns:a16="http://schemas.microsoft.com/office/drawing/2014/main" id="{2953C362-73ED-4A9A-918C-E4F410409D2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33384440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3" y="448715"/>
            <a:ext cx="11109321" cy="650171"/>
          </a:xfrm>
          <a:prstGeom prst="rect">
            <a:avLst/>
          </a:prstGeom>
          <a:noFill/>
        </p:spPr>
        <p:txBody>
          <a:bodyPr wrap="square" lIns="0" tIns="0" rIns="0" bIns="0" rtlCol="0" anchor="t" anchorCtr="0">
            <a:noAutofit/>
          </a:bodyPr>
          <a:lstStyle/>
          <a:p>
            <a:r>
              <a:rPr lang="en-GB" sz="2400" b="0" noProof="1">
                <a:solidFill>
                  <a:schemeClr val="tx1"/>
                </a:solidFill>
                <a:latin typeface="Arial" panose="020B0604020202020204" pitchFamily="34" charset="0"/>
                <a:cs typeface="Arial" panose="020B0604020202020204" pitchFamily="34" charset="0"/>
              </a:rPr>
              <a:t>TIPS &amp; TRICKS - YOUR USER GUIDE</a:t>
            </a:r>
          </a:p>
        </p:txBody>
      </p:sp>
      <p:sp>
        <p:nvSpPr>
          <p:cNvPr id="29" name="Text Box 2"/>
          <p:cNvSpPr txBox="1">
            <a:spLocks noChangeArrowheads="1"/>
          </p:cNvSpPr>
          <p:nvPr userDrawn="1"/>
        </p:nvSpPr>
        <p:spPr bwMode="auto">
          <a:xfrm>
            <a:off x="539752" y="1806576"/>
            <a:ext cx="2280360" cy="285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TEXT STYLES</a:t>
            </a: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Use the </a:t>
            </a:r>
            <a:r>
              <a:rPr lang="en-GB" altLang="da-DK" sz="675" b="1" noProof="1">
                <a:solidFill>
                  <a:schemeClr val="tx1"/>
                </a:solidFill>
                <a:latin typeface="Arial" panose="020B0604020202020204" pitchFamily="34" charset="0"/>
                <a:cs typeface="Arial" panose="020B0604020202020204" pitchFamily="34" charset="0"/>
              </a:rPr>
              <a:t>TAB</a:t>
            </a:r>
            <a:r>
              <a:rPr lang="en-GB" altLang="da-DK" sz="675" b="0" noProof="1">
                <a:solidFill>
                  <a:schemeClr val="tx1"/>
                </a:solidFill>
                <a:latin typeface="Arial" panose="020B0604020202020204" pitchFamily="34" charset="0"/>
                <a:cs typeface="Arial" panose="020B0604020202020204" pitchFamily="34" charset="0"/>
              </a:rPr>
              <a:t>-key</a:t>
            </a:r>
            <a:r>
              <a:rPr lang="en-GB" altLang="da-DK" sz="675" b="0" baseline="0" noProof="1">
                <a:solidFill>
                  <a:schemeClr val="tx1"/>
                </a:solidFill>
                <a:latin typeface="Arial" panose="020B0604020202020204" pitchFamily="34" charset="0"/>
                <a:cs typeface="Arial" panose="020B0604020202020204" pitchFamily="34" charset="0"/>
              </a:rPr>
              <a:t> to jump through </a:t>
            </a:r>
            <a:br>
              <a:rPr lang="en-GB" altLang="da-DK" sz="675" b="0" baseline="0" noProof="1">
                <a:solidFill>
                  <a:schemeClr val="tx1"/>
                </a:solidFill>
                <a:latin typeface="Arial" panose="020B0604020202020204" pitchFamily="34" charset="0"/>
                <a:cs typeface="Arial" panose="020B0604020202020204" pitchFamily="34" charset="0"/>
              </a:rPr>
            </a:br>
            <a:r>
              <a:rPr lang="en-GB" altLang="da-DK" sz="675" b="0" baseline="0" noProof="1">
                <a:solidFill>
                  <a:schemeClr val="tx1"/>
                </a:solidFill>
                <a:latin typeface="Arial" panose="020B0604020202020204" pitchFamily="34" charset="0"/>
                <a:cs typeface="Arial" panose="020B0604020202020204" pitchFamily="34" charset="0"/>
              </a:rPr>
              <a:t>levels. Click </a:t>
            </a:r>
            <a:r>
              <a:rPr lang="en-GB" altLang="da-DK" sz="675" b="1" baseline="0" noProof="1">
                <a:solidFill>
                  <a:schemeClr val="tx1"/>
                </a:solidFill>
                <a:latin typeface="Arial" panose="020B0604020202020204" pitchFamily="34" charset="0"/>
                <a:cs typeface="Arial" panose="020B0604020202020204" pitchFamily="34" charset="0"/>
              </a:rPr>
              <a:t>ENTER</a:t>
            </a:r>
            <a:r>
              <a:rPr lang="en-GB" altLang="da-DK" sz="675" b="0" baseline="0" noProof="1">
                <a:solidFill>
                  <a:schemeClr val="tx1"/>
                </a:solidFill>
                <a:latin typeface="Arial" panose="020B0604020202020204" pitchFamily="34" charset="0"/>
                <a:cs typeface="Arial" panose="020B0604020202020204" pitchFamily="34" charset="0"/>
              </a:rPr>
              <a:t>, then </a:t>
            </a:r>
            <a:r>
              <a:rPr lang="en-GB" altLang="da-DK" sz="675" b="1" baseline="0" noProof="1">
                <a:solidFill>
                  <a:schemeClr val="tx1"/>
                </a:solidFill>
                <a:latin typeface="Arial" panose="020B0604020202020204" pitchFamily="34" charset="0"/>
                <a:cs typeface="Arial" panose="020B0604020202020204" pitchFamily="34" charset="0"/>
              </a:rPr>
              <a:t>TAB</a:t>
            </a:r>
            <a:r>
              <a:rPr lang="en-GB" altLang="da-DK" sz="675"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450"/>
              </a:spcAft>
              <a:defRPr/>
            </a:pPr>
            <a:r>
              <a:rPr lang="en-GB" altLang="da-DK" sz="675" b="0" baseline="0" noProof="1">
                <a:solidFill>
                  <a:schemeClr val="tx1"/>
                </a:solidFill>
                <a:latin typeface="Arial" panose="020B0604020202020204" pitchFamily="34" charset="0"/>
                <a:cs typeface="Arial" panose="020B0604020202020204" pitchFamily="34" charset="0"/>
              </a:rPr>
              <a:t>To go back in levels use </a:t>
            </a:r>
            <a:r>
              <a:rPr lang="en-GB" altLang="da-DK" sz="675" b="1" baseline="0" noProof="1">
                <a:solidFill>
                  <a:schemeClr val="tx1"/>
                </a:solidFill>
                <a:latin typeface="Arial" panose="020B0604020202020204" pitchFamily="34" charset="0"/>
                <a:cs typeface="Arial" panose="020B0604020202020204" pitchFamily="34" charset="0"/>
              </a:rPr>
              <a:t>SHIFT-TAB</a:t>
            </a:r>
            <a:endParaRPr lang="en-GB" sz="675"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sz="675" noProof="1">
                <a:solidFill>
                  <a:schemeClr val="tx1"/>
                </a:solidFill>
                <a:latin typeface="Arial" panose="020B0604020202020204" pitchFamily="34" charset="0"/>
                <a:cs typeface="Arial" panose="020B0604020202020204" pitchFamily="34" charset="0"/>
              </a:rPr>
              <a:t>Alternatively, </a:t>
            </a:r>
            <a:r>
              <a:rPr lang="en-GB" sz="675" b="1" noProof="1">
                <a:solidFill>
                  <a:schemeClr val="tx1"/>
                </a:solidFill>
                <a:latin typeface="Arial" panose="020B0604020202020204" pitchFamily="34" charset="0"/>
                <a:cs typeface="Arial" panose="020B0604020202020204" pitchFamily="34" charset="0"/>
              </a:rPr>
              <a:t>Increase</a:t>
            </a:r>
            <a:r>
              <a:rPr lang="en-GB" sz="675" baseline="0" noProof="1">
                <a:solidFill>
                  <a:schemeClr val="tx1"/>
                </a:solidFill>
                <a:latin typeface="Arial" panose="020B0604020202020204" pitchFamily="34" charset="0"/>
                <a:cs typeface="Arial" panose="020B0604020202020204" pitchFamily="34" charset="0"/>
              </a:rPr>
              <a:t> and</a:t>
            </a:r>
            <a:br>
              <a:rPr lang="en-GB" sz="675" baseline="0" noProof="1">
                <a:solidFill>
                  <a:schemeClr val="tx1"/>
                </a:solidFill>
                <a:latin typeface="Arial" panose="020B0604020202020204" pitchFamily="34" charset="0"/>
                <a:cs typeface="Arial" panose="020B0604020202020204" pitchFamily="34" charset="0"/>
              </a:rPr>
            </a:br>
            <a:r>
              <a:rPr lang="en-GB" sz="675" b="1" baseline="0" noProof="1">
                <a:solidFill>
                  <a:schemeClr val="tx1"/>
                </a:solidFill>
                <a:latin typeface="Arial" panose="020B0604020202020204" pitchFamily="34" charset="0"/>
                <a:cs typeface="Arial" panose="020B0604020202020204" pitchFamily="34" charset="0"/>
              </a:rPr>
              <a:t>Decrease </a:t>
            </a:r>
            <a:r>
              <a:rPr lang="en-GB" sz="675" baseline="0" noProof="1">
                <a:solidFill>
                  <a:schemeClr val="tx1"/>
                </a:solidFill>
                <a:latin typeface="Arial" panose="020B0604020202020204" pitchFamily="34" charset="0"/>
                <a:cs typeface="Arial" panose="020B0604020202020204" pitchFamily="34" charset="0"/>
              </a:rPr>
              <a:t>list level can be used</a:t>
            </a:r>
            <a:br>
              <a:rPr lang="en-GB"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t>
            </a:r>
            <a:r>
              <a:rPr lang="en-GB" sz="675" b="1" noProof="1">
                <a:solidFill>
                  <a:schemeClr val="tx1"/>
                </a:solidFill>
                <a:latin typeface="Arial" panose="020B0604020202020204" pitchFamily="34" charset="0"/>
                <a:cs typeface="Arial" panose="020B0604020202020204" pitchFamily="34" charset="0"/>
              </a:rPr>
              <a:t>Use bullet button</a:t>
            </a:r>
          </a:p>
          <a:p>
            <a:pPr marL="0" marR="0" lvl="0" indent="0" algn="l" defTabSz="685800"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Arial" panose="020B0604020202020204" pitchFamily="34" charset="0"/>
                <a:cs typeface="Arial" panose="020B0604020202020204" pitchFamily="34" charset="0"/>
              </a:rPr>
              <a:t>Delete bullet for regular text.</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Click on the bullet button to reaply the correct bullet again</a:t>
            </a:r>
          </a:p>
          <a:p>
            <a:pPr marL="0" marR="0" lvl="0" indent="0" algn="l" defTabSz="685800" rtl="0" eaLnBrk="1" fontAlgn="auto" latinLnBrk="0" hangingPunct="1">
              <a:lnSpc>
                <a:spcPct val="100000"/>
              </a:lnSpc>
              <a:spcBef>
                <a:spcPts val="0"/>
              </a:spcBef>
              <a:spcAft>
                <a:spcPts val="450"/>
              </a:spcAft>
              <a:buClrTx/>
              <a:buSzTx/>
              <a:buFontTx/>
              <a:buNone/>
              <a:tabLst/>
              <a:defRPr/>
            </a:pPr>
            <a:br>
              <a:rPr lang="en-GB" altLang="da-DK" sz="675" b="0" noProof="1">
                <a:solidFill>
                  <a:schemeClr val="tx1"/>
                </a:solidFill>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SLIDES &amp; LAYOUTS</a:t>
            </a:r>
          </a:p>
          <a:p>
            <a:pPr marL="0" marR="0" lvl="0" indent="0" algn="l" defTabSz="685800"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Arial" panose="020B0604020202020204" pitchFamily="34" charset="0"/>
                <a:cs typeface="Arial" panose="020B0604020202020204" pitchFamily="34" charset="0"/>
              </a:rPr>
              <a:t>Click on the menu </a:t>
            </a:r>
            <a:r>
              <a:rPr lang="en-GB" altLang="da-DK" sz="675" b="1" noProof="1">
                <a:solidFill>
                  <a:schemeClr val="tx1"/>
                </a:solidFill>
                <a:latin typeface="Arial" panose="020B0604020202020204" pitchFamily="34" charset="0"/>
                <a:cs typeface="Arial" panose="020B0604020202020204" pitchFamily="34" charset="0"/>
              </a:rPr>
              <a:t>New Slide </a:t>
            </a:r>
            <a:r>
              <a:rPr lang="en-GB" altLang="da-DK" sz="675" b="0" noProof="1">
                <a:solidFill>
                  <a:schemeClr val="tx1"/>
                </a:solidFill>
                <a:latin typeface="Arial" panose="020B0604020202020204" pitchFamily="34" charset="0"/>
                <a:cs typeface="Arial" panose="020B0604020202020204" pitchFamily="34" charset="0"/>
              </a:rPr>
              <a:t>in the </a:t>
            </a:r>
            <a:r>
              <a:rPr lang="en-GB" altLang="da-DK" sz="675" b="1" noProof="1">
                <a:solidFill>
                  <a:schemeClr val="tx1"/>
                </a:solidFill>
                <a:latin typeface="Arial" panose="020B0604020202020204" pitchFamily="34" charset="0"/>
                <a:cs typeface="Arial" panose="020B0604020202020204" pitchFamily="34" charset="0"/>
              </a:rPr>
              <a:t>Home</a:t>
            </a:r>
            <a:r>
              <a:rPr lang="en-GB" altLang="da-DK" sz="675" b="0" noProof="1">
                <a:solidFill>
                  <a:schemeClr val="tx1"/>
                </a:solidFill>
                <a:latin typeface="Arial" panose="020B0604020202020204" pitchFamily="34" charset="0"/>
                <a:cs typeface="Arial" panose="020B0604020202020204" pitchFamily="34" charset="0"/>
              </a:rPr>
              <a:t> tab to insert a new slide</a:t>
            </a:r>
            <a:br>
              <a:rPr lang="en-GB" altLang="da-DK" sz="675" b="0" noProof="1">
                <a:solidFill>
                  <a:schemeClr val="tx1"/>
                </a:solidFill>
                <a:latin typeface="Arial" panose="020B0604020202020204" pitchFamily="34" charset="0"/>
                <a:cs typeface="Arial" panose="020B0604020202020204" pitchFamily="34" charset="0"/>
              </a:rPr>
            </a:br>
            <a:br>
              <a:rPr lang="en-GB" altLang="da-DK" sz="675" b="0" noProof="1">
                <a:solidFill>
                  <a:schemeClr val="tx1"/>
                </a:solidFill>
                <a:latin typeface="Arial" panose="020B0604020202020204" pitchFamily="34" charset="0"/>
                <a:cs typeface="Arial" panose="020B0604020202020204" pitchFamily="34" charset="0"/>
              </a:rPr>
            </a:br>
            <a:r>
              <a:rPr lang="en-GB" altLang="da-DK" sz="675" b="1" noProof="1">
                <a:solidFill>
                  <a:schemeClr val="tx1"/>
                </a:solidFill>
                <a:latin typeface="Arial" panose="020B0604020202020204" pitchFamily="34" charset="0"/>
                <a:cs typeface="Arial" panose="020B0604020202020204" pitchFamily="34" charset="0"/>
              </a:rPr>
              <a:t>Change layout</a:t>
            </a:r>
            <a:endParaRPr lang="en-GB" altLang="da-DK" sz="675" b="0" noProof="1">
              <a:solidFill>
                <a:schemeClr val="tx1"/>
              </a:solidFill>
              <a:latin typeface="Arial" panose="020B0604020202020204" pitchFamily="34" charset="0"/>
              <a:cs typeface="Arial" panose="020B0604020202020204" pitchFamily="34" charset="0"/>
            </a:endParaRPr>
          </a:p>
          <a:p>
            <a:pPr marL="0" indent="0">
              <a:spcAft>
                <a:spcPts val="450"/>
              </a:spcAft>
              <a:buFont typeface="+mj-lt"/>
              <a:buNone/>
            </a:pPr>
            <a:r>
              <a:rPr lang="en-GB" sz="675">
                <a:solidFill>
                  <a:srgbClr val="000000"/>
                </a:solidFill>
                <a:latin typeface="Arial" panose="020B0604020202020204" pitchFamily="34" charset="0"/>
                <a:ea typeface="Times New Roman" panose="02020603050405020304" pitchFamily="18" charset="0"/>
              </a:rPr>
              <a:t>Click on the arrow next to </a:t>
            </a:r>
            <a:r>
              <a:rPr lang="en-GB" sz="675" b="1">
                <a:solidFill>
                  <a:srgbClr val="000000"/>
                </a:solidFill>
                <a:latin typeface="Arial" panose="020B0604020202020204" pitchFamily="34" charset="0"/>
                <a:ea typeface="Times New Roman" panose="02020603050405020304" pitchFamily="18" charset="0"/>
              </a:rPr>
              <a:t>Layout</a:t>
            </a:r>
            <a:br>
              <a:rPr lang="en-GB" sz="675" b="1">
                <a:solidFill>
                  <a:srgbClr val="000000"/>
                </a:solidFill>
                <a:latin typeface="Arial" panose="020B0604020202020204" pitchFamily="34" charset="0"/>
                <a:ea typeface="Times New Roman" panose="02020603050405020304" pitchFamily="18" charset="0"/>
              </a:rPr>
            </a:br>
            <a:r>
              <a:rPr lang="en-GB" sz="675">
                <a:solidFill>
                  <a:srgbClr val="000000"/>
                </a:solidFill>
                <a:latin typeface="Arial" panose="020B0604020202020204" pitchFamily="34" charset="0"/>
                <a:ea typeface="Times New Roman" panose="02020603050405020304" pitchFamily="18" charset="0"/>
              </a:rPr>
              <a:t>to view a dropdown menu of possible slide layouts</a:t>
            </a:r>
            <a:endParaRPr lang="en-GB" sz="675">
              <a:latin typeface="Times New Roman" panose="02020603050405020304" pitchFamily="18" charset="0"/>
              <a:ea typeface="Times New Roman" panose="02020603050405020304" pitchFamily="18" charset="0"/>
            </a:endParaRPr>
          </a:p>
        </p:txBody>
      </p:sp>
      <p:sp>
        <p:nvSpPr>
          <p:cNvPr id="21" name="Text Box 3"/>
          <p:cNvSpPr txBox="1">
            <a:spLocks noChangeArrowheads="1"/>
          </p:cNvSpPr>
          <p:nvPr userDrawn="1"/>
        </p:nvSpPr>
        <p:spPr bwMode="auto">
          <a:xfrm>
            <a:off x="4498495" y="1815927"/>
            <a:ext cx="2196000" cy="289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900"/>
              </a:spcBef>
              <a:spcAft>
                <a:spcPts val="450"/>
              </a:spcAft>
              <a:buFont typeface="+mj-lt"/>
              <a:buNone/>
              <a:defRPr/>
            </a:pPr>
            <a:r>
              <a:rPr lang="en-GB" sz="675" b="1" noProof="1">
                <a:solidFill>
                  <a:schemeClr val="tx1"/>
                </a:solidFill>
                <a:latin typeface="Arial" panose="020B0604020202020204" pitchFamily="34" charset="0"/>
                <a:cs typeface="Arial" panose="020B0604020202020204" pitchFamily="34" charset="0"/>
              </a:rPr>
              <a:t>Reset slide</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en-GB" altLang="da-DK" sz="675" noProof="1">
                <a:solidFill>
                  <a:schemeClr val="tx1"/>
                </a:solidFill>
                <a:latin typeface="Arial" panose="020B0604020202020204" pitchFamily="34" charset="0"/>
                <a:cs typeface="Arial" panose="020B0604020202020204" pitchFamily="34" charset="0"/>
              </a:rPr>
              <a:t>Click the </a:t>
            </a:r>
            <a:r>
              <a:rPr lang="en-GB" altLang="da-DK" sz="675" b="1" baseline="0" noProof="1">
                <a:solidFill>
                  <a:schemeClr val="tx1"/>
                </a:solidFill>
                <a:latin typeface="Arial" panose="020B0604020202020204" pitchFamily="34" charset="0"/>
                <a:cs typeface="Arial" panose="020B0604020202020204" pitchFamily="34" charset="0"/>
              </a:rPr>
              <a:t>Reset </a:t>
            </a:r>
            <a:r>
              <a:rPr lang="en-GB" altLang="da-DK" sz="675" noProof="1">
                <a:solidFill>
                  <a:schemeClr val="tx1"/>
                </a:solidFill>
                <a:latin typeface="Arial" panose="020B0604020202020204" pitchFamily="34" charset="0"/>
                <a:cs typeface="Arial" panose="020B0604020202020204" pitchFamily="34" charset="0"/>
              </a:rPr>
              <a:t>menu to reset position, size</a:t>
            </a:r>
            <a:r>
              <a:rPr lang="en-GB" altLang="da-DK" sz="675" baseline="0" noProof="1">
                <a:solidFill>
                  <a:schemeClr val="tx1"/>
                </a:solidFill>
                <a:latin typeface="Arial" panose="020B0604020202020204" pitchFamily="34" charset="0"/>
                <a:cs typeface="Arial" panose="020B0604020202020204" pitchFamily="34" charset="0"/>
              </a:rPr>
              <a:t> and formatting of the </a:t>
            </a:r>
            <a:br>
              <a:rPr lang="en-GB" altLang="da-DK" sz="675" baseline="0" noProof="1">
                <a:solidFill>
                  <a:schemeClr val="tx1"/>
                </a:solidFill>
                <a:latin typeface="Arial" panose="020B0604020202020204" pitchFamily="34" charset="0"/>
                <a:cs typeface="Arial" panose="020B0604020202020204" pitchFamily="34" charset="0"/>
              </a:rPr>
            </a:br>
            <a:r>
              <a:rPr lang="en-GB" altLang="da-DK" sz="675" baseline="0" noProof="1">
                <a:solidFill>
                  <a:schemeClr val="tx1"/>
                </a:solidFill>
                <a:latin typeface="Arial" panose="020B0604020202020204" pitchFamily="34" charset="0"/>
                <a:cs typeface="Arial" panose="020B0604020202020204" pitchFamily="34" charset="0"/>
              </a:rPr>
              <a:t>slide placeholders to their default settings</a:t>
            </a:r>
          </a:p>
          <a:p>
            <a:pPr marL="0" marR="0" indent="0" algn="l" defTabSz="685800" rtl="0" eaLnBrk="1" fontAlgn="auto" latinLnBrk="0" hangingPunct="1">
              <a:lnSpc>
                <a:spcPct val="100000"/>
              </a:lnSpc>
              <a:spcBef>
                <a:spcPts val="0"/>
              </a:spcBef>
              <a:spcAft>
                <a:spcPts val="450"/>
              </a:spcAft>
              <a:buClrTx/>
              <a:buSzTx/>
              <a:buFont typeface="+mj-lt"/>
              <a:buNone/>
              <a:tabLst/>
              <a:defRPr/>
            </a:pPr>
            <a:endParaRPr lang="en-GB" sz="675" b="1" noProof="1">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PICTURES</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GB" altLang="da-DK" sz="675" b="1" noProof="1">
                <a:solidFill>
                  <a:schemeClr val="tx1"/>
                </a:solidFill>
                <a:latin typeface="Arial" panose="020B0604020202020204" pitchFamily="34" charset="0"/>
                <a:cs typeface="Arial" panose="020B0604020202020204" pitchFamily="34" charset="0"/>
              </a:rPr>
              <a:t>Insert</a:t>
            </a:r>
          </a:p>
          <a:p>
            <a:pPr eaLnBrk="1" hangingPunct="1">
              <a:spcBef>
                <a:spcPts val="900"/>
              </a:spcBef>
              <a:spcAft>
                <a:spcPts val="450"/>
              </a:spcAft>
              <a:defRPr/>
            </a:pPr>
            <a:r>
              <a:rPr lang="en-GB" sz="675" b="1" noProof="1">
                <a:solidFill>
                  <a:schemeClr val="tx1"/>
                </a:solidFill>
                <a:latin typeface="Arial" panose="020B0604020202020204" pitchFamily="34" charset="0"/>
                <a:cs typeface="Arial" panose="020B0604020202020204" pitchFamily="34" charset="0"/>
              </a:rPr>
              <a:t>Crop picture</a:t>
            </a: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1. </a:t>
            </a:r>
            <a:r>
              <a:rPr lang="en-GB" altLang="da-DK" sz="675" b="0" noProof="1">
                <a:solidFill>
                  <a:schemeClr val="tx1"/>
                </a:solidFill>
                <a:latin typeface="Arial" panose="020B0604020202020204" pitchFamily="34" charset="0"/>
                <a:cs typeface="Arial" panose="020B0604020202020204" pitchFamily="34" charset="0"/>
              </a:rPr>
              <a:t>Click </a:t>
            </a:r>
            <a:r>
              <a:rPr lang="en-GB" altLang="da-DK" sz="675" b="1" noProof="1">
                <a:solidFill>
                  <a:schemeClr val="tx1"/>
                </a:solidFill>
                <a:latin typeface="Arial" panose="020B0604020202020204" pitchFamily="34" charset="0"/>
                <a:cs typeface="Arial" panose="020B0604020202020204" pitchFamily="34" charset="0"/>
              </a:rPr>
              <a:t>Crop</a:t>
            </a:r>
            <a:r>
              <a:rPr lang="en-GB" altLang="da-DK" sz="675" b="0" noProof="1">
                <a:solidFill>
                  <a:schemeClr val="tx1"/>
                </a:solidFill>
                <a:latin typeface="Arial" panose="020B0604020202020204" pitchFamily="34" charset="0"/>
                <a:cs typeface="Arial" panose="020B0604020202020204" pitchFamily="34" charset="0"/>
              </a:rPr>
              <a:t> to change size or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focus of the picture</a:t>
            </a: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2. </a:t>
            </a:r>
            <a:r>
              <a:rPr lang="en-GB" altLang="da-DK" sz="675" b="0" noProof="1">
                <a:solidFill>
                  <a:schemeClr val="tx1"/>
                </a:solidFill>
                <a:latin typeface="Arial" panose="020B0604020202020204" pitchFamily="34" charset="0"/>
                <a:cs typeface="Arial" panose="020B0604020202020204" pitchFamily="34" charset="0"/>
              </a:rPr>
              <a:t>If you want to scale the picture,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hold </a:t>
            </a:r>
            <a:r>
              <a:rPr lang="en-GB" altLang="da-DK" sz="675" b="1" noProof="1">
                <a:solidFill>
                  <a:schemeClr val="tx1"/>
                </a:solidFill>
                <a:latin typeface="Arial" panose="020B0604020202020204" pitchFamily="34" charset="0"/>
                <a:cs typeface="Arial" panose="020B0604020202020204" pitchFamily="34" charset="0"/>
              </a:rPr>
              <a:t>SHIFT</a:t>
            </a:r>
            <a:r>
              <a:rPr lang="en-GB" altLang="da-DK" sz="675" b="0" noProof="1">
                <a:solidFill>
                  <a:schemeClr val="tx1"/>
                </a:solidFill>
                <a:latin typeface="Arial" panose="020B0604020202020204" pitchFamily="34" charset="0"/>
                <a:cs typeface="Arial" panose="020B0604020202020204" pitchFamily="34" charset="0"/>
              </a:rPr>
              <a:t>-key down while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dragging the corners of the picture</a:t>
            </a:r>
            <a:br>
              <a:rPr lang="en-GB"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t>
            </a:r>
            <a:r>
              <a:rPr lang="en-GB" altLang="da-DK" sz="675" b="0" noProof="1">
                <a:solidFill>
                  <a:schemeClr val="tx1"/>
                </a:solidFill>
                <a:latin typeface="Arial" panose="020B0604020202020204" pitchFamily="34" charset="0"/>
                <a:cs typeface="Arial" panose="020B0604020202020204" pitchFamily="34" charset="0"/>
              </a:rPr>
              <a:t>If you delete the picture and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insert a new one, the picture may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lie in front of the text or graphic.</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If this happens, select the picture, </a:t>
            </a:r>
            <a:br>
              <a:rPr lang="en-GB"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right-click and choose </a:t>
            </a:r>
            <a:r>
              <a:rPr lang="en-GB" altLang="da-DK" sz="675"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8076215" y="1806576"/>
            <a:ext cx="235824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HEADER &amp; FOOTER</a:t>
            </a: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on </a:t>
            </a:r>
            <a:r>
              <a:rPr lang="en-GB" altLang="da-DK" sz="675" b="1" noProof="1">
                <a:solidFill>
                  <a:schemeClr val="tx1"/>
                </a:solidFill>
                <a:latin typeface="Arial" panose="020B0604020202020204" pitchFamily="34" charset="0"/>
                <a:cs typeface="Arial" panose="020B0604020202020204" pitchFamily="34" charset="0"/>
              </a:rPr>
              <a:t>Header and Footer </a:t>
            </a:r>
            <a:r>
              <a:rPr lang="en-GB" altLang="da-DK" sz="675" b="0" noProof="1">
                <a:solidFill>
                  <a:schemeClr val="tx1"/>
                </a:solidFill>
                <a:latin typeface="Arial" panose="020B0604020202020204" pitchFamily="34" charset="0"/>
                <a:cs typeface="Arial" panose="020B0604020202020204" pitchFamily="34" charset="0"/>
              </a:rPr>
              <a:t>in the </a:t>
            </a:r>
            <a:r>
              <a:rPr lang="en-GB" altLang="da-DK" sz="675" b="1" noProof="1">
                <a:solidFill>
                  <a:schemeClr val="tx1"/>
                </a:solidFill>
                <a:latin typeface="Arial" panose="020B0604020202020204" pitchFamily="34" charset="0"/>
                <a:cs typeface="Arial" panose="020B0604020202020204" pitchFamily="34" charset="0"/>
              </a:rPr>
              <a:t>Insert</a:t>
            </a:r>
            <a:r>
              <a:rPr lang="en-GB" altLang="da-DK" sz="675"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a:t>
            </a:r>
            <a:r>
              <a:rPr lang="en-GB" altLang="da-DK" sz="675" b="1" noProof="1">
                <a:solidFill>
                  <a:schemeClr val="tx1"/>
                </a:solidFill>
                <a:latin typeface="Arial" panose="020B0604020202020204" pitchFamily="34" charset="0"/>
                <a:cs typeface="Arial" panose="020B0604020202020204" pitchFamily="34" charset="0"/>
              </a:rPr>
              <a:t>Apply to All </a:t>
            </a:r>
            <a:r>
              <a:rPr lang="en-GB" altLang="da-DK" sz="675" b="0" noProof="1">
                <a:solidFill>
                  <a:schemeClr val="tx1"/>
                </a:solidFill>
                <a:latin typeface="Arial" panose="020B0604020202020204" pitchFamily="34" charset="0"/>
                <a:cs typeface="Arial" panose="020B0604020202020204" pitchFamily="34" charset="0"/>
              </a:rPr>
              <a:t>or </a:t>
            </a:r>
            <a:r>
              <a:rPr lang="en-GB" altLang="da-DK" sz="675" b="1" noProof="1">
                <a:solidFill>
                  <a:schemeClr val="tx1"/>
                </a:solidFill>
                <a:latin typeface="Arial" panose="020B0604020202020204" pitchFamily="34" charset="0"/>
                <a:cs typeface="Arial" panose="020B0604020202020204" pitchFamily="34" charset="0"/>
              </a:rPr>
              <a:t>Apply</a:t>
            </a:r>
            <a:r>
              <a:rPr lang="en-GB" altLang="da-DK" sz="675" b="0" noProof="1">
                <a:solidFill>
                  <a:schemeClr val="tx1"/>
                </a:solidFill>
                <a:latin typeface="Arial" panose="020B0604020202020204" pitchFamily="34" charset="0"/>
                <a:cs typeface="Arial" panose="020B0604020202020204" pitchFamily="34" charset="0"/>
              </a:rPr>
              <a:t> if only used on one slide</a:t>
            </a:r>
            <a:br>
              <a:rPr lang="en-GB"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sz="1200">
                <a:latin typeface="Arial" panose="020B0604020202020204" pitchFamily="34" charset="0"/>
                <a:cs typeface="Arial" panose="020B0604020202020204" pitchFamily="34" charset="0"/>
              </a:rPr>
              <a:t>GRIDLINES</a:t>
            </a: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the </a:t>
            </a:r>
            <a:r>
              <a:rPr lang="en-GB" altLang="da-DK" sz="675" b="1" noProof="1">
                <a:solidFill>
                  <a:schemeClr val="tx1"/>
                </a:solidFill>
                <a:latin typeface="Arial" panose="020B0604020202020204" pitchFamily="34" charset="0"/>
                <a:cs typeface="Arial" panose="020B0604020202020204" pitchFamily="34" charset="0"/>
              </a:rPr>
              <a:t>View</a:t>
            </a:r>
            <a:r>
              <a:rPr lang="en-GB" altLang="da-DK" sz="675" b="0" noProof="1">
                <a:solidFill>
                  <a:schemeClr val="tx1"/>
                </a:solidFill>
                <a:latin typeface="Arial" panose="020B0604020202020204" pitchFamily="34" charset="0"/>
                <a:cs typeface="Arial" panose="020B0604020202020204" pitchFamily="34" charset="0"/>
              </a:rPr>
              <a:t> tab and set tick mark next to </a:t>
            </a:r>
            <a:r>
              <a:rPr lang="en-GB" altLang="da-DK" sz="675" b="1" noProof="1">
                <a:solidFill>
                  <a:schemeClr val="tx1"/>
                </a:solidFill>
                <a:latin typeface="Arial" panose="020B0604020202020204" pitchFamily="34" charset="0"/>
                <a:cs typeface="Arial" panose="020B0604020202020204" pitchFamily="34" charset="0"/>
              </a:rPr>
              <a:t>Guides</a:t>
            </a: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Alt + F9 </a:t>
            </a:r>
            <a:r>
              <a:rPr lang="en-GB" altLang="da-DK" sz="675" b="0" noProof="1">
                <a:solidFill>
                  <a:schemeClr val="tx1"/>
                </a:solidFill>
                <a:latin typeface="Arial" panose="020B0604020202020204" pitchFamily="34" charset="0"/>
                <a:cs typeface="Arial" panose="020B0604020202020204" pitchFamily="34" charset="0"/>
              </a:rPr>
              <a:t>for quick view of guides</a:t>
            </a: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901922" y="3444894"/>
            <a:ext cx="257143" cy="285714"/>
          </a:xfrm>
          <a:prstGeom prst="rect">
            <a:avLst/>
          </a:prstGeom>
        </p:spPr>
      </p:pic>
      <p:pic>
        <p:nvPicPr>
          <p:cNvPr id="30" name="Picture 29">
            <a:extLst>
              <a:ext uri="{FF2B5EF4-FFF2-40B4-BE49-F238E27FC236}">
                <a16:creationId xmlns:a16="http://schemas.microsoft.com/office/drawing/2014/main" id="{6F02021C-F6D2-4E6A-8629-C6315B3791E9}"/>
              </a:ext>
            </a:extLst>
          </p:cNvPr>
          <p:cNvPicPr>
            <a:picLocks noChangeAspect="1"/>
          </p:cNvPicPr>
          <p:nvPr userDrawn="1"/>
        </p:nvPicPr>
        <p:blipFill>
          <a:blip r:embed="rId3"/>
          <a:stretch>
            <a:fillRect/>
          </a:stretch>
        </p:blipFill>
        <p:spPr>
          <a:xfrm>
            <a:off x="2859633" y="2789822"/>
            <a:ext cx="457143" cy="257143"/>
          </a:xfrm>
          <a:prstGeom prst="rect">
            <a:avLst/>
          </a:prstGeom>
        </p:spPr>
      </p:pic>
      <p:pic>
        <p:nvPicPr>
          <p:cNvPr id="32" name="Picture 31">
            <a:extLst>
              <a:ext uri="{FF2B5EF4-FFF2-40B4-BE49-F238E27FC236}">
                <a16:creationId xmlns:a16="http://schemas.microsoft.com/office/drawing/2014/main" id="{CF428D6C-AC8F-46DD-96BA-C0A5E4DDB306}"/>
              </a:ext>
            </a:extLst>
          </p:cNvPr>
          <p:cNvPicPr>
            <a:picLocks noChangeAspect="1"/>
          </p:cNvPicPr>
          <p:nvPr userDrawn="1"/>
        </p:nvPicPr>
        <p:blipFill>
          <a:blip r:embed="rId4"/>
          <a:stretch>
            <a:fillRect/>
          </a:stretch>
        </p:blipFill>
        <p:spPr>
          <a:xfrm>
            <a:off x="2866053" y="5077014"/>
            <a:ext cx="475428" cy="176762"/>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631301" y="3022891"/>
            <a:ext cx="341204" cy="321707"/>
          </a:xfrm>
          <a:prstGeom prst="rect">
            <a:avLst/>
          </a:prstGeom>
        </p:spPr>
      </p:pic>
      <p:pic>
        <p:nvPicPr>
          <p:cNvPr id="18" name="Picture 16">
            <a:extLst>
              <a:ext uri="{FF2B5EF4-FFF2-40B4-BE49-F238E27FC236}">
                <a16:creationId xmlns:a16="http://schemas.microsoft.com/office/drawing/2014/main" id="{CB77F55A-FFA2-402F-B40F-8F779E0D8892}"/>
              </a:ext>
            </a:extLst>
          </p:cNvPr>
          <p:cNvPicPr>
            <a:picLocks noChangeAspect="1"/>
          </p:cNvPicPr>
          <p:nvPr userDrawn="1"/>
        </p:nvPicPr>
        <p:blipFill>
          <a:blip r:embed="rId6"/>
          <a:stretch>
            <a:fillRect/>
          </a:stretch>
        </p:blipFill>
        <p:spPr>
          <a:xfrm>
            <a:off x="2866054" y="4393371"/>
            <a:ext cx="328881" cy="505501"/>
          </a:xfrm>
          <a:prstGeom prst="rect">
            <a:avLst/>
          </a:prstGeom>
        </p:spPr>
      </p:pic>
      <p:pic>
        <p:nvPicPr>
          <p:cNvPr id="20" name="Picture 20">
            <a:extLst>
              <a:ext uri="{FF2B5EF4-FFF2-40B4-BE49-F238E27FC236}">
                <a16:creationId xmlns:a16="http://schemas.microsoft.com/office/drawing/2014/main" id="{74EBBED2-6C3D-4EF3-81AF-CC99C81AD463}"/>
              </a:ext>
            </a:extLst>
          </p:cNvPr>
          <p:cNvPicPr>
            <a:picLocks noChangeAspect="1"/>
          </p:cNvPicPr>
          <p:nvPr userDrawn="1"/>
        </p:nvPicPr>
        <p:blipFill>
          <a:blip r:embed="rId7"/>
          <a:stretch>
            <a:fillRect/>
          </a:stretch>
        </p:blipFill>
        <p:spPr>
          <a:xfrm>
            <a:off x="6703716" y="2041705"/>
            <a:ext cx="538465" cy="172841"/>
          </a:xfrm>
          <a:prstGeom prst="rect">
            <a:avLst/>
          </a:prstGeom>
        </p:spPr>
      </p:pic>
      <p:pic>
        <p:nvPicPr>
          <p:cNvPr id="23" name="Picture 19">
            <a:extLst>
              <a:ext uri="{FF2B5EF4-FFF2-40B4-BE49-F238E27FC236}">
                <a16:creationId xmlns:a16="http://schemas.microsoft.com/office/drawing/2014/main" id="{1F335833-63D9-4A9D-A1D1-07499FE23053}"/>
              </a:ext>
            </a:extLst>
          </p:cNvPr>
          <p:cNvPicPr>
            <a:picLocks noChangeAspect="1"/>
          </p:cNvPicPr>
          <p:nvPr userDrawn="1"/>
        </p:nvPicPr>
        <p:blipFill>
          <a:blip r:embed="rId8"/>
          <a:stretch>
            <a:fillRect/>
          </a:stretch>
        </p:blipFill>
        <p:spPr>
          <a:xfrm>
            <a:off x="6707445" y="3829283"/>
            <a:ext cx="313788" cy="543900"/>
          </a:xfrm>
          <a:prstGeom prst="rect">
            <a:avLst/>
          </a:prstGeom>
        </p:spPr>
      </p:pic>
    </p:spTree>
    <p:extLst>
      <p:ext uri="{BB962C8B-B14F-4D97-AF65-F5344CB8AC3E}">
        <p14:creationId xmlns:p14="http://schemas.microsoft.com/office/powerpoint/2010/main" val="39928137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sp>
        <p:nvSpPr>
          <p:cNvPr id="5" name="Do not use"/>
          <p:cNvSpPr txBox="1"/>
          <p:nvPr userDrawn="1"/>
        </p:nvSpPr>
        <p:spPr>
          <a:xfrm>
            <a:off x="430214" y="656825"/>
            <a:ext cx="11356977"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3300" b="0" noProof="0">
                <a:solidFill>
                  <a:schemeClr val="bg1"/>
                </a:solidFill>
              </a:rPr>
              <a:t>If you see any </a:t>
            </a:r>
            <a:r>
              <a:rPr lang="en-GB" sz="3300" b="1" i="1" noProof="0">
                <a:solidFill>
                  <a:schemeClr val="bg1"/>
                </a:solidFill>
              </a:rPr>
              <a:t>layouts after this </a:t>
            </a:r>
            <a:r>
              <a:rPr lang="en-GB" sz="3300" b="0" i="0" noProof="0">
                <a:solidFill>
                  <a:schemeClr val="bg1"/>
                </a:solidFill>
              </a:rPr>
              <a:t>one</a:t>
            </a:r>
            <a:r>
              <a:rPr lang="en-GB" sz="3300" b="1" i="1" noProof="0">
                <a:solidFill>
                  <a:schemeClr val="bg1"/>
                </a:solidFill>
              </a:rPr>
              <a:t>,</a:t>
            </a:r>
            <a:br>
              <a:rPr lang="en-GB" sz="3300" b="0" i="0" noProof="0">
                <a:solidFill>
                  <a:schemeClr val="bg1"/>
                </a:solidFill>
              </a:rPr>
            </a:br>
            <a:r>
              <a:rPr lang="en-GB" sz="3300" b="0" noProof="0">
                <a:solidFill>
                  <a:schemeClr val="bg1"/>
                </a:solidFill>
              </a:rPr>
              <a:t>do not use them. These layouts </a:t>
            </a:r>
            <a:r>
              <a:rPr lang="en-GB" sz="3300" b="1" i="1" u="none" noProof="0">
                <a:solidFill>
                  <a:schemeClr val="bg1"/>
                </a:solidFill>
              </a:rPr>
              <a:t>are not </a:t>
            </a:r>
            <a:r>
              <a:rPr lang="en-GB" sz="3300" b="0" noProof="0">
                <a:solidFill>
                  <a:schemeClr val="bg1"/>
                </a:solidFill>
              </a:rPr>
              <a:t>part of our corporate template.</a:t>
            </a:r>
            <a:br>
              <a:rPr lang="en-GB" sz="2100" b="0" noProof="0">
                <a:solidFill>
                  <a:schemeClr val="bg1"/>
                </a:solidFill>
              </a:rPr>
            </a:br>
            <a:br>
              <a:rPr lang="en-GB" sz="2100" b="0" noProof="0">
                <a:solidFill>
                  <a:schemeClr val="bg1"/>
                </a:solidFill>
              </a:rPr>
            </a:br>
            <a:endParaRPr lang="en-GB" sz="21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5"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7" cy="1685077"/>
          </a:xfrm>
          <a:prstGeom prst="rect">
            <a:avLst/>
          </a:prstGeom>
        </p:spPr>
        <p:txBody>
          <a:bodyPr wrap="square">
            <a:spAutoFit/>
          </a:bodyPr>
          <a:lstStyle/>
          <a:p>
            <a:pPr algn="ctr"/>
            <a:r>
              <a:rPr lang="en-GB" sz="10350" b="1" i="1" noProof="0">
                <a:solidFill>
                  <a:schemeClr val="bg1"/>
                </a:solidFill>
              </a:rPr>
              <a:t>Do not use </a:t>
            </a:r>
            <a:endParaRPr lang="en-GB" sz="18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5" cy="73353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Due to PowerPoint’s standard Copy/Paste functionality extra undesirable layouts can appear.</a:t>
            </a:r>
          </a:p>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Also notice: Layouts after this might contain potential confidential information.</a:t>
            </a:r>
            <a:br>
              <a:rPr lang="en-GB" sz="1350" b="0" noProof="0">
                <a:solidFill>
                  <a:schemeClr val="bg1"/>
                </a:solidFill>
              </a:rPr>
            </a:br>
            <a:endParaRPr lang="en-GB" sz="135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97F89329-DCB4-43EC-A6AC-25D646B510A4}" type="datetime6">
              <a:rPr lang="en-GB" smtClean="0"/>
              <a:t>November 23</a:t>
            </a:fld>
            <a:endParaRPr lang="en-GB"/>
          </a:p>
        </p:txBody>
      </p:sp>
    </p:spTree>
    <p:extLst>
      <p:ext uri="{BB962C8B-B14F-4D97-AF65-F5344CB8AC3E}">
        <p14:creationId xmlns:p14="http://schemas.microsoft.com/office/powerpoint/2010/main" val="10832907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11"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2"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Tree>
    <p:extLst>
      <p:ext uri="{BB962C8B-B14F-4D97-AF65-F5344CB8AC3E}">
        <p14:creationId xmlns:p14="http://schemas.microsoft.com/office/powerpoint/2010/main" val="4311971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5" name="Text Placeholder 35"/>
          <p:cNvSpPr>
            <a:spLocks noGrp="1"/>
          </p:cNvSpPr>
          <p:nvPr>
            <p:ph type="body" sz="quarter" idx="13" hasCustomPrompt="1"/>
          </p:nvPr>
        </p:nvSpPr>
        <p:spPr>
          <a:xfrm>
            <a:off x="629205" y="1665289"/>
            <a:ext cx="10944728" cy="3998863"/>
          </a:xfrm>
          <a:prstGeom prst="rect">
            <a:avLst/>
          </a:prstGeom>
        </p:spPr>
        <p:txBody>
          <a:bodyPr vert="horz" lIns="0" tIns="0" rIns="0" bIns="0"/>
          <a:lstStyle>
            <a:lvl1pPr marL="0" indent="0">
              <a:spcBef>
                <a:spcPts val="0"/>
              </a:spcBef>
              <a:buNone/>
              <a:defRPr lang="en-US" sz="1200" b="0" kern="1200" dirty="0">
                <a:solidFill>
                  <a:schemeClr val="tx1"/>
                </a:solidFill>
                <a:latin typeface="+mn-lt"/>
                <a:ea typeface="ＭＳ Ｐゴシック" charset="0"/>
                <a:cs typeface="ＭＳ Ｐゴシック" charset="0"/>
              </a:defRPr>
            </a:lvl1pPr>
          </a:lstStyle>
          <a:p>
            <a:pPr lvl="0"/>
            <a:r>
              <a:rPr lang="en-AU"/>
              <a:t>Click to add text click to add text click to add text click to add text</a:t>
            </a:r>
            <a:endParaRPr lang="en-US"/>
          </a:p>
        </p:txBody>
      </p:sp>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2"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30472299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bg1"/>
        </a:solidFill>
        <a:effectLst/>
      </p:bgPr>
    </p:bg>
    <p:spTree>
      <p:nvGrpSpPr>
        <p:cNvPr id="1" name=""/>
        <p:cNvGrpSpPr/>
        <p:nvPr/>
      </p:nvGrpSpPr>
      <p:grpSpPr>
        <a:xfrm>
          <a:off x="0" y="0"/>
          <a:ext cx="0" cy="0"/>
          <a:chOff x="0" y="0"/>
          <a:chExt cx="0" cy="0"/>
        </a:xfrm>
      </p:grpSpPr>
      <p:sp>
        <p:nvSpPr>
          <p:cNvPr id="11" name="Text Placeholder 37"/>
          <p:cNvSpPr>
            <a:spLocks noGrp="1"/>
          </p:cNvSpPr>
          <p:nvPr>
            <p:ph type="body" sz="quarter" idx="14" hasCustomPrompt="1"/>
          </p:nvPr>
        </p:nvSpPr>
        <p:spPr>
          <a:xfrm>
            <a:off x="625417"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6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2" name="Text Placeholder 29"/>
          <p:cNvSpPr>
            <a:spLocks noGrp="1"/>
          </p:cNvSpPr>
          <p:nvPr>
            <p:ph type="body" sz="quarter" idx="10" hasCustomPrompt="1"/>
          </p:nvPr>
        </p:nvSpPr>
        <p:spPr>
          <a:xfrm>
            <a:off x="625418" y="768983"/>
            <a:ext cx="10937935" cy="401638"/>
          </a:xfrm>
          <a:prstGeom prst="rect">
            <a:avLst/>
          </a:prstGeom>
        </p:spPr>
        <p:txBody>
          <a:bodyPr vert="horz" lIns="0" tIns="0" rIns="0" bIns="0" anchor="t" anchorCtr="0"/>
          <a:lstStyle>
            <a:lvl1pPr marL="0" indent="0" algn="l" defTabSz="684610" rtl="0" eaLnBrk="1" fontAlgn="base" hangingPunct="1">
              <a:spcBef>
                <a:spcPts val="450"/>
              </a:spcBef>
              <a:spcAft>
                <a:spcPts val="450"/>
              </a:spcAft>
              <a:buFont typeface="Wingdings" charset="0"/>
              <a:buNone/>
              <a:defRPr lang="en-US" sz="135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8" y="385868"/>
            <a:ext cx="10937935" cy="332399"/>
          </a:xfrm>
          <a:prstGeom prst="rect">
            <a:avLst/>
          </a:prstGeom>
        </p:spPr>
        <p:txBody>
          <a:bodyPr vert="horz" lIns="0" tIns="0" rIns="0" bIns="0" anchor="b" anchorCtr="0"/>
          <a:lstStyle>
            <a:lvl1pPr>
              <a:lnSpc>
                <a:spcPct val="90000"/>
              </a:lnSpc>
              <a:defRPr lang="en-US" sz="18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Tree>
    <p:extLst>
      <p:ext uri="{BB962C8B-B14F-4D97-AF65-F5344CB8AC3E}">
        <p14:creationId xmlns:p14="http://schemas.microsoft.com/office/powerpoint/2010/main" val="11306842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 Co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EBED2B-D054-6F49-BF3E-D97B3AA48367}"/>
              </a:ext>
            </a:extLst>
          </p:cNvPr>
          <p:cNvSpPr>
            <a:spLocks/>
          </p:cNvSpPr>
          <p:nvPr userDrawn="1"/>
        </p:nvSpPr>
        <p:spPr>
          <a:xfrm>
            <a:off x="105022" y="97930"/>
            <a:ext cx="11986957" cy="816464"/>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77">
              <a:latin typeface="NeuzeitGro" pitchFamily="50" charset="0"/>
            </a:endParaRPr>
          </a:p>
        </p:txBody>
      </p:sp>
      <p:sp>
        <p:nvSpPr>
          <p:cNvPr id="4" name="Rectangle 3">
            <a:extLst>
              <a:ext uri="{FF2B5EF4-FFF2-40B4-BE49-F238E27FC236}">
                <a16:creationId xmlns:a16="http://schemas.microsoft.com/office/drawing/2014/main" id="{150F6517-D50B-2646-8113-3B929EC4E5FB}"/>
              </a:ext>
            </a:extLst>
          </p:cNvPr>
          <p:cNvSpPr/>
          <p:nvPr userDrawn="1"/>
        </p:nvSpPr>
        <p:spPr>
          <a:xfrm>
            <a:off x="105022" y="972277"/>
            <a:ext cx="11986957" cy="58025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17"/>
          </a:p>
        </p:txBody>
      </p:sp>
    </p:spTree>
    <p:extLst>
      <p:ext uri="{BB962C8B-B14F-4D97-AF65-F5344CB8AC3E}">
        <p14:creationId xmlns:p14="http://schemas.microsoft.com/office/powerpoint/2010/main" val="3838685701"/>
      </p:ext>
    </p:extLst>
  </p:cSld>
  <p:clrMapOvr>
    <a:masterClrMapping/>
  </p:clrMapOvr>
  <p:extLst>
    <p:ext uri="{DCECCB84-F9BA-43D5-87BE-67443E8EF086}">
      <p15:sldGuideLst xmlns:p15="http://schemas.microsoft.com/office/powerpoint/2012/main">
        <p15:guide id="14" pos="3303">
          <p15:clr>
            <a:srgbClr val="5ACBF0"/>
          </p15:clr>
        </p15:guide>
        <p15:guide id="15" pos="3432">
          <p15:clr>
            <a:srgbClr val="5ACBF0"/>
          </p15:clr>
        </p15:guide>
        <p15:guide id="16" pos="3367">
          <p15:clr>
            <a:srgbClr val="FBAE40"/>
          </p15:clr>
        </p15:guide>
        <p15:guide id="19" orient="horz" pos="4694">
          <p15:clr>
            <a:srgbClr val="FBAE40"/>
          </p15:clr>
        </p15:guide>
        <p15:guide id="20" pos="56">
          <p15:clr>
            <a:srgbClr val="FBAE40"/>
          </p15:clr>
        </p15:guide>
        <p15:guide id="21" pos="6679">
          <p15:clr>
            <a:srgbClr val="FBAE40"/>
          </p15:clr>
        </p15:guide>
        <p15:guide id="22" orient="horz" pos="2472">
          <p15:clr>
            <a:srgbClr val="FBAE40"/>
          </p15:clr>
        </p15:guide>
        <p15:guide id="23" orient="horz" pos="68">
          <p15:clr>
            <a:srgbClr val="FBAE40"/>
          </p15:clr>
        </p15:guide>
        <p15:guide id="24" pos="102">
          <p15:clr>
            <a:srgbClr val="5ACBF0"/>
          </p15:clr>
        </p15:guide>
        <p15:guide id="25" pos="6633">
          <p15:clr>
            <a:srgbClr val="5ACBF0"/>
          </p15:clr>
        </p15:guide>
        <p15:guide id="26" orient="horz" pos="4649">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Slide Number"/>
          <p:cNvSpPr>
            <a:spLocks noGrp="1"/>
          </p:cNvSpPr>
          <p:nvPr>
            <p:ph type="sldNum" sz="quarter" idx="12"/>
          </p:nvPr>
        </p:nvSpPr>
        <p:spPr>
          <a:xfrm>
            <a:off x="624417" y="6418800"/>
            <a:ext cx="384000" cy="270000"/>
          </a:xfrm>
          <a:prstGeom prst="rect">
            <a:avLst/>
          </a:prstGeom>
        </p:spPr>
        <p:txBody>
          <a:bodyPr/>
          <a:lstStyle/>
          <a:p>
            <a:pPr>
              <a:defRPr/>
            </a:pPr>
            <a:fld id="{301EBE76-060E-4701-A337-99379D97ACB6}" type="slidenum">
              <a:rPr lang="en-GB" smtClean="0"/>
              <a:pPr>
                <a:defRPr/>
              </a:pPr>
              <a:t>‹#›</a:t>
            </a:fld>
            <a:endParaRPr lang="en-GB"/>
          </a:p>
        </p:txBody>
      </p:sp>
      <p:sp>
        <p:nvSpPr>
          <p:cNvPr id="2" name="Title"/>
          <p:cNvSpPr>
            <a:spLocks noGrp="1"/>
          </p:cNvSpPr>
          <p:nvPr>
            <p:ph type="title"/>
          </p:nvPr>
        </p:nvSpPr>
        <p:spPr>
          <a:xfrm>
            <a:off x="609600" y="831239"/>
            <a:ext cx="10944000" cy="332399"/>
          </a:xfrm>
          <a:prstGeom prst="rect">
            <a:avLst/>
          </a:prstGeom>
        </p:spPr>
        <p:txBody>
          <a:bodyPr/>
          <a:lstStyle>
            <a:lvl1pPr>
              <a:defRPr sz="2400"/>
            </a:lvl1pPr>
          </a:lstStyle>
          <a:p>
            <a:r>
              <a:rPr lang="en-US"/>
              <a:t>Click to edit Master title style</a:t>
            </a:r>
            <a:endParaRPr lang="en-GB"/>
          </a:p>
        </p:txBody>
      </p:sp>
    </p:spTree>
    <p:extLst>
      <p:ext uri="{BB962C8B-B14F-4D97-AF65-F5344CB8AC3E}">
        <p14:creationId xmlns:p14="http://schemas.microsoft.com/office/powerpoint/2010/main" val="1240143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3DEA39-0EAB-416C-9B09-5ED27B54F658}"/>
              </a:ext>
            </a:extLst>
          </p:cNvPr>
          <p:cNvSpPr/>
          <p:nvPr userDrawn="1"/>
        </p:nvSpPr>
        <p:spPr>
          <a:xfrm>
            <a:off x="0" y="1692000"/>
            <a:ext cx="12192000" cy="424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5" name="Rectangle 4">
            <a:extLst>
              <a:ext uri="{FF2B5EF4-FFF2-40B4-BE49-F238E27FC236}">
                <a16:creationId xmlns:a16="http://schemas.microsoft.com/office/drawing/2014/main" id="{70C30F4C-5743-4986-80FB-8151E6457F6B}"/>
              </a:ext>
            </a:extLst>
          </p:cNvPr>
          <p:cNvSpPr/>
          <p:nvPr userDrawn="1"/>
        </p:nvSpPr>
        <p:spPr>
          <a:xfrm>
            <a:off x="47880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5" name="Rectangle 14">
            <a:extLst>
              <a:ext uri="{FF2B5EF4-FFF2-40B4-BE49-F238E27FC236}">
                <a16:creationId xmlns:a16="http://schemas.microsoft.com/office/drawing/2014/main" id="{3C938C7D-AC64-4B7A-B5EC-BCB227956E9A}"/>
              </a:ext>
            </a:extLst>
          </p:cNvPr>
          <p:cNvSpPr/>
          <p:nvPr userDrawn="1"/>
        </p:nvSpPr>
        <p:spPr>
          <a:xfrm>
            <a:off x="3355975"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6" name="Rectangle 15">
            <a:extLst>
              <a:ext uri="{FF2B5EF4-FFF2-40B4-BE49-F238E27FC236}">
                <a16:creationId xmlns:a16="http://schemas.microsoft.com/office/drawing/2014/main" id="{E4555446-4D21-45E2-BCDE-E5A307767E67}"/>
              </a:ext>
            </a:extLst>
          </p:cNvPr>
          <p:cNvSpPr/>
          <p:nvPr userDrawn="1"/>
        </p:nvSpPr>
        <p:spPr>
          <a:xfrm>
            <a:off x="617220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7" name="Rectangle 16">
            <a:extLst>
              <a:ext uri="{FF2B5EF4-FFF2-40B4-BE49-F238E27FC236}">
                <a16:creationId xmlns:a16="http://schemas.microsoft.com/office/drawing/2014/main" id="{20ABCA6C-6909-4B4B-AA11-49E20F77E570}"/>
              </a:ext>
            </a:extLst>
          </p:cNvPr>
          <p:cNvSpPr/>
          <p:nvPr userDrawn="1"/>
        </p:nvSpPr>
        <p:spPr>
          <a:xfrm>
            <a:off x="901080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7" name="text" descr="{&quot;templafy&quot;:{&quot;type&quot;:&quot;text&quot;,&quot;binding&quot;:&quot;Translations.PPText&quot;}}" title="Translations.PPText">
            <a:extLst>
              <a:ext uri="{FF2B5EF4-FFF2-40B4-BE49-F238E27FC236}">
                <a16:creationId xmlns:a16="http://schemas.microsoft.com/office/drawing/2014/main" id="{073FF8DC-E1AA-465D-A45C-C462F056EC17}"/>
              </a:ext>
            </a:extLst>
          </p:cNvPr>
          <p:cNvSpPr>
            <a:spLocks noGrp="1"/>
          </p:cNvSpPr>
          <p:nvPr>
            <p:ph type="body" sz="quarter" idx="20" hasCustomPrompt="1"/>
          </p:nvPr>
        </p:nvSpPr>
        <p:spPr>
          <a:xfrm>
            <a:off x="736200" y="2185200"/>
            <a:ext cx="2185200" cy="3240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8" name="text" descr="{&quot;templafy&quot;:{&quot;type&quot;:&quot;text&quot;,&quot;binding&quot;:&quot;Translations.PPText&quot;}}" title="Translations.PPText">
            <a:extLst>
              <a:ext uri="{FF2B5EF4-FFF2-40B4-BE49-F238E27FC236}">
                <a16:creationId xmlns:a16="http://schemas.microsoft.com/office/drawing/2014/main" id="{38858500-6D6A-4997-AAD1-ECDDF9DF01EF}"/>
              </a:ext>
            </a:extLst>
          </p:cNvPr>
          <p:cNvSpPr>
            <a:spLocks noGrp="1"/>
          </p:cNvSpPr>
          <p:nvPr>
            <p:ph type="body" sz="quarter" idx="21" hasCustomPrompt="1"/>
          </p:nvPr>
        </p:nvSpPr>
        <p:spPr>
          <a:xfrm>
            <a:off x="3613375" y="2185200"/>
            <a:ext cx="2185200" cy="3240000"/>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301C04-1FCF-4BD1-BF9C-3A6004470358}"/>
              </a:ext>
            </a:extLst>
          </p:cNvPr>
          <p:cNvSpPr>
            <a:spLocks noGrp="1"/>
          </p:cNvSpPr>
          <p:nvPr>
            <p:ph type="body" sz="quarter" idx="22" hasCustomPrompt="1"/>
          </p:nvPr>
        </p:nvSpPr>
        <p:spPr>
          <a:xfrm>
            <a:off x="6429600" y="2185200"/>
            <a:ext cx="2185200" cy="3240000"/>
          </a:xfrm>
        </p:spPr>
        <p:txBody>
          <a:bodyPr/>
          <a:lstStyle>
            <a:lvl1pPr>
              <a:defRPr/>
            </a:lvl1pPr>
          </a:lstStyle>
          <a:p>
            <a:pPr lvl="0"/>
            <a:r>
              <a:rPr lang="en-GB"/>
              <a:t>Click add text</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PText&quot;,&quot;type&quot;:&quot;text&quot;}}" title="Translations.PPText">
            <a:extLst>
              <a:ext uri="{FF2B5EF4-FFF2-40B4-BE49-F238E27FC236}">
                <a16:creationId xmlns:a16="http://schemas.microsoft.com/office/drawing/2014/main" id="{BBC31C21-9134-4A3F-888D-54BBB4ADF11F}"/>
              </a:ext>
            </a:extLst>
          </p:cNvPr>
          <p:cNvSpPr>
            <a:spLocks noGrp="1"/>
          </p:cNvSpPr>
          <p:nvPr>
            <p:ph type="body" sz="quarter" idx="23" hasCustomPrompt="1"/>
          </p:nvPr>
        </p:nvSpPr>
        <p:spPr>
          <a:xfrm>
            <a:off x="9268200" y="2185200"/>
            <a:ext cx="2185200" cy="3240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0DDB431A-7252-45C2-9695-E320D8F8F0D7}"/>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10" name="Footer Placeholder 9">
            <a:extLst>
              <a:ext uri="{FF2B5EF4-FFF2-40B4-BE49-F238E27FC236}">
                <a16:creationId xmlns:a16="http://schemas.microsoft.com/office/drawing/2014/main" id="{6A4ED8BC-4179-4B6E-BBFD-2CE3FB9FF53A}"/>
              </a:ext>
            </a:extLst>
          </p:cNvPr>
          <p:cNvSpPr>
            <a:spLocks noGrp="1"/>
          </p:cNvSpPr>
          <p:nvPr>
            <p:ph type="ftr" sz="quarter" idx="25"/>
          </p:nvPr>
        </p:nvSpPr>
        <p:spPr/>
        <p:txBody>
          <a:bodyPr/>
          <a:lstStyle/>
          <a:p>
            <a:endParaRPr lang="en-GB"/>
          </a:p>
        </p:txBody>
      </p:sp>
      <p:sp>
        <p:nvSpPr>
          <p:cNvPr id="22" name="text" descr="{&quot;templafy&quot;:{&quot;binding&quot;:&quot;Translations.Subtitle&quot;,&quot;type&quot;:&quot;text&quot;}}" title="Translations.Subtitle">
            <a:extLst>
              <a:ext uri="{FF2B5EF4-FFF2-40B4-BE49-F238E27FC236}">
                <a16:creationId xmlns:a16="http://schemas.microsoft.com/office/drawing/2014/main" id="{46A659E9-4A32-4587-BFD7-EA996DF57A9F}"/>
              </a:ext>
            </a:extLst>
          </p:cNvPr>
          <p:cNvSpPr>
            <a:spLocks noGrp="1"/>
          </p:cNvSpPr>
          <p:nvPr>
            <p:ph type="body" sz="quarter" idx="26"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E221D44-1F6F-46A1-B182-70BE2C920702}"/>
              </a:ext>
            </a:extLst>
          </p:cNvPr>
          <p:cNvSpPr>
            <a:spLocks noGrp="1"/>
          </p:cNvSpPr>
          <p:nvPr>
            <p:ph type="title" hasCustomPrompt="1"/>
          </p:nvPr>
        </p:nvSpPr>
        <p:spPr/>
        <p:txBody>
          <a:bodyPr/>
          <a:lstStyle>
            <a:lvl1pPr>
              <a:defRPr/>
            </a:lvl1pPr>
          </a:lstStyle>
          <a:p>
            <a:r>
              <a:rPr lang="en-GB"/>
              <a:t>Click to add title</a:t>
            </a:r>
          </a:p>
        </p:txBody>
      </p:sp>
      <p:sp>
        <p:nvSpPr>
          <p:cNvPr id="21" name="text" descr="{&quot;templafy&quot;:{&quot;binding&quot;:&quot;Translations.PresentationSource&quot;,&quot;type&quot;:&quot;text&quot;}}" title="Translations.PresentationSource">
            <a:extLst>
              <a:ext uri="{FF2B5EF4-FFF2-40B4-BE49-F238E27FC236}">
                <a16:creationId xmlns:a16="http://schemas.microsoft.com/office/drawing/2014/main" id="{CCD10B25-CC85-4EC3-A079-B15E974FB7F6}"/>
              </a:ext>
            </a:extLst>
          </p:cNvPr>
          <p:cNvSpPr>
            <a:spLocks noGrp="1"/>
          </p:cNvSpPr>
          <p:nvPr>
            <p:ph type="body" sz="quarter" idx="2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18734499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Two Content B">
    <p:spTree>
      <p:nvGrpSpPr>
        <p:cNvPr id="1" name=""/>
        <p:cNvGrpSpPr/>
        <p:nvPr/>
      </p:nvGrpSpPr>
      <p:grpSpPr>
        <a:xfrm>
          <a:off x="0" y="0"/>
          <a:ext cx="0" cy="0"/>
          <a:chOff x="0" y="0"/>
          <a:chExt cx="0" cy="0"/>
        </a:xfrm>
      </p:grpSpPr>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a:t>Click to add title</a:t>
            </a:r>
          </a:p>
        </p:txBody>
      </p:sp>
      <p:sp>
        <p:nvSpPr>
          <p:cNvPr id="14" name="text" descr="{&quot;templafy&quot;:{&quot;binding&quot;:&quot;Translations.Subtitle&quot;,&quot;type&quot;:&quot;text&quot;}}" title="Translations.Subtitle">
            <a:extLst>
              <a:ext uri="{FF2B5EF4-FFF2-40B4-BE49-F238E27FC236}">
                <a16:creationId xmlns:a16="http://schemas.microsoft.com/office/drawing/2014/main" id="{D81455BA-0EB2-4EFE-BDF5-606071FCC4C8}"/>
              </a:ext>
            </a:extLst>
          </p:cNvPr>
          <p:cNvSpPr>
            <a:spLocks noGrp="1"/>
          </p:cNvSpPr>
          <p:nvPr>
            <p:ph type="body" sz="quarter" idx="24"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descr="{&quot;templafy&quot;:{&quot;binding&quot;:&quot;Translations.PresentationSource&quot;,&quot;type&quot;:&quot;text&quot;}}" title="Translations.PresentationSource">
            <a:extLst>
              <a:ext uri="{FF2B5EF4-FFF2-40B4-BE49-F238E27FC236}">
                <a16:creationId xmlns:a16="http://schemas.microsoft.com/office/drawing/2014/main" id="{BAB5A80D-20D1-445D-B48B-DF4638D0F4F0}"/>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resentationSource&quot;,&quot;type&quot;:&quot;text&quot;}}" title="Translations.PresentationSource">
            <a:extLst>
              <a:ext uri="{FF2B5EF4-FFF2-40B4-BE49-F238E27FC236}">
                <a16:creationId xmlns:a16="http://schemas.microsoft.com/office/drawing/2014/main" id="{1AE06CFA-A038-41F6-931A-F57AE0F7161E}"/>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 name="Date Placeholder 1">
            <a:extLst>
              <a:ext uri="{FF2B5EF4-FFF2-40B4-BE49-F238E27FC236}">
                <a16:creationId xmlns:a16="http://schemas.microsoft.com/office/drawing/2014/main" id="{E214F471-8ACA-4C8D-9EF8-46174F906A7B}"/>
              </a:ext>
            </a:extLst>
          </p:cNvPr>
          <p:cNvSpPr>
            <a:spLocks noGrp="1"/>
          </p:cNvSpPr>
          <p:nvPr>
            <p:ph type="dt" sz="half" idx="22"/>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EBFC39C8-638D-44F0-A88C-C04202F8DFD5}"/>
              </a:ext>
            </a:extLst>
          </p:cNvPr>
          <p:cNvSpPr>
            <a:spLocks noGrp="1"/>
          </p:cNvSpPr>
          <p:nvPr>
            <p:ph type="ftr" sz="quarter" idx="23"/>
          </p:nvPr>
        </p:nvSpPr>
        <p:spPr/>
        <p:txBody>
          <a:bodyPr/>
          <a:lstStyle/>
          <a:p>
            <a:endParaRPr lang="en-GB"/>
          </a:p>
        </p:txBody>
      </p:sp>
    </p:spTree>
    <p:extLst>
      <p:ext uri="{BB962C8B-B14F-4D97-AF65-F5344CB8AC3E}">
        <p14:creationId xmlns:p14="http://schemas.microsoft.com/office/powerpoint/2010/main" val="20011448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_Two Content B">
    <p:spTree>
      <p:nvGrpSpPr>
        <p:cNvPr id="1" name=""/>
        <p:cNvGrpSpPr/>
        <p:nvPr/>
      </p:nvGrpSpPr>
      <p:grpSpPr>
        <a:xfrm>
          <a:off x="0" y="0"/>
          <a:ext cx="0" cy="0"/>
          <a:chOff x="0" y="0"/>
          <a:chExt cx="0" cy="0"/>
        </a:xfrm>
      </p:grpSpPr>
      <p:sp>
        <p:nvSpPr>
          <p:cNvPr id="2" name="text" descr="{&quot;templafy&quot;:{&quot;id&quot;:&quot;e2cc7d0b-147d-4b78-a10a-c85d5189e8e4&quot;}}" title="Translations.PPTitle">
            <a:extLst>
              <a:ext uri="{FF2B5EF4-FFF2-40B4-BE49-F238E27FC236}">
                <a16:creationId xmlns:a16="http://schemas.microsoft.com/office/drawing/2014/main" id="{E1787D15-AE4B-4304-AB2E-D22F3A52554B}"/>
              </a:ext>
            </a:extLst>
          </p:cNvPr>
          <p:cNvSpPr>
            <a:spLocks noGrp="1"/>
          </p:cNvSpPr>
          <p:nvPr>
            <p:ph type="title" hasCustomPrompt="1"/>
          </p:nvPr>
        </p:nvSpPr>
        <p:spPr/>
        <p:txBody>
          <a:bodyPr/>
          <a:lstStyle>
            <a:lvl1pPr>
              <a:defRPr/>
            </a:lvl1pPr>
          </a:lstStyle>
          <a:p>
            <a:r>
              <a:rPr lang="en-GB"/>
              <a:t>Click to add title</a:t>
            </a:r>
          </a:p>
        </p:txBody>
      </p:sp>
      <p:sp>
        <p:nvSpPr>
          <p:cNvPr id="20" name="text" descr="{&quot;templafy&quot;:{&quot;id&quot;:&quot;6d23d3e1-c464-44b7-afe6-7fb803363726&quot;}}" title="Translations.Subtitle">
            <a:extLst>
              <a:ext uri="{FF2B5EF4-FFF2-40B4-BE49-F238E27FC236}">
                <a16:creationId xmlns:a16="http://schemas.microsoft.com/office/drawing/2014/main" id="{CCE3539F-8FCD-42E0-AC1B-CF4521E784CC}"/>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1" name="text" descr="{&quot;templafy&quot;:{&quot;id&quot;:&quot;dfab6cb2-aaca-43fa-9b8e-1f3253cb5769&quot;}}" title="Translations.PPHeadline">
            <a:extLst>
              <a:ext uri="{FF2B5EF4-FFF2-40B4-BE49-F238E27FC236}">
                <a16:creationId xmlns:a16="http://schemas.microsoft.com/office/drawing/2014/main" id="{DDBE813C-4EA2-48C3-9290-9B77E18DA47E}"/>
              </a:ext>
            </a:extLst>
          </p:cNvPr>
          <p:cNvSpPr>
            <a:spLocks noGrp="1"/>
          </p:cNvSpPr>
          <p:nvPr>
            <p:ph type="body" sz="quarter" idx="20" hasCustomPrompt="1"/>
          </p:nvPr>
        </p:nvSpPr>
        <p:spPr>
          <a:xfrm>
            <a:off x="624416" y="1292400"/>
            <a:ext cx="5280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8bb64b4e-0fec-42b9-a51d-f5362c4c29e3&quot;}}" title="Translations.PPText"/>
          <p:cNvSpPr>
            <a:spLocks noGrp="1"/>
          </p:cNvSpPr>
          <p:nvPr>
            <p:ph sz="half" idx="2" hasCustomPrompt="1"/>
          </p:nvPr>
        </p:nvSpPr>
        <p:spPr>
          <a:xfrm>
            <a:off x="622725" y="1562400"/>
            <a:ext cx="5278968" cy="3898800"/>
          </a:xfrm>
        </p:spPr>
        <p:txBody>
          <a:bodyPr/>
          <a:lstStyle/>
          <a:p>
            <a:pPr lvl="0"/>
            <a:r>
              <a:rPr lang="en-GB"/>
              <a:t>Click to add text</a:t>
            </a:r>
          </a:p>
        </p:txBody>
      </p:sp>
      <p:sp>
        <p:nvSpPr>
          <p:cNvPr id="16" name="text" descr="{&quot;templafy&quot;:{&quot;id&quot;:&quot;03c0b596-994a-4572-9b5b-2bc52e1264c5&quot;}}" title="Translations.PresentationSource">
            <a:extLst>
              <a:ext uri="{FF2B5EF4-FFF2-40B4-BE49-F238E27FC236}">
                <a16:creationId xmlns:a16="http://schemas.microsoft.com/office/drawing/2014/main" id="{A72FD277-70CC-46B6-935E-F2AFB4C9BEB4}"/>
              </a:ext>
            </a:extLst>
          </p:cNvPr>
          <p:cNvSpPr>
            <a:spLocks noGrp="1"/>
          </p:cNvSpPr>
          <p:nvPr>
            <p:ph type="body" sz="quarter" idx="17" hasCustomPrompt="1"/>
          </p:nvPr>
        </p:nvSpPr>
        <p:spPr>
          <a:xfrm>
            <a:off x="622725" y="5948705"/>
            <a:ext cx="5280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9" name="text" descr="{&quot;templafy&quot;:{&quot;id&quot;:&quot;a6a9622b-b89c-4ab0-a4e6-0e686d3dd3dd&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88495" y="1292400"/>
            <a:ext cx="5280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7" name="text" descr="{&quot;templafy&quot;:{&quot;id&quot;:&quot;179c4240-2eec-4c93-b409-b44614583685&quot;}}" title="Translations.PPText">
            <a:extLst>
              <a:ext uri="{FF2B5EF4-FFF2-40B4-BE49-F238E27FC236}">
                <a16:creationId xmlns:a16="http://schemas.microsoft.com/office/drawing/2014/main" id="{E8666097-8004-405C-87A4-B533EF720060}"/>
              </a:ext>
            </a:extLst>
          </p:cNvPr>
          <p:cNvSpPr>
            <a:spLocks noGrp="1"/>
          </p:cNvSpPr>
          <p:nvPr>
            <p:ph sz="half" idx="22" hasCustomPrompt="1"/>
          </p:nvPr>
        </p:nvSpPr>
        <p:spPr>
          <a:xfrm>
            <a:off x="6288495" y="1562400"/>
            <a:ext cx="5278968" cy="3898800"/>
          </a:xfrm>
        </p:spPr>
        <p:txBody>
          <a:bodyPr/>
          <a:lstStyle/>
          <a:p>
            <a:pPr lvl="0"/>
            <a:r>
              <a:rPr lang="en-GB"/>
              <a:t>Click to add text</a:t>
            </a:r>
          </a:p>
        </p:txBody>
      </p:sp>
      <p:sp>
        <p:nvSpPr>
          <p:cNvPr id="15" name="text" descr="{&quot;templafy&quot;:{&quot;id&quot;:&quot;34feb2d8-664f-4e7a-80dc-c0b7ab4b8ee1&quot;}}" title="Translations.PresentationSource">
            <a:extLst>
              <a:ext uri="{FF2B5EF4-FFF2-40B4-BE49-F238E27FC236}">
                <a16:creationId xmlns:a16="http://schemas.microsoft.com/office/drawing/2014/main" id="{9DB80C0F-6384-444A-AA8F-56CB8EE5A1FC}"/>
              </a:ext>
            </a:extLst>
          </p:cNvPr>
          <p:cNvSpPr>
            <a:spLocks noGrp="1"/>
          </p:cNvSpPr>
          <p:nvPr>
            <p:ph type="body" sz="quarter" idx="19" hasCustomPrompt="1"/>
          </p:nvPr>
        </p:nvSpPr>
        <p:spPr>
          <a:xfrm>
            <a:off x="6284153" y="5948705"/>
            <a:ext cx="5280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7" name="Date Placeholder 6">
            <a:extLst>
              <a:ext uri="{FF2B5EF4-FFF2-40B4-BE49-F238E27FC236}">
                <a16:creationId xmlns:a16="http://schemas.microsoft.com/office/drawing/2014/main" id="{10342B53-F865-4B3B-BE29-8C3725C092F3}"/>
              </a:ext>
            </a:extLst>
          </p:cNvPr>
          <p:cNvSpPr>
            <a:spLocks noGrp="1"/>
          </p:cNvSpPr>
          <p:nvPr>
            <p:ph type="dt" sz="half" idx="23"/>
          </p:nvPr>
        </p:nvSpPr>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892F3B34-C122-4048-BCFA-43CC381D80E9}"/>
              </a:ext>
            </a:extLst>
          </p:cNvPr>
          <p:cNvSpPr>
            <a:spLocks noGrp="1"/>
          </p:cNvSpPr>
          <p:nvPr>
            <p:ph type="ftr" sz="quarter" idx="24"/>
          </p:nvPr>
        </p:nvSpPr>
        <p:spPr/>
        <p:txBody>
          <a:bodyPr/>
          <a:lstStyle/>
          <a:p>
            <a:endParaRPr lang="en-GB"/>
          </a:p>
        </p:txBody>
      </p:sp>
    </p:spTree>
    <p:extLst>
      <p:ext uri="{BB962C8B-B14F-4D97-AF65-F5344CB8AC3E}">
        <p14:creationId xmlns:p14="http://schemas.microsoft.com/office/powerpoint/2010/main" val="32611369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118" y="1484313"/>
            <a:ext cx="10936815" cy="4455648"/>
          </a:xfrm>
          <a:prstGeom prst="rect">
            <a:avLst/>
          </a:prstGeom>
        </p:spPr>
        <p:txBody>
          <a:bodyPr/>
          <a:lstStyle>
            <a:lvl1pPr>
              <a:spcBef>
                <a:spcPts val="1052"/>
              </a:spcBef>
              <a:defRPr/>
            </a:lvl1pPr>
            <a:lvl2pPr>
              <a:spcBef>
                <a:spcPts val="52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623391" y="309998"/>
            <a:ext cx="10944000" cy="655638"/>
          </a:xfrm>
          <a:prstGeom prst="rect">
            <a:avLst/>
          </a:prstGeom>
        </p:spPr>
        <p:txBody>
          <a:bodyPr/>
          <a:lstStyle/>
          <a:p>
            <a:r>
              <a:rPr lang="en-US"/>
              <a:t>Click to edit Master title style</a:t>
            </a:r>
            <a:endParaRPr lang="en-GB"/>
          </a:p>
        </p:txBody>
      </p:sp>
      <p:sp>
        <p:nvSpPr>
          <p:cNvPr id="5" name="Slide Number Placeholder 5"/>
          <p:cNvSpPr>
            <a:spLocks noGrp="1"/>
          </p:cNvSpPr>
          <p:nvPr>
            <p:ph type="sldNum" sz="quarter" idx="10"/>
          </p:nvPr>
        </p:nvSpPr>
        <p:spPr>
          <a:xfrm>
            <a:off x="11171768" y="6434281"/>
            <a:ext cx="385233" cy="271463"/>
          </a:xfrm>
          <a:prstGeom prst="rect">
            <a:avLst/>
          </a:prstGeom>
        </p:spPr>
        <p:txBody>
          <a:bodyPr/>
          <a:lstStyle>
            <a:lvl1pPr>
              <a:defRPr/>
            </a:lvl1pPr>
          </a:lstStyle>
          <a:p>
            <a:pPr>
              <a:defRPr/>
            </a:pPr>
            <a:fld id="{FFD6E2F2-D9A7-4236-B43D-0AE9610266F1}" type="slidenum">
              <a:rPr lang="en-GB"/>
              <a:pPr>
                <a:defRPr/>
              </a:pPr>
              <a:t>‹#›</a:t>
            </a:fld>
            <a:endParaRPr lang="en-GB"/>
          </a:p>
        </p:txBody>
      </p:sp>
    </p:spTree>
    <p:extLst>
      <p:ext uri="{BB962C8B-B14F-4D97-AF65-F5344CB8AC3E}">
        <p14:creationId xmlns:p14="http://schemas.microsoft.com/office/powerpoint/2010/main" val="6281492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text" descr="{&quot;templafy&quot;:{&quot;binding&quot;:&quot;Translations.Subtitle&quot;,&quot;type&quot;:&quot;text&quot;}}" title="Translations.Subtitle">
            <a:extLst>
              <a:ext uri="{FF2B5EF4-FFF2-40B4-BE49-F238E27FC236}">
                <a16:creationId xmlns:a16="http://schemas.microsoft.com/office/drawing/2014/main" id="{19136460-297D-4A3C-B11A-A7F2EE988109}"/>
              </a:ext>
            </a:extLst>
          </p:cNvPr>
          <p:cNvSpPr>
            <a:spLocks noGrp="1"/>
          </p:cNvSpPr>
          <p:nvPr>
            <p:ph type="body" sz="quarter" idx="20" hasCustomPrompt="1"/>
          </p:nvPr>
        </p:nvSpPr>
        <p:spPr>
          <a:xfrm>
            <a:off x="478800" y="766800"/>
            <a:ext cx="11232000" cy="277200"/>
          </a:xfrm>
        </p:spPr>
        <p:txBody>
          <a:bodyPr/>
          <a:lstStyle>
            <a:lvl1pPr marL="0" indent="0">
              <a:buNone/>
              <a:defRPr sz="1350">
                <a:solidFill>
                  <a:schemeClr val="tx2"/>
                </a:solidFill>
              </a:defRPr>
            </a:lvl1pPr>
          </a:lstStyle>
          <a:p>
            <a:pPr lvl="0"/>
            <a:r>
              <a:rPr lang="en-GB"/>
              <a:t>Click to add subtitle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68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600" b="0"/>
            </a:lvl1pPr>
            <a:lvl2pPr marL="0" indent="0">
              <a:spcAft>
                <a:spcPts val="0"/>
              </a:spcAft>
              <a:buFont typeface="Arial" panose="020B0604020202020204" pitchFamily="34" charset="0"/>
              <a:buNone/>
              <a:defRPr sz="6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8" name="Date Placeholder 7">
            <a:extLst>
              <a:ext uri="{FF2B5EF4-FFF2-40B4-BE49-F238E27FC236}">
                <a16:creationId xmlns:a16="http://schemas.microsoft.com/office/drawing/2014/main" id="{ED35BAAA-B8CD-47DF-88C5-17B9842668AC}"/>
              </a:ext>
            </a:extLst>
          </p:cNvPr>
          <p:cNvSpPr>
            <a:spLocks noGrp="1"/>
          </p:cNvSpPr>
          <p:nvPr>
            <p:ph type="dt" sz="half" idx="18"/>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29834C54-4144-4027-AFD0-67E9AC9F8E8D}"/>
              </a:ext>
            </a:extLst>
          </p:cNvPr>
          <p:cNvSpPr>
            <a:spLocks noGrp="1"/>
          </p:cNvSpPr>
          <p:nvPr>
            <p:ph type="ftr" sz="quarter" idx="19"/>
          </p:nvPr>
        </p:nvSpPr>
        <p:spPr/>
        <p:txBody>
          <a:bodyPr/>
          <a:lstStyle/>
          <a:p>
            <a:endParaRPr lang="en-GB"/>
          </a:p>
        </p:txBody>
      </p:sp>
      <p:sp>
        <p:nvSpPr>
          <p:cNvPr id="10" name="text" descr="{&quot;templafy&quot;:{&quot;binding&quot;:&quot;Translations.PPTitle&quot;,&quot;type&quot;:&quot;text&quot;}}" title="Translations.PPTitle">
            <a:extLst>
              <a:ext uri="{FF2B5EF4-FFF2-40B4-BE49-F238E27FC236}">
                <a16:creationId xmlns:a16="http://schemas.microsoft.com/office/drawing/2014/main" id="{90E75AE4-E5F4-43AC-B168-6B4E9927974C}"/>
              </a:ext>
            </a:extLst>
          </p:cNvPr>
          <p:cNvSpPr>
            <a:spLocks noGrp="1"/>
          </p:cNvSpPr>
          <p:nvPr>
            <p:ph type="title" hasCustomPrompt="1"/>
          </p:nvPr>
        </p:nvSpPr>
        <p:spPr>
          <a:xfrm>
            <a:off x="478800" y="410400"/>
            <a:ext cx="11232000" cy="306000"/>
          </a:xfrm>
        </p:spPr>
        <p:txBody>
          <a:bodyPr/>
          <a:lstStyle>
            <a:lvl1pPr>
              <a:defRPr/>
            </a:lvl1pPr>
          </a:lstStyle>
          <a:p>
            <a:r>
              <a:rPr lang="en-GB"/>
              <a:t>Click to add title</a:t>
            </a:r>
          </a:p>
        </p:txBody>
      </p:sp>
    </p:spTree>
    <p:extLst>
      <p:ext uri="{BB962C8B-B14F-4D97-AF65-F5344CB8AC3E}">
        <p14:creationId xmlns:p14="http://schemas.microsoft.com/office/powerpoint/2010/main" val="19075543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Graph_Full Page">
    <p:spTree>
      <p:nvGrpSpPr>
        <p:cNvPr id="1" name=""/>
        <p:cNvGrpSpPr/>
        <p:nvPr/>
      </p:nvGrpSpPr>
      <p:grpSpPr>
        <a:xfrm>
          <a:off x="0" y="0"/>
          <a:ext cx="0" cy="0"/>
          <a:chOff x="0" y="0"/>
          <a:chExt cx="0" cy="0"/>
        </a:xfrm>
      </p:grpSpPr>
      <p:sp>
        <p:nvSpPr>
          <p:cNvPr id="7" name="Chart Placeholder 25"/>
          <p:cNvSpPr>
            <a:spLocks noGrp="1"/>
          </p:cNvSpPr>
          <p:nvPr>
            <p:ph type="chart" sz="quarter" idx="19"/>
          </p:nvPr>
        </p:nvSpPr>
        <p:spPr>
          <a:xfrm>
            <a:off x="625417" y="1665289"/>
            <a:ext cx="10949516" cy="3990975"/>
          </a:xfrm>
          <a:prstGeom prst="rect">
            <a:avLst/>
          </a:prstGeom>
        </p:spPr>
        <p:txBody>
          <a:bodyPr vert="horz" lIns="108000" tIns="180000" rIns="180000" bIns="180000"/>
          <a:lstStyle>
            <a:lvl1pPr marL="0" indent="0">
              <a:buNone/>
              <a:defRPr sz="1200">
                <a:solidFill>
                  <a:schemeClr val="tx1"/>
                </a:solidFill>
              </a:defRPr>
            </a:lvl1pPr>
          </a:lstStyle>
          <a:p>
            <a:endParaRPr lang="en-US"/>
          </a:p>
        </p:txBody>
      </p:sp>
      <p:sp>
        <p:nvSpPr>
          <p:cNvPr id="13"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4" name="Title 9"/>
          <p:cNvSpPr>
            <a:spLocks noGrp="1"/>
          </p:cNvSpPr>
          <p:nvPr>
            <p:ph type="title" hasCustomPrompt="1"/>
          </p:nvPr>
        </p:nvSpPr>
        <p:spPr>
          <a:xfrm>
            <a:off x="625417" y="385866"/>
            <a:ext cx="10937935" cy="332399"/>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5"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8"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Tree>
    <p:extLst>
      <p:ext uri="{BB962C8B-B14F-4D97-AF65-F5344CB8AC3E}">
        <p14:creationId xmlns:p14="http://schemas.microsoft.com/office/powerpoint/2010/main" val="40719732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_Table_Full Page">
    <p:spTree>
      <p:nvGrpSpPr>
        <p:cNvPr id="1" name=""/>
        <p:cNvGrpSpPr/>
        <p:nvPr/>
      </p:nvGrpSpPr>
      <p:grpSpPr>
        <a:xfrm>
          <a:off x="0" y="0"/>
          <a:ext cx="0" cy="0"/>
          <a:chOff x="0" y="0"/>
          <a:chExt cx="0" cy="0"/>
        </a:xfrm>
      </p:grpSpPr>
      <p:sp>
        <p:nvSpPr>
          <p:cNvPr id="12" name="Table Placeholder 2"/>
          <p:cNvSpPr>
            <a:spLocks noGrp="1"/>
          </p:cNvSpPr>
          <p:nvPr>
            <p:ph type="tbl" sz="quarter" idx="17"/>
          </p:nvPr>
        </p:nvSpPr>
        <p:spPr>
          <a:xfrm>
            <a:off x="625419" y="1665293"/>
            <a:ext cx="10949516" cy="3990975"/>
          </a:xfrm>
          <a:prstGeom prst="rect">
            <a:avLst/>
          </a:prstGeom>
        </p:spPr>
        <p:txBody>
          <a:bodyPr vert="horz" lIns="108000" tIns="180000" rIns="180000" bIns="180000"/>
          <a:lstStyle>
            <a:lvl1pPr marL="0" indent="0">
              <a:buNone/>
              <a:defRPr sz="1200">
                <a:solidFill>
                  <a:schemeClr val="tx1"/>
                </a:solidFill>
              </a:defRPr>
            </a:lvl1pPr>
          </a:lstStyle>
          <a:p>
            <a:endParaRPr lang="en-US"/>
          </a:p>
        </p:txBody>
      </p:sp>
      <p:sp>
        <p:nvSpPr>
          <p:cNvPr id="11" name="Text Placeholder 29"/>
          <p:cNvSpPr>
            <a:spLocks noGrp="1"/>
          </p:cNvSpPr>
          <p:nvPr>
            <p:ph type="body" sz="quarter" idx="10" hasCustomPrompt="1"/>
          </p:nvPr>
        </p:nvSpPr>
        <p:spPr>
          <a:xfrm>
            <a:off x="625421"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21" y="385866"/>
            <a:ext cx="10937935" cy="332399"/>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5" name="Text Placeholder 31"/>
          <p:cNvSpPr>
            <a:spLocks noGrp="1"/>
          </p:cNvSpPr>
          <p:nvPr>
            <p:ph type="body" sz="quarter" idx="11" hasCustomPrompt="1"/>
          </p:nvPr>
        </p:nvSpPr>
        <p:spPr>
          <a:xfrm>
            <a:off x="625417" y="1290783"/>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7" name="Text Placeholder 37"/>
          <p:cNvSpPr>
            <a:spLocks noGrp="1"/>
          </p:cNvSpPr>
          <p:nvPr>
            <p:ph type="body" sz="quarter" idx="14" hasCustomPrompt="1"/>
          </p:nvPr>
        </p:nvSpPr>
        <p:spPr>
          <a:xfrm>
            <a:off x="625417"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Tree>
    <p:extLst>
      <p:ext uri="{BB962C8B-B14F-4D97-AF65-F5344CB8AC3E}">
        <p14:creationId xmlns:p14="http://schemas.microsoft.com/office/powerpoint/2010/main" val="35243353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9_Blank">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625419" y="1665295"/>
            <a:ext cx="10942108" cy="3880275"/>
          </a:xfrm>
          <a:prstGeom prst="rect">
            <a:avLst/>
          </a:prstGeom>
        </p:spPr>
        <p:txBody>
          <a:bodyPr vert="horz" lIns="0" tIns="0" rIns="0" bIns="0" anchor="t"/>
          <a:lstStyle>
            <a:lvl1pPr marL="171450" indent="-171450" algn="l" defTabSz="912813" rtl="0" eaLnBrk="1" fontAlgn="base" hangingPunct="1">
              <a:spcBef>
                <a:spcPts val="300"/>
              </a:spcBef>
              <a:spcAft>
                <a:spcPts val="300"/>
              </a:spcAft>
              <a:buClr>
                <a:schemeClr val="tx2"/>
              </a:buClr>
              <a:buSzPct val="100000"/>
              <a:buFont typeface="Wingdings" charset="2"/>
              <a:buChar char="§"/>
              <a:defRPr lang="en-AU" sz="1200" b="0" kern="1200" dirty="0" smtClean="0">
                <a:solidFill>
                  <a:schemeClr val="tx1"/>
                </a:solidFill>
                <a:latin typeface="+mn-lt"/>
                <a:ea typeface="ＭＳ Ｐゴシック" charset="0"/>
                <a:cs typeface="ＭＳ Ｐゴシック" charset="0"/>
              </a:defRPr>
            </a:lvl1pPr>
            <a:lvl2pPr marL="361950" indent="-176213">
              <a:spcBef>
                <a:spcPts val="0"/>
              </a:spcBef>
              <a:spcAft>
                <a:spcPts val="300"/>
              </a:spcAft>
              <a:buClr>
                <a:schemeClr val="tx2"/>
              </a:buClr>
              <a:buFont typeface="Lucida Grande"/>
              <a:buChar char="–"/>
              <a:defRPr lang="en-AU" sz="1200" b="0" kern="1200" dirty="0" smtClean="0">
                <a:solidFill>
                  <a:schemeClr val="tx1"/>
                </a:solidFill>
                <a:latin typeface="+mn-lt"/>
                <a:ea typeface="ＭＳ Ｐゴシック" charset="0"/>
                <a:cs typeface="+mn-cs"/>
              </a:defRPr>
            </a:lvl2pPr>
            <a:lvl3pPr marL="536575" indent="-171450" algn="l" defTabSz="912813" rtl="0" eaLnBrk="1" fontAlgn="base" hangingPunct="1">
              <a:spcBef>
                <a:spcPts val="0"/>
              </a:spcBef>
              <a:spcAft>
                <a:spcPts val="300"/>
              </a:spcAft>
              <a:buClr>
                <a:schemeClr val="tx2"/>
              </a:buClr>
              <a:buSzPct val="100000"/>
              <a:buFont typeface="Lucida Grande"/>
              <a:buChar char="-"/>
              <a:defRPr lang="en-AU" sz="1200" b="0" kern="1200" dirty="0" smtClean="0">
                <a:solidFill>
                  <a:schemeClr val="tx1"/>
                </a:solidFill>
                <a:latin typeface="+mn-lt"/>
                <a:ea typeface="ＭＳ Ｐゴシック" charset="0"/>
                <a:cs typeface="ＭＳ Ｐゴシック" charset="0"/>
              </a:defRPr>
            </a:lvl3pPr>
            <a:lvl4pPr marL="719138" indent="-179388">
              <a:spcBef>
                <a:spcPts val="0"/>
              </a:spcBef>
              <a:spcAft>
                <a:spcPts val="300"/>
              </a:spcAft>
              <a:buClr>
                <a:schemeClr val="tx2"/>
              </a:buClr>
              <a:buFont typeface="Lucida Grande"/>
              <a:buChar char="–"/>
              <a:defRPr sz="1200">
                <a:solidFill>
                  <a:schemeClr val="tx1"/>
                </a:solidFill>
              </a:defRPr>
            </a:lvl4pPr>
            <a:lvl5pPr>
              <a:spcBef>
                <a:spcPts val="0"/>
              </a:spcBef>
              <a:spcAft>
                <a:spcPts val="300"/>
              </a:spcAft>
              <a:defRPr/>
            </a:lvl5pPr>
          </a:lstStyle>
          <a:p>
            <a:pPr lvl="0"/>
            <a:r>
              <a:rPr lang="en-AU"/>
              <a:t>Click to add text</a:t>
            </a:r>
          </a:p>
          <a:p>
            <a:pPr marL="357188" lvl="1" indent="-171450" algn="l" defTabSz="912813" rtl="0" eaLnBrk="1" fontAlgn="base" hangingPunct="1">
              <a:spcBef>
                <a:spcPts val="0"/>
              </a:spcBef>
              <a:spcAft>
                <a:spcPts val="300"/>
              </a:spcAft>
              <a:buClr>
                <a:srgbClr val="094D80"/>
              </a:buClr>
              <a:buFont typeface="Arial" charset="0"/>
              <a:buChar char="–"/>
            </a:pPr>
            <a:r>
              <a:rPr lang="en-AU"/>
              <a:t>Second level</a:t>
            </a:r>
          </a:p>
          <a:p>
            <a:pPr lvl="2"/>
            <a:r>
              <a:rPr lang="en-AU"/>
              <a:t>Third level</a:t>
            </a:r>
          </a:p>
          <a:p>
            <a:pPr lvl="3"/>
            <a:r>
              <a:rPr lang="en-AU"/>
              <a:t>Fourth level</a:t>
            </a:r>
            <a:endParaRPr lang="en-US"/>
          </a:p>
        </p:txBody>
      </p:sp>
      <p:sp>
        <p:nvSpPr>
          <p:cNvPr id="14" name="Text Placeholder 37"/>
          <p:cNvSpPr>
            <a:spLocks noGrp="1"/>
          </p:cNvSpPr>
          <p:nvPr>
            <p:ph type="body" sz="quarter" idx="14" hasCustomPrompt="1"/>
          </p:nvPr>
        </p:nvSpPr>
        <p:spPr>
          <a:xfrm>
            <a:off x="625417" y="5667923"/>
            <a:ext cx="10938379" cy="436852"/>
          </a:xfrm>
          <a:prstGeom prst="rect">
            <a:avLst/>
          </a:prstGeom>
        </p:spPr>
        <p:txBody>
          <a:bodyPr vert="horz" lIns="0" tIns="0" rIns="0" bIns="0" anchor="b" anchorCtr="0"/>
          <a:lstStyle>
            <a:lvl1pPr marL="0" indent="0">
              <a:lnSpc>
                <a:spcPct val="90000"/>
              </a:lnSpc>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5" name="Text Placeholder 29"/>
          <p:cNvSpPr>
            <a:spLocks noGrp="1"/>
          </p:cNvSpPr>
          <p:nvPr>
            <p:ph type="body" sz="quarter" idx="10" hasCustomPrompt="1"/>
          </p:nvPr>
        </p:nvSpPr>
        <p:spPr>
          <a:xfrm>
            <a:off x="625421"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21" y="385866"/>
            <a:ext cx="10937935" cy="332399"/>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7" name="Text Placeholder 31"/>
          <p:cNvSpPr>
            <a:spLocks noGrp="1"/>
          </p:cNvSpPr>
          <p:nvPr>
            <p:ph type="body" sz="quarter" idx="11" hasCustomPrompt="1"/>
          </p:nvPr>
        </p:nvSpPr>
        <p:spPr>
          <a:xfrm>
            <a:off x="625417" y="1290783"/>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37880188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ext/Bullets">
    <p:spTree>
      <p:nvGrpSpPr>
        <p:cNvPr id="1" name=""/>
        <p:cNvGrpSpPr/>
        <p:nvPr/>
      </p:nvGrpSpPr>
      <p:grpSpPr>
        <a:xfrm>
          <a:off x="0" y="0"/>
          <a:ext cx="0" cy="0"/>
          <a:chOff x="0" y="0"/>
          <a:chExt cx="0" cy="0"/>
        </a:xfrm>
      </p:grpSpPr>
      <p:sp>
        <p:nvSpPr>
          <p:cNvPr id="12" name="Text Placeholder 6"/>
          <p:cNvSpPr>
            <a:spLocks noGrp="1"/>
          </p:cNvSpPr>
          <p:nvPr>
            <p:ph type="body" sz="quarter" idx="20" hasCustomPrompt="1"/>
          </p:nvPr>
        </p:nvSpPr>
        <p:spPr>
          <a:xfrm>
            <a:off x="625417" y="1665289"/>
            <a:ext cx="10942108" cy="3995737"/>
          </a:xfrm>
          <a:prstGeom prst="rect">
            <a:avLst/>
          </a:prstGeom>
        </p:spPr>
        <p:txBody>
          <a:bodyPr vert="horz" lIns="0" tIns="0" rIns="0" bIns="0" anchor="t"/>
          <a:lstStyle>
            <a:lvl1pPr marL="171450" indent="-171450" algn="l" defTabSz="912813" rtl="0" eaLnBrk="1" fontAlgn="base" hangingPunct="1">
              <a:spcBef>
                <a:spcPts val="300"/>
              </a:spcBef>
              <a:spcAft>
                <a:spcPts val="300"/>
              </a:spcAft>
              <a:buClr>
                <a:schemeClr val="tx2"/>
              </a:buClr>
              <a:buSzPct val="100000"/>
              <a:buFont typeface="Wingdings" charset="2"/>
              <a:buChar char="§"/>
              <a:defRPr lang="en-AU" sz="1200" b="0" kern="1200" dirty="0" smtClean="0">
                <a:solidFill>
                  <a:schemeClr val="tx1"/>
                </a:solidFill>
                <a:latin typeface="+mn-lt"/>
                <a:ea typeface="ＭＳ Ｐゴシック" charset="0"/>
                <a:cs typeface="ＭＳ Ｐゴシック" charset="0"/>
              </a:defRPr>
            </a:lvl1pPr>
            <a:lvl2pPr marL="361950" indent="-176213">
              <a:spcBef>
                <a:spcPts val="0"/>
              </a:spcBef>
              <a:spcAft>
                <a:spcPts val="300"/>
              </a:spcAft>
              <a:buClr>
                <a:schemeClr val="tx2"/>
              </a:buClr>
              <a:buFont typeface="Lucida Grande"/>
              <a:buChar char="–"/>
              <a:defRPr lang="en-AU" sz="1200" b="0" kern="1200" dirty="0" smtClean="0">
                <a:solidFill>
                  <a:schemeClr val="tx1"/>
                </a:solidFill>
                <a:latin typeface="+mn-lt"/>
                <a:ea typeface="ＭＳ Ｐゴシック" charset="0"/>
                <a:cs typeface="+mn-cs"/>
              </a:defRPr>
            </a:lvl2pPr>
            <a:lvl3pPr marL="536575" indent="-171450" algn="l" defTabSz="912813" rtl="0" eaLnBrk="1" fontAlgn="base" hangingPunct="1">
              <a:spcBef>
                <a:spcPts val="0"/>
              </a:spcBef>
              <a:spcAft>
                <a:spcPts val="300"/>
              </a:spcAft>
              <a:buClr>
                <a:schemeClr val="tx2"/>
              </a:buClr>
              <a:buSzPct val="100000"/>
              <a:buFont typeface="Lucida Grande"/>
              <a:buChar char="-"/>
              <a:defRPr lang="en-AU" sz="1200" b="0" kern="1200" dirty="0" smtClean="0">
                <a:solidFill>
                  <a:schemeClr val="tx1"/>
                </a:solidFill>
                <a:latin typeface="+mn-lt"/>
                <a:ea typeface="ＭＳ Ｐゴシック" charset="0"/>
                <a:cs typeface="ＭＳ Ｐゴシック" charset="0"/>
              </a:defRPr>
            </a:lvl3pPr>
            <a:lvl4pPr marL="719138" indent="-179388">
              <a:spcBef>
                <a:spcPts val="0"/>
              </a:spcBef>
              <a:spcAft>
                <a:spcPts val="300"/>
              </a:spcAft>
              <a:buClr>
                <a:schemeClr val="tx2"/>
              </a:buClr>
              <a:buFont typeface="Lucida Grande"/>
              <a:buChar char="–"/>
              <a:defRPr sz="1200">
                <a:solidFill>
                  <a:schemeClr val="tx1"/>
                </a:solidFill>
              </a:defRPr>
            </a:lvl4pPr>
            <a:lvl5pPr>
              <a:spcBef>
                <a:spcPts val="0"/>
              </a:spcBef>
              <a:spcAft>
                <a:spcPts val="300"/>
              </a:spcAft>
              <a:defRPr/>
            </a:lvl5pPr>
          </a:lstStyle>
          <a:p>
            <a:pPr lvl="0"/>
            <a:r>
              <a:rPr lang="en-AU"/>
              <a:t>Click to add text</a:t>
            </a:r>
          </a:p>
          <a:p>
            <a:pPr marL="357188" lvl="1" indent="-171450" algn="l" defTabSz="912813" rtl="0" eaLnBrk="1" fontAlgn="base" hangingPunct="1">
              <a:spcBef>
                <a:spcPts val="0"/>
              </a:spcBef>
              <a:spcAft>
                <a:spcPts val="300"/>
              </a:spcAft>
              <a:buClr>
                <a:srgbClr val="094D80"/>
              </a:buClr>
              <a:buFont typeface="Arial" charset="0"/>
              <a:buChar char="–"/>
            </a:pPr>
            <a:r>
              <a:rPr lang="en-AU"/>
              <a:t>Second level</a:t>
            </a:r>
          </a:p>
          <a:p>
            <a:pPr lvl="2"/>
            <a:r>
              <a:rPr lang="en-AU"/>
              <a:t>Third level</a:t>
            </a:r>
          </a:p>
          <a:p>
            <a:pPr lvl="3"/>
            <a:r>
              <a:rPr lang="en-AU"/>
              <a:t>Fourth level</a:t>
            </a:r>
            <a:endParaRPr lang="en-US"/>
          </a:p>
        </p:txBody>
      </p:sp>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385866"/>
            <a:ext cx="10937935" cy="332399"/>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19059268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A6BDF2F-DF46-4BC0-80EF-828322F27D64}"/>
              </a:ext>
            </a:extLst>
          </p:cNvPr>
          <p:cNvSpPr>
            <a:spLocks noGrp="1"/>
          </p:cNvSpPr>
          <p:nvPr>
            <p:ph type="dt" sz="half" idx="10"/>
          </p:nvPr>
        </p:nvSpPr>
        <p:spPr/>
        <p:txBody>
          <a:bodyPr/>
          <a:lstStyle/>
          <a:p>
            <a:fld id="{46DB9A6D-AAF2-4D85-9590-A28779EED1E4}" type="datetime6">
              <a:rPr lang="en-GB" smtClean="0"/>
              <a:t>November 23</a:t>
            </a:fld>
            <a:endParaRPr lang="en-GB"/>
          </a:p>
        </p:txBody>
      </p:sp>
      <p:sp>
        <p:nvSpPr>
          <p:cNvPr id="6" name="Footer Placeholder 5">
            <a:extLst>
              <a:ext uri="{FF2B5EF4-FFF2-40B4-BE49-F238E27FC236}">
                <a16:creationId xmlns:a16="http://schemas.microsoft.com/office/drawing/2014/main" id="{0C761428-0FF6-4400-950E-ADF230D631C4}"/>
              </a:ext>
            </a:extLst>
          </p:cNvPr>
          <p:cNvSpPr>
            <a:spLocks noGrp="1"/>
          </p:cNvSpPr>
          <p:nvPr>
            <p:ph type="ftr" sz="quarter" idx="11"/>
          </p:nvPr>
        </p:nvSpPr>
        <p:spPr/>
        <p:txBody>
          <a:bodyPr/>
          <a:lstStyle/>
          <a:p>
            <a:endParaRPr lang="en-GB"/>
          </a:p>
        </p:txBody>
      </p:sp>
      <p:sp>
        <p:nvSpPr>
          <p:cNvPr id="4" name="text" descr="{&quot;templafy&quot;:{&quot;id&quot;:&quot;e58f9998-6536-4cdd-b1f4-8d577ac06d53&quot;}}" title="Translations.PPTitle">
            <a:extLst>
              <a:ext uri="{FF2B5EF4-FFF2-40B4-BE49-F238E27FC236}">
                <a16:creationId xmlns:a16="http://schemas.microsoft.com/office/drawing/2014/main" id="{3FFF9390-97E5-4F23-ACDD-19294A3FD550}"/>
              </a:ext>
            </a:extLst>
          </p:cNvPr>
          <p:cNvSpPr>
            <a:spLocks noGrp="1"/>
          </p:cNvSpPr>
          <p:nvPr>
            <p:ph type="title" hasCustomPrompt="1"/>
          </p:nvPr>
        </p:nvSpPr>
        <p:spPr>
          <a:xfrm>
            <a:off x="478152" y="411690"/>
            <a:ext cx="11232000" cy="304699"/>
          </a:xfrm>
        </p:spPr>
        <p:txBody>
          <a:bodyPr wrap="square" lIns="0" tIns="0" rIns="0" bIns="0" anchor="b">
            <a:spAutoFit/>
          </a:bodyPr>
          <a:lstStyle>
            <a:lvl1pPr algn="l" eaLnBrk="1">
              <a:lnSpc>
                <a:spcPct val="90000"/>
              </a:lnSpc>
              <a:spcBef>
                <a:spcPct val="0"/>
              </a:spcBef>
              <a:spcAft>
                <a:spcPts val="0"/>
              </a:spcAft>
              <a:defRPr sz="2200" b="1">
                <a:solidFill>
                  <a:srgbClr val="20242B"/>
                </a:solidFill>
                <a:latin typeface="Arial" panose="020B0604020202020204" pitchFamily="34" charset="0"/>
              </a:defRPr>
            </a:lvl1pPr>
          </a:lstStyle>
          <a:p>
            <a:r>
              <a:rPr lang="en-GB"/>
              <a:t>Click to edit title</a:t>
            </a:r>
          </a:p>
        </p:txBody>
      </p:sp>
      <p:sp>
        <p:nvSpPr>
          <p:cNvPr id="7" name="text" descr="{&quot;templafy&quot;:{&quot;id&quot;:&quot;f7af069d-88e6-4285-b74f-dd8ebfc61926&quot;}}" title="Translations.Subtitle">
            <a:extLst>
              <a:ext uri="{FF2B5EF4-FFF2-40B4-BE49-F238E27FC236}">
                <a16:creationId xmlns:a16="http://schemas.microsoft.com/office/drawing/2014/main" id="{FD1839A8-1746-4526-AE2F-B0C4F00E1658}"/>
              </a:ext>
            </a:extLst>
          </p:cNvPr>
          <p:cNvSpPr>
            <a:spLocks noGrp="1"/>
          </p:cNvSpPr>
          <p:nvPr>
            <p:ph type="subTitle" idx="16" hasCustomPrompt="1"/>
          </p:nvPr>
        </p:nvSpPr>
        <p:spPr>
          <a:xfrm>
            <a:off x="478152" y="766788"/>
            <a:ext cx="11232000" cy="277196"/>
          </a:xfrm>
        </p:spPr>
        <p:txBody>
          <a:bodyPr wrap="square" lIns="0" tIns="0" rIns="0" bIns="0" anchor="t">
            <a:spAutoFit/>
          </a:bodyPr>
          <a:lstStyle>
            <a:lvl1pPr marL="0" indent="0" algn="l" eaLnBrk="1">
              <a:lnSpc>
                <a:spcPct val="100000"/>
              </a:lnSpc>
              <a:spcBef>
                <a:spcPts val="0"/>
              </a:spcBef>
              <a:spcAft>
                <a:spcPts val="0"/>
              </a:spcAft>
              <a:buFont typeface="Arial" panose="020B0604020202020204" pitchFamily="34" charset="0"/>
              <a:buChar char="​"/>
              <a:defRPr sz="1800" b="0">
                <a:solidFill>
                  <a:srgbClr val="414956"/>
                </a:solidFill>
                <a:latin typeface="Arial" panose="020B0604020202020204" pitchFamily="34" charset="0"/>
              </a:defRPr>
            </a:lvl1pPr>
            <a:lvl2pPr marL="0" indent="0" algn="l">
              <a:buFont typeface="Arial" panose="020B0604020202020204" pitchFamily="34" charset="0"/>
              <a:buNone/>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GB"/>
              <a:t>Click to edit subtitle</a:t>
            </a:r>
          </a:p>
        </p:txBody>
      </p:sp>
      <p:sp>
        <p:nvSpPr>
          <p:cNvPr id="8" name="Text Placeholder 37">
            <a:extLst>
              <a:ext uri="{FF2B5EF4-FFF2-40B4-BE49-F238E27FC236}">
                <a16:creationId xmlns:a16="http://schemas.microsoft.com/office/drawing/2014/main" id="{31A143AC-190E-4642-BF47-5883EDAD8070}"/>
              </a:ext>
            </a:extLst>
          </p:cNvPr>
          <p:cNvSpPr>
            <a:spLocks noGrp="1"/>
          </p:cNvSpPr>
          <p:nvPr>
            <p:ph type="body" sz="quarter" idx="14" hasCustomPrompt="1"/>
          </p:nvPr>
        </p:nvSpPr>
        <p:spPr>
          <a:xfrm>
            <a:off x="479426" y="6073103"/>
            <a:ext cx="11232000" cy="110800"/>
          </a:xfrm>
          <a:prstGeom prst="rect">
            <a:avLst/>
          </a:prstGeom>
        </p:spPr>
        <p:txBody>
          <a:bodyPr vert="horz" wrap="square" lIns="0" tIns="0" rIns="0" bIns="0" anchor="b" anchorCtr="0">
            <a:spAutoFit/>
          </a:bodyPr>
          <a:lstStyle>
            <a:lvl1pPr marL="0" indent="0" algn="l" eaLnBrk="1">
              <a:lnSpc>
                <a:spcPct val="90000"/>
              </a:lnSpc>
              <a:spcBef>
                <a:spcPts val="0"/>
              </a:spcBef>
              <a:spcAft>
                <a:spcPts val="0"/>
              </a:spcAft>
              <a:buNone/>
              <a:defRPr lang="en-US" sz="800" b="0" kern="1200" baseline="0" dirty="0">
                <a:solidFill>
                  <a:srgbClr val="20242B"/>
                </a:solidFill>
                <a:latin typeface="Arial" panose="020B0604020202020204" pitchFamily="34" charset="0"/>
                <a:ea typeface="SimHei" panose="02010609060101010101" pitchFamily="49" charset="-122"/>
                <a:cs typeface="ＭＳ Ｐゴシック" charset="0"/>
              </a:defRPr>
            </a:lvl1pPr>
          </a:lstStyle>
          <a:p>
            <a:pPr lvl="0"/>
            <a:r>
              <a:rPr lang="en-AU"/>
              <a:t>Click to edit source</a:t>
            </a:r>
            <a:endParaRPr lang="en-US"/>
          </a:p>
        </p:txBody>
      </p:sp>
    </p:spTree>
    <p:extLst>
      <p:ext uri="{BB962C8B-B14F-4D97-AF65-F5344CB8AC3E}">
        <p14:creationId xmlns:p14="http://schemas.microsoft.com/office/powerpoint/2010/main" val="10387147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Two Content B">
    <p:spTree>
      <p:nvGrpSpPr>
        <p:cNvPr id="1" name=""/>
        <p:cNvGrpSpPr/>
        <p:nvPr/>
      </p:nvGrpSpPr>
      <p:grpSpPr>
        <a:xfrm>
          <a:off x="0" y="0"/>
          <a:ext cx="0" cy="0"/>
          <a:chOff x="0" y="0"/>
          <a:chExt cx="0" cy="0"/>
        </a:xfrm>
      </p:grpSpPr>
      <p:sp>
        <p:nvSpPr>
          <p:cNvPr id="2" name="text" descr="{&quot;templafy&quot;:{&quot;id&quot;:&quot;8fd90b50-e67c-47d6-8b05-24b181beaa4d&quot;}}" title="Translations.PPTitle">
            <a:extLst>
              <a:ext uri="{FF2B5EF4-FFF2-40B4-BE49-F238E27FC236}">
                <a16:creationId xmlns:a16="http://schemas.microsoft.com/office/drawing/2014/main" id="{E1787D15-AE4B-4304-AB2E-D22F3A52554B}"/>
              </a:ext>
            </a:extLst>
          </p:cNvPr>
          <p:cNvSpPr>
            <a:spLocks noGrp="1"/>
          </p:cNvSpPr>
          <p:nvPr>
            <p:ph type="title" hasCustomPrompt="1"/>
          </p:nvPr>
        </p:nvSpPr>
        <p:spPr/>
        <p:txBody>
          <a:bodyPr/>
          <a:lstStyle>
            <a:lvl1pPr>
              <a:defRPr/>
            </a:lvl1pPr>
          </a:lstStyle>
          <a:p>
            <a:r>
              <a:rPr lang="en-GB"/>
              <a:t>Click to add title</a:t>
            </a:r>
          </a:p>
        </p:txBody>
      </p:sp>
      <p:sp>
        <p:nvSpPr>
          <p:cNvPr id="20" name="text" descr="{&quot;templafy&quot;:{&quot;id&quot;:&quot;9d7581e7-f815-4976-8a00-c1440254dffd&quot;}}" title="Translations.Subtitle">
            <a:extLst>
              <a:ext uri="{FF2B5EF4-FFF2-40B4-BE49-F238E27FC236}">
                <a16:creationId xmlns:a16="http://schemas.microsoft.com/office/drawing/2014/main" id="{CCE3539F-8FCD-42E0-AC1B-CF4521E784CC}"/>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1" name="text" descr="{&quot;templafy&quot;:{&quot;id&quot;:&quot;58f025a0-2470-48cb-afca-1d3c2d29f21d&quot;}}" title="Translations.PPHeadline">
            <a:extLst>
              <a:ext uri="{FF2B5EF4-FFF2-40B4-BE49-F238E27FC236}">
                <a16:creationId xmlns:a16="http://schemas.microsoft.com/office/drawing/2014/main" id="{DDBE813C-4EA2-48C3-9290-9B77E18DA47E}"/>
              </a:ext>
            </a:extLst>
          </p:cNvPr>
          <p:cNvSpPr>
            <a:spLocks noGrp="1"/>
          </p:cNvSpPr>
          <p:nvPr>
            <p:ph type="body" sz="quarter" idx="20" hasCustomPrompt="1"/>
          </p:nvPr>
        </p:nvSpPr>
        <p:spPr>
          <a:xfrm>
            <a:off x="624416" y="1292400"/>
            <a:ext cx="5280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9c81f30a-3de1-4808-b50f-418e3282131d&quot;}}" title="Translations.PPText"/>
          <p:cNvSpPr>
            <a:spLocks noGrp="1"/>
          </p:cNvSpPr>
          <p:nvPr>
            <p:ph sz="half" idx="2" hasCustomPrompt="1"/>
          </p:nvPr>
        </p:nvSpPr>
        <p:spPr>
          <a:xfrm>
            <a:off x="622725" y="1562400"/>
            <a:ext cx="5278968" cy="3898800"/>
          </a:xfrm>
        </p:spPr>
        <p:txBody>
          <a:bodyPr/>
          <a:lstStyle/>
          <a:p>
            <a:pPr lvl="0"/>
            <a:r>
              <a:rPr lang="en-GB"/>
              <a:t>Click to add text</a:t>
            </a:r>
          </a:p>
        </p:txBody>
      </p:sp>
      <p:sp>
        <p:nvSpPr>
          <p:cNvPr id="16" name="text" descr="{&quot;templafy&quot;:{&quot;id&quot;:&quot;7a064a5b-69de-4e14-b97c-ac37af307f0a&quot;}}" title="Translations.PresentationSource">
            <a:extLst>
              <a:ext uri="{FF2B5EF4-FFF2-40B4-BE49-F238E27FC236}">
                <a16:creationId xmlns:a16="http://schemas.microsoft.com/office/drawing/2014/main" id="{A72FD277-70CC-46B6-935E-F2AFB4C9BEB4}"/>
              </a:ext>
            </a:extLst>
          </p:cNvPr>
          <p:cNvSpPr>
            <a:spLocks noGrp="1"/>
          </p:cNvSpPr>
          <p:nvPr>
            <p:ph type="body" sz="quarter" idx="17" hasCustomPrompt="1"/>
          </p:nvPr>
        </p:nvSpPr>
        <p:spPr>
          <a:xfrm>
            <a:off x="622725" y="5948705"/>
            <a:ext cx="5280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9" name="text" descr="{&quot;templafy&quot;:{&quot;id&quot;:&quot;1bcc5765-f863-4636-a3b4-a3a99fa8cb15&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88495" y="1292400"/>
            <a:ext cx="5280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7" name="text" descr="{&quot;templafy&quot;:{&quot;id&quot;:&quot;5fbae2ca-2024-42d1-b40e-2130d3382b82&quot;}}" title="Translations.PPText">
            <a:extLst>
              <a:ext uri="{FF2B5EF4-FFF2-40B4-BE49-F238E27FC236}">
                <a16:creationId xmlns:a16="http://schemas.microsoft.com/office/drawing/2014/main" id="{E8666097-8004-405C-87A4-B533EF720060}"/>
              </a:ext>
            </a:extLst>
          </p:cNvPr>
          <p:cNvSpPr>
            <a:spLocks noGrp="1"/>
          </p:cNvSpPr>
          <p:nvPr>
            <p:ph sz="half" idx="22" hasCustomPrompt="1"/>
          </p:nvPr>
        </p:nvSpPr>
        <p:spPr>
          <a:xfrm>
            <a:off x="6288495" y="1562400"/>
            <a:ext cx="5278968" cy="3898800"/>
          </a:xfrm>
        </p:spPr>
        <p:txBody>
          <a:bodyPr/>
          <a:lstStyle/>
          <a:p>
            <a:pPr lvl="0"/>
            <a:r>
              <a:rPr lang="en-GB"/>
              <a:t>Click to add text</a:t>
            </a:r>
          </a:p>
        </p:txBody>
      </p:sp>
      <p:sp>
        <p:nvSpPr>
          <p:cNvPr id="15" name="text" descr="{&quot;templafy&quot;:{&quot;id&quot;:&quot;d948aae7-baa4-4ac3-b80e-223d737692a3&quot;}}" title="Translations.PresentationSource">
            <a:extLst>
              <a:ext uri="{FF2B5EF4-FFF2-40B4-BE49-F238E27FC236}">
                <a16:creationId xmlns:a16="http://schemas.microsoft.com/office/drawing/2014/main" id="{9DB80C0F-6384-444A-AA8F-56CB8EE5A1FC}"/>
              </a:ext>
            </a:extLst>
          </p:cNvPr>
          <p:cNvSpPr>
            <a:spLocks noGrp="1"/>
          </p:cNvSpPr>
          <p:nvPr>
            <p:ph type="body" sz="quarter" idx="19" hasCustomPrompt="1"/>
          </p:nvPr>
        </p:nvSpPr>
        <p:spPr>
          <a:xfrm>
            <a:off x="6284153" y="5948705"/>
            <a:ext cx="5280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7" name="Date Placeholder 6">
            <a:extLst>
              <a:ext uri="{FF2B5EF4-FFF2-40B4-BE49-F238E27FC236}">
                <a16:creationId xmlns:a16="http://schemas.microsoft.com/office/drawing/2014/main" id="{10342B53-F865-4B3B-BE29-8C3725C092F3}"/>
              </a:ext>
            </a:extLst>
          </p:cNvPr>
          <p:cNvSpPr>
            <a:spLocks noGrp="1"/>
          </p:cNvSpPr>
          <p:nvPr>
            <p:ph type="dt" sz="half" idx="23"/>
          </p:nvPr>
        </p:nvSpPr>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892F3B34-C122-4048-BCFA-43CC381D80E9}"/>
              </a:ext>
            </a:extLst>
          </p:cNvPr>
          <p:cNvSpPr>
            <a:spLocks noGrp="1"/>
          </p:cNvSpPr>
          <p:nvPr>
            <p:ph type="ftr" sz="quarter" idx="24"/>
          </p:nvPr>
        </p:nvSpPr>
        <p:spPr/>
        <p:txBody>
          <a:bodyPr/>
          <a:lstStyle/>
          <a:p>
            <a:endParaRPr lang="en-GB"/>
          </a:p>
        </p:txBody>
      </p:sp>
    </p:spTree>
    <p:extLst>
      <p:ext uri="{BB962C8B-B14F-4D97-AF65-F5344CB8AC3E}">
        <p14:creationId xmlns:p14="http://schemas.microsoft.com/office/powerpoint/2010/main" val="1516995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8478A-2D59-4A18-87D8-F10EDF2A69ED}"/>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C2A8D8AB-E0F3-4F1F-9B9D-C889483B77D6}"/>
              </a:ext>
            </a:extLst>
          </p:cNvPr>
          <p:cNvSpPr>
            <a:spLocks noGrp="1"/>
          </p:cNvSpPr>
          <p:nvPr>
            <p:ph type="ftr" sz="quarter" idx="25"/>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C68211D3-260C-405C-B0B3-9664089278D2}"/>
              </a:ext>
            </a:extLst>
          </p:cNvPr>
          <p:cNvSpPr>
            <a:spLocks noGrp="1"/>
          </p:cNvSpPr>
          <p:nvPr>
            <p:ph type="title" hasCustomPrompt="1"/>
          </p:nvPr>
        </p:nvSpPr>
        <p:spPr/>
        <p:txBody>
          <a:bodyPr/>
          <a:lstStyle>
            <a:lvl1pPr>
              <a:defRPr/>
            </a:lvl1pPr>
          </a:lstStyle>
          <a:p>
            <a:r>
              <a:rPr lang="en-GB"/>
              <a:t>Click to add title</a:t>
            </a:r>
          </a:p>
        </p:txBody>
      </p:sp>
      <p:sp>
        <p:nvSpPr>
          <p:cNvPr id="22" name="text" descr="{&quot;templafy&quot;:{&quot;binding&quot;:&quot;Translations.PresentationSource&quot;,&quot;type&quot;:&quot;text&quot;}}" title="Translations.PresentationSource">
            <a:extLst>
              <a:ext uri="{FF2B5EF4-FFF2-40B4-BE49-F238E27FC236}">
                <a16:creationId xmlns:a16="http://schemas.microsoft.com/office/drawing/2014/main" id="{D93B0197-0637-4B45-BCF3-AE99F132898B}"/>
              </a:ext>
            </a:extLst>
          </p:cNvPr>
          <p:cNvSpPr>
            <a:spLocks noGrp="1"/>
          </p:cNvSpPr>
          <p:nvPr>
            <p:ph type="body" sz="quarter" idx="26"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4" name="text" descr="{&quot;templafy&quot;:{&quot;binding&quot;:&quot;Translations.Subtitle&quot;,&quot;type&quot;:&quot;text&quot;}}" title="Translations.Subtitle">
            <a:extLst>
              <a:ext uri="{FF2B5EF4-FFF2-40B4-BE49-F238E27FC236}">
                <a16:creationId xmlns:a16="http://schemas.microsoft.com/office/drawing/2014/main" id="{D7D3201E-CA93-4D3D-940A-6E8428DEC9DF}"/>
              </a:ext>
            </a:extLst>
          </p:cNvPr>
          <p:cNvSpPr>
            <a:spLocks noGrp="1"/>
          </p:cNvSpPr>
          <p:nvPr>
            <p:ph type="body" sz="quarter" idx="27"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3" name="Content Placeholder 3">
            <a:extLst>
              <a:ext uri="{FF2B5EF4-FFF2-40B4-BE49-F238E27FC236}">
                <a16:creationId xmlns:a16="http://schemas.microsoft.com/office/drawing/2014/main" id="{FE367BE2-3158-4905-AB82-416291205C4C}"/>
              </a:ext>
            </a:extLst>
          </p:cNvPr>
          <p:cNvSpPr>
            <a:spLocks noGrp="1"/>
          </p:cNvSpPr>
          <p:nvPr>
            <p:ph sz="quarter" idx="19" hasCustomPrompt="1"/>
          </p:nvPr>
        </p:nvSpPr>
        <p:spPr>
          <a:xfrm>
            <a:off x="466725" y="1557338"/>
            <a:ext cx="11245850" cy="415925"/>
          </a:xfrm>
          <a:solidFill>
            <a:srgbClr val="016193"/>
          </a:solidFill>
        </p:spPr>
        <p:txBody>
          <a:bodyPr anchor="ctr"/>
          <a:lstStyle>
            <a:lvl1pPr marL="0" indent="0" algn="ctr">
              <a:spcAft>
                <a:spcPts val="0"/>
              </a:spcAft>
              <a:buNone/>
              <a:defRPr sz="1200" b="1">
                <a:solidFill>
                  <a:schemeClr val="bg1"/>
                </a:solidFill>
              </a:defRPr>
            </a:lvl1pPr>
            <a:lvl2pPr marL="0" indent="0" algn="ctr">
              <a:spcBef>
                <a:spcPts val="0"/>
              </a:spcBef>
              <a:spcAft>
                <a:spcPts val="0"/>
              </a:spcAft>
              <a:buNone/>
              <a:defRPr sz="1000">
                <a:solidFill>
                  <a:schemeClr val="bg1"/>
                </a:solidFill>
              </a:defRPr>
            </a:lvl2pPr>
          </a:lstStyle>
          <a:p>
            <a:pPr lvl="0"/>
            <a:r>
              <a:rPr lang="en-GB"/>
              <a:t>CIO</a:t>
            </a:r>
          </a:p>
          <a:p>
            <a:pPr lvl="1"/>
            <a:r>
              <a:rPr lang="en-GB"/>
              <a:t>Title</a:t>
            </a:r>
          </a:p>
        </p:txBody>
      </p:sp>
      <p:sp>
        <p:nvSpPr>
          <p:cNvPr id="14" name="Picture Placeholder 9">
            <a:extLst>
              <a:ext uri="{FF2B5EF4-FFF2-40B4-BE49-F238E27FC236}">
                <a16:creationId xmlns:a16="http://schemas.microsoft.com/office/drawing/2014/main" id="{F4C83802-B028-4FDE-B141-AB0E32133468}"/>
              </a:ext>
            </a:extLst>
          </p:cNvPr>
          <p:cNvSpPr>
            <a:spLocks noGrp="1"/>
          </p:cNvSpPr>
          <p:nvPr>
            <p:ph type="pic" sz="quarter" idx="20"/>
          </p:nvPr>
        </p:nvSpPr>
        <p:spPr>
          <a:xfrm>
            <a:off x="1328040" y="2104941"/>
            <a:ext cx="900000" cy="900000"/>
          </a:xfrm>
          <a:prstGeom prst="ellipse">
            <a:avLst/>
          </a:prstGeom>
          <a:ln>
            <a:solidFill>
              <a:schemeClr val="bg2">
                <a:lumMod val="90000"/>
              </a:schemeClr>
            </a:solidFill>
          </a:ln>
        </p:spPr>
        <p:txBody>
          <a:bodyPr anchor="ctr"/>
          <a:lstStyle>
            <a:lvl1pPr marL="0" indent="0" algn="ctr">
              <a:buNone/>
              <a:defRPr/>
            </a:lvl1pPr>
          </a:lstStyle>
          <a:p>
            <a:r>
              <a:rPr lang="en-US"/>
              <a:t>Click icon to add picture</a:t>
            </a:r>
            <a:endParaRPr lang="en-GB"/>
          </a:p>
        </p:txBody>
      </p:sp>
      <p:sp>
        <p:nvSpPr>
          <p:cNvPr id="18" name="Picture Placeholder 9">
            <a:extLst>
              <a:ext uri="{FF2B5EF4-FFF2-40B4-BE49-F238E27FC236}">
                <a16:creationId xmlns:a16="http://schemas.microsoft.com/office/drawing/2014/main" id="{1594072D-5BFB-49D7-94B2-19E5063DE2A6}"/>
              </a:ext>
            </a:extLst>
          </p:cNvPr>
          <p:cNvSpPr>
            <a:spLocks noGrp="1"/>
          </p:cNvSpPr>
          <p:nvPr>
            <p:ph type="pic" sz="quarter" idx="21"/>
          </p:nvPr>
        </p:nvSpPr>
        <p:spPr>
          <a:xfrm>
            <a:off x="4208050" y="2104941"/>
            <a:ext cx="900000" cy="900000"/>
          </a:xfrm>
          <a:prstGeom prst="ellipse">
            <a:avLst/>
          </a:prstGeom>
          <a:ln>
            <a:solidFill>
              <a:schemeClr val="bg2">
                <a:lumMod val="90000"/>
              </a:schemeClr>
            </a:solidFill>
          </a:ln>
        </p:spPr>
        <p:txBody>
          <a:bodyPr anchor="ctr"/>
          <a:lstStyle>
            <a:lvl1pPr marL="0" indent="0" algn="ctr">
              <a:buNone/>
              <a:defRPr/>
            </a:lvl1pPr>
          </a:lstStyle>
          <a:p>
            <a:r>
              <a:rPr lang="en-US"/>
              <a:t>Click icon to add picture</a:t>
            </a:r>
            <a:endParaRPr lang="en-GB"/>
          </a:p>
        </p:txBody>
      </p:sp>
      <p:sp>
        <p:nvSpPr>
          <p:cNvPr id="19" name="Picture Placeholder 9">
            <a:extLst>
              <a:ext uri="{FF2B5EF4-FFF2-40B4-BE49-F238E27FC236}">
                <a16:creationId xmlns:a16="http://schemas.microsoft.com/office/drawing/2014/main" id="{9EF18A76-0B2A-470F-975C-C84C3FBE4DF3}"/>
              </a:ext>
            </a:extLst>
          </p:cNvPr>
          <p:cNvSpPr>
            <a:spLocks noGrp="1"/>
          </p:cNvSpPr>
          <p:nvPr>
            <p:ph type="pic" sz="quarter" idx="22"/>
          </p:nvPr>
        </p:nvSpPr>
        <p:spPr>
          <a:xfrm>
            <a:off x="7088060" y="2104941"/>
            <a:ext cx="900000" cy="900000"/>
          </a:xfrm>
          <a:prstGeom prst="ellipse">
            <a:avLst/>
          </a:prstGeom>
          <a:ln>
            <a:solidFill>
              <a:schemeClr val="bg2">
                <a:lumMod val="90000"/>
              </a:schemeClr>
            </a:solidFill>
          </a:ln>
        </p:spPr>
        <p:txBody>
          <a:bodyPr anchor="ctr"/>
          <a:lstStyle>
            <a:lvl1pPr marL="0" indent="0" algn="ctr">
              <a:buNone/>
              <a:defRPr/>
            </a:lvl1pPr>
          </a:lstStyle>
          <a:p>
            <a:r>
              <a:rPr lang="en-US"/>
              <a:t>Click icon to add picture</a:t>
            </a:r>
            <a:endParaRPr lang="en-GB"/>
          </a:p>
        </p:txBody>
      </p:sp>
      <p:sp>
        <p:nvSpPr>
          <p:cNvPr id="20" name="Picture Placeholder 9">
            <a:extLst>
              <a:ext uri="{FF2B5EF4-FFF2-40B4-BE49-F238E27FC236}">
                <a16:creationId xmlns:a16="http://schemas.microsoft.com/office/drawing/2014/main" id="{81D1AB8F-3846-443F-9B2A-5A218AD83761}"/>
              </a:ext>
            </a:extLst>
          </p:cNvPr>
          <p:cNvSpPr>
            <a:spLocks noGrp="1"/>
          </p:cNvSpPr>
          <p:nvPr>
            <p:ph type="pic" sz="quarter" idx="23"/>
          </p:nvPr>
        </p:nvSpPr>
        <p:spPr>
          <a:xfrm>
            <a:off x="9968070" y="2104941"/>
            <a:ext cx="900000" cy="900000"/>
          </a:xfrm>
          <a:prstGeom prst="ellipse">
            <a:avLst/>
          </a:prstGeom>
          <a:ln>
            <a:solidFill>
              <a:schemeClr val="bg2">
                <a:lumMod val="90000"/>
              </a:schemeClr>
            </a:solidFill>
          </a:ln>
        </p:spPr>
        <p:txBody>
          <a:bodyPr anchor="ctr"/>
          <a:lstStyle>
            <a:lvl1pPr marL="0" indent="0" algn="ctr">
              <a:buNone/>
              <a:defRPr/>
            </a:lvl1pPr>
          </a:lstStyle>
          <a:p>
            <a:r>
              <a:rPr lang="en-US"/>
              <a:t>Click icon to add picture</a:t>
            </a:r>
            <a:endParaRPr lang="en-GB"/>
          </a:p>
        </p:txBody>
      </p:sp>
      <p:sp>
        <p:nvSpPr>
          <p:cNvPr id="23" name="Text Placeholder 16">
            <a:extLst>
              <a:ext uri="{FF2B5EF4-FFF2-40B4-BE49-F238E27FC236}">
                <a16:creationId xmlns:a16="http://schemas.microsoft.com/office/drawing/2014/main" id="{8F3875AF-EDB2-450E-8EF3-63CA8B4502CE}"/>
              </a:ext>
            </a:extLst>
          </p:cNvPr>
          <p:cNvSpPr>
            <a:spLocks noGrp="1"/>
          </p:cNvSpPr>
          <p:nvPr>
            <p:ph type="body" sz="quarter" idx="28" hasCustomPrompt="1"/>
          </p:nvPr>
        </p:nvSpPr>
        <p:spPr>
          <a:xfrm>
            <a:off x="484170" y="3129114"/>
            <a:ext cx="2587740" cy="677863"/>
          </a:xfrm>
        </p:spPr>
        <p:txBody>
          <a:bodyPr/>
          <a:lstStyle>
            <a:lvl1pPr marL="0" indent="0" algn="ctr">
              <a:spcAft>
                <a:spcPts val="600"/>
              </a:spcAft>
              <a:buNone/>
              <a:defRPr sz="1000" b="1"/>
            </a:lvl1pPr>
            <a:lvl2pPr marL="0" indent="0" algn="ctr">
              <a:spcBef>
                <a:spcPts val="0"/>
              </a:spcBef>
              <a:spcAft>
                <a:spcPts val="0"/>
              </a:spcAft>
              <a:buNone/>
              <a:defRPr sz="800" b="0"/>
            </a:lvl2pPr>
            <a:lvl3pPr marL="0" indent="0" algn="ctr">
              <a:spcBef>
                <a:spcPts val="0"/>
              </a:spcBef>
              <a:spcAft>
                <a:spcPts val="0"/>
              </a:spcAft>
              <a:buNone/>
              <a:defRPr sz="800" b="0"/>
            </a:lvl3pPr>
            <a:lvl4pPr algn="ctr">
              <a:spcBef>
                <a:spcPts val="0"/>
              </a:spcBef>
              <a:spcAft>
                <a:spcPts val="0"/>
              </a:spcAft>
              <a:buNone/>
              <a:defRPr sz="800" b="0"/>
            </a:lvl4pPr>
            <a:lvl5pPr algn="ctr">
              <a:spcAft>
                <a:spcPts val="0"/>
              </a:spcAft>
              <a:buNone/>
              <a:defRPr sz="800" b="0"/>
            </a:lvl5pPr>
          </a:lstStyle>
          <a:p>
            <a:pPr lvl="0"/>
            <a:r>
              <a:rPr lang="en-GB"/>
              <a:t>Name</a:t>
            </a:r>
          </a:p>
          <a:p>
            <a:pPr lvl="1"/>
            <a:r>
              <a:rPr lang="en-GB"/>
              <a:t>Title</a:t>
            </a:r>
          </a:p>
          <a:p>
            <a:pPr lvl="2"/>
            <a:r>
              <a:rPr lang="en-GB"/>
              <a:t>Experience at FIL</a:t>
            </a:r>
          </a:p>
          <a:p>
            <a:pPr lvl="3"/>
            <a:r>
              <a:rPr lang="en-GB"/>
              <a:t>Investment experience</a:t>
            </a:r>
          </a:p>
        </p:txBody>
      </p:sp>
      <p:sp>
        <p:nvSpPr>
          <p:cNvPr id="25" name="Text Placeholder 16">
            <a:extLst>
              <a:ext uri="{FF2B5EF4-FFF2-40B4-BE49-F238E27FC236}">
                <a16:creationId xmlns:a16="http://schemas.microsoft.com/office/drawing/2014/main" id="{BBCBF96E-680D-4765-80E9-2EB5C180AFCA}"/>
              </a:ext>
            </a:extLst>
          </p:cNvPr>
          <p:cNvSpPr>
            <a:spLocks noGrp="1"/>
          </p:cNvSpPr>
          <p:nvPr>
            <p:ph type="body" sz="quarter" idx="29" hasCustomPrompt="1"/>
          </p:nvPr>
        </p:nvSpPr>
        <p:spPr>
          <a:xfrm>
            <a:off x="3364180" y="3136921"/>
            <a:ext cx="2587740" cy="677863"/>
          </a:xfrm>
        </p:spPr>
        <p:txBody>
          <a:bodyPr/>
          <a:lstStyle>
            <a:lvl1pPr marL="0" indent="0" algn="ctr">
              <a:spcAft>
                <a:spcPts val="600"/>
              </a:spcAft>
              <a:buNone/>
              <a:defRPr sz="1000" b="1"/>
            </a:lvl1pPr>
            <a:lvl2pPr marL="0" indent="0" algn="ctr">
              <a:spcBef>
                <a:spcPts val="0"/>
              </a:spcBef>
              <a:spcAft>
                <a:spcPts val="0"/>
              </a:spcAft>
              <a:buNone/>
              <a:defRPr sz="800" b="0"/>
            </a:lvl2pPr>
            <a:lvl3pPr marL="0" indent="0" algn="ctr">
              <a:spcBef>
                <a:spcPts val="0"/>
              </a:spcBef>
              <a:spcAft>
                <a:spcPts val="0"/>
              </a:spcAft>
              <a:buNone/>
              <a:defRPr sz="800" b="0"/>
            </a:lvl3pPr>
            <a:lvl4pPr algn="ctr">
              <a:spcBef>
                <a:spcPts val="0"/>
              </a:spcBef>
              <a:spcAft>
                <a:spcPts val="0"/>
              </a:spcAft>
              <a:buNone/>
              <a:defRPr sz="800" b="0"/>
            </a:lvl4pPr>
            <a:lvl5pPr algn="ctr">
              <a:spcAft>
                <a:spcPts val="0"/>
              </a:spcAft>
              <a:buNone/>
              <a:defRPr sz="800" b="0"/>
            </a:lvl5pPr>
          </a:lstStyle>
          <a:p>
            <a:pPr lvl="0"/>
            <a:r>
              <a:rPr lang="en-GB"/>
              <a:t>Name</a:t>
            </a:r>
          </a:p>
          <a:p>
            <a:pPr lvl="1"/>
            <a:r>
              <a:rPr lang="en-GB"/>
              <a:t>Title</a:t>
            </a:r>
          </a:p>
          <a:p>
            <a:pPr lvl="2"/>
            <a:r>
              <a:rPr lang="en-GB"/>
              <a:t>Experience at FIL</a:t>
            </a:r>
          </a:p>
          <a:p>
            <a:pPr lvl="3"/>
            <a:r>
              <a:rPr lang="en-GB"/>
              <a:t>Investment experience</a:t>
            </a:r>
          </a:p>
        </p:txBody>
      </p:sp>
      <p:sp>
        <p:nvSpPr>
          <p:cNvPr id="26" name="Text Placeholder 16">
            <a:extLst>
              <a:ext uri="{FF2B5EF4-FFF2-40B4-BE49-F238E27FC236}">
                <a16:creationId xmlns:a16="http://schemas.microsoft.com/office/drawing/2014/main" id="{2364E503-4FBD-4F8F-A8BF-58E6F1AA8650}"/>
              </a:ext>
            </a:extLst>
          </p:cNvPr>
          <p:cNvSpPr>
            <a:spLocks noGrp="1"/>
          </p:cNvSpPr>
          <p:nvPr>
            <p:ph type="body" sz="quarter" idx="30" hasCustomPrompt="1"/>
          </p:nvPr>
        </p:nvSpPr>
        <p:spPr>
          <a:xfrm>
            <a:off x="6244190" y="3136921"/>
            <a:ext cx="2587740" cy="677863"/>
          </a:xfrm>
        </p:spPr>
        <p:txBody>
          <a:bodyPr/>
          <a:lstStyle>
            <a:lvl1pPr marL="0" indent="0" algn="ctr">
              <a:spcAft>
                <a:spcPts val="600"/>
              </a:spcAft>
              <a:buNone/>
              <a:defRPr sz="1000" b="1"/>
            </a:lvl1pPr>
            <a:lvl2pPr marL="0" indent="0" algn="ctr">
              <a:spcBef>
                <a:spcPts val="0"/>
              </a:spcBef>
              <a:spcAft>
                <a:spcPts val="0"/>
              </a:spcAft>
              <a:buNone/>
              <a:defRPr sz="800" b="0"/>
            </a:lvl2pPr>
            <a:lvl3pPr marL="0" indent="0" algn="ctr">
              <a:spcBef>
                <a:spcPts val="0"/>
              </a:spcBef>
              <a:spcAft>
                <a:spcPts val="0"/>
              </a:spcAft>
              <a:buNone/>
              <a:defRPr sz="800" b="0"/>
            </a:lvl3pPr>
            <a:lvl4pPr algn="ctr">
              <a:spcBef>
                <a:spcPts val="0"/>
              </a:spcBef>
              <a:spcAft>
                <a:spcPts val="0"/>
              </a:spcAft>
              <a:buNone/>
              <a:defRPr sz="800" b="0"/>
            </a:lvl4pPr>
            <a:lvl5pPr algn="ctr">
              <a:spcAft>
                <a:spcPts val="0"/>
              </a:spcAft>
              <a:buNone/>
              <a:defRPr sz="800" b="0"/>
            </a:lvl5pPr>
          </a:lstStyle>
          <a:p>
            <a:pPr lvl="0"/>
            <a:r>
              <a:rPr lang="en-GB"/>
              <a:t>Name</a:t>
            </a:r>
          </a:p>
          <a:p>
            <a:pPr lvl="1"/>
            <a:r>
              <a:rPr lang="en-GB"/>
              <a:t>Title</a:t>
            </a:r>
          </a:p>
          <a:p>
            <a:pPr lvl="2"/>
            <a:r>
              <a:rPr lang="en-GB"/>
              <a:t>Experience at FIL</a:t>
            </a:r>
          </a:p>
          <a:p>
            <a:pPr lvl="3"/>
            <a:r>
              <a:rPr lang="en-GB"/>
              <a:t>Investment experience</a:t>
            </a:r>
          </a:p>
        </p:txBody>
      </p:sp>
      <p:sp>
        <p:nvSpPr>
          <p:cNvPr id="27" name="Text Placeholder 16">
            <a:extLst>
              <a:ext uri="{FF2B5EF4-FFF2-40B4-BE49-F238E27FC236}">
                <a16:creationId xmlns:a16="http://schemas.microsoft.com/office/drawing/2014/main" id="{FC17CAAA-D48C-4002-8C7E-B6DC218141B4}"/>
              </a:ext>
            </a:extLst>
          </p:cNvPr>
          <p:cNvSpPr>
            <a:spLocks noGrp="1"/>
          </p:cNvSpPr>
          <p:nvPr>
            <p:ph type="body" sz="quarter" idx="31" hasCustomPrompt="1"/>
          </p:nvPr>
        </p:nvSpPr>
        <p:spPr>
          <a:xfrm>
            <a:off x="9124200" y="3136921"/>
            <a:ext cx="2587740" cy="677863"/>
          </a:xfrm>
        </p:spPr>
        <p:txBody>
          <a:bodyPr/>
          <a:lstStyle>
            <a:lvl1pPr marL="0" indent="0" algn="ctr">
              <a:spcAft>
                <a:spcPts val="600"/>
              </a:spcAft>
              <a:buNone/>
              <a:defRPr sz="1000" b="1"/>
            </a:lvl1pPr>
            <a:lvl2pPr marL="0" indent="0" algn="ctr">
              <a:spcBef>
                <a:spcPts val="0"/>
              </a:spcBef>
              <a:spcAft>
                <a:spcPts val="0"/>
              </a:spcAft>
              <a:buNone/>
              <a:defRPr sz="800" b="0"/>
            </a:lvl2pPr>
            <a:lvl3pPr marL="0" indent="0" algn="ctr">
              <a:spcBef>
                <a:spcPts val="0"/>
              </a:spcBef>
              <a:spcAft>
                <a:spcPts val="0"/>
              </a:spcAft>
              <a:buNone/>
              <a:defRPr sz="800" b="0"/>
            </a:lvl3pPr>
            <a:lvl4pPr algn="ctr">
              <a:spcBef>
                <a:spcPts val="0"/>
              </a:spcBef>
              <a:spcAft>
                <a:spcPts val="0"/>
              </a:spcAft>
              <a:buNone/>
              <a:defRPr sz="800" b="0"/>
            </a:lvl4pPr>
            <a:lvl5pPr algn="ctr">
              <a:spcAft>
                <a:spcPts val="0"/>
              </a:spcAft>
              <a:buNone/>
              <a:defRPr sz="800" b="0"/>
            </a:lvl5pPr>
          </a:lstStyle>
          <a:p>
            <a:pPr lvl="0"/>
            <a:r>
              <a:rPr lang="en-GB"/>
              <a:t>Name</a:t>
            </a:r>
          </a:p>
          <a:p>
            <a:pPr lvl="1"/>
            <a:r>
              <a:rPr lang="en-GB"/>
              <a:t>Title</a:t>
            </a:r>
          </a:p>
          <a:p>
            <a:pPr lvl="2"/>
            <a:r>
              <a:rPr lang="en-GB"/>
              <a:t>Experience at FIL</a:t>
            </a:r>
          </a:p>
          <a:p>
            <a:pPr lvl="3"/>
            <a:r>
              <a:rPr lang="en-GB"/>
              <a:t>Investment experience</a:t>
            </a:r>
          </a:p>
        </p:txBody>
      </p:sp>
    </p:spTree>
    <p:extLst>
      <p:ext uri="{BB962C8B-B14F-4D97-AF65-F5344CB8AC3E}">
        <p14:creationId xmlns:p14="http://schemas.microsoft.com/office/powerpoint/2010/main" val="12960871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C423A2A-7F05-418A-8A30-C61585A0E091}"/>
              </a:ext>
            </a:extLst>
          </p:cNvPr>
          <p:cNvGraphicFramePr>
            <a:graphicFrameLocks noChangeAspect="1"/>
          </p:cNvGraphicFramePr>
          <p:nvPr userDrawn="1">
            <p:custDataLst>
              <p:tags r:id="rId1"/>
            </p:custDataLst>
            <p:extLst>
              <p:ext uri="{D42A27DB-BD31-4B8C-83A1-F6EECF244321}">
                <p14:modId xmlns:p14="http://schemas.microsoft.com/office/powerpoint/2010/main" val="268559066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Folie" r:id="rId4" imgW="384" imgH="385" progId="TCLayout.ActiveDocument.1">
                  <p:embed/>
                </p:oleObj>
              </mc:Choice>
              <mc:Fallback>
                <p:oleObj name="think-cell Folie" r:id="rId4" imgW="384" imgH="385" progId="TCLayout.ActiveDocument.1">
                  <p:embed/>
                  <p:pic>
                    <p:nvPicPr>
                      <p:cNvPr id="12" name="Object 11" hidden="1">
                        <a:extLst>
                          <a:ext uri="{FF2B5EF4-FFF2-40B4-BE49-F238E27FC236}">
                            <a16:creationId xmlns:a16="http://schemas.microsoft.com/office/drawing/2014/main" id="{4C423A2A-7F05-418A-8A30-C61585A0E091}"/>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6EB0031-B189-4BDE-9B13-985B94FEB7FE}"/>
              </a:ext>
            </a:extLst>
          </p:cNvPr>
          <p:cNvSpPr/>
          <p:nvPr userDrawn="1">
            <p:custDataLst>
              <p:tags r:id="rId2"/>
            </p:custDataLst>
          </p:nvPr>
        </p:nvSpPr>
        <p:spPr>
          <a:xfrm>
            <a:off x="1" y="0"/>
            <a:ext cx="158751"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400" b="1" i="0" baseline="0" noProof="0" err="1">
              <a:latin typeface="Arial" panose="020B0604020202020204" pitchFamily="34" charset="0"/>
              <a:ea typeface="+mj-ea"/>
              <a:cs typeface="+mj-cs"/>
              <a:sym typeface="Arial" panose="020B0604020202020204" pitchFamily="34" charset="0"/>
            </a:endParaRPr>
          </a:p>
        </p:txBody>
      </p:sp>
      <p:sp>
        <p:nvSpPr>
          <p:cNvPr id="2" name="text" descr="{&quot;templafy&quot;:{&quot;id&quot;:&quot;79200a8b-d2a7-461f-9f23-b072966798d9&quot;}}" title="Translations.PPTitle"/>
          <p:cNvSpPr>
            <a:spLocks noGrp="1"/>
          </p:cNvSpPr>
          <p:nvPr>
            <p:ph type="title" hasCustomPrompt="1"/>
          </p:nvPr>
        </p:nvSpPr>
        <p:spPr>
          <a:xfrm>
            <a:off x="539751" y="539750"/>
            <a:ext cx="11109324" cy="566738"/>
          </a:xfrm>
        </p:spPr>
        <p:txBody>
          <a:bodyPr/>
          <a:lstStyle>
            <a:lvl1pPr>
              <a:defRPr/>
            </a:lvl1pPr>
          </a:lstStyle>
          <a:p>
            <a:r>
              <a:rPr lang="de-DE"/>
              <a:t>Titel durch Klicken hinzufügen</a:t>
            </a:r>
          </a:p>
        </p:txBody>
      </p:sp>
      <p:sp>
        <p:nvSpPr>
          <p:cNvPr id="6" name="text" descr="{&quot;templafy&quot;:{&quot;id&quot;:&quot;7fdfebec-8c03-4148-9df3-214de3da1d0a&quot;}}" title="Translations.Subtitle">
            <a:extLst>
              <a:ext uri="{FF2B5EF4-FFF2-40B4-BE49-F238E27FC236}">
                <a16:creationId xmlns:a16="http://schemas.microsoft.com/office/drawing/2014/main" id="{6F4CF205-5BC5-4633-9147-1A202A2D3005}"/>
              </a:ext>
            </a:extLst>
          </p:cNvPr>
          <p:cNvSpPr>
            <a:spLocks noGrp="1"/>
          </p:cNvSpPr>
          <p:nvPr>
            <p:ph type="subTitle" idx="16" hasCustomPrompt="1"/>
          </p:nvPr>
        </p:nvSpPr>
        <p:spPr>
          <a:xfrm>
            <a:off x="537369" y="1106490"/>
            <a:ext cx="11111707" cy="450399"/>
          </a:xfrm>
        </p:spPr>
        <p:txBody>
          <a:bodyPr/>
          <a:lstStyle>
            <a:lvl1pPr marL="0" indent="0" algn="l">
              <a:spcBef>
                <a:spcPts val="0"/>
              </a:spcBef>
              <a:buFont typeface="Arial" panose="020B0604020202020204" pitchFamily="34" charset="0"/>
              <a:buChar char="​"/>
              <a:defRPr sz="15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de-DE"/>
              <a:t>Klicken um Untertitel hinzuzufügen</a:t>
            </a:r>
          </a:p>
        </p:txBody>
      </p:sp>
      <p:sp>
        <p:nvSpPr>
          <p:cNvPr id="17" name="Text Placeholder 15">
            <a:extLst>
              <a:ext uri="{FF2B5EF4-FFF2-40B4-BE49-F238E27FC236}">
                <a16:creationId xmlns:a16="http://schemas.microsoft.com/office/drawing/2014/main" id="{26A6F6C3-B88C-42ED-8622-C582F0CAFDD8}"/>
              </a:ext>
            </a:extLst>
          </p:cNvPr>
          <p:cNvSpPr>
            <a:spLocks noGrp="1"/>
          </p:cNvSpPr>
          <p:nvPr>
            <p:ph type="body" sz="quarter" idx="20" hasCustomPrompt="1"/>
          </p:nvPr>
        </p:nvSpPr>
        <p:spPr>
          <a:xfrm>
            <a:off x="539751" y="255760"/>
            <a:ext cx="5556251" cy="215444"/>
          </a:xfrm>
        </p:spPr>
        <p:txBody>
          <a:bodyPr>
            <a:noAutofit/>
          </a:bodyPr>
          <a:lstStyle>
            <a:lvl1pPr marL="0" indent="0">
              <a:spcBef>
                <a:spcPts val="0"/>
              </a:spcBef>
              <a:buNone/>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Tracker</a:t>
            </a:r>
            <a:endParaRPr lang="de-DE"/>
          </a:p>
        </p:txBody>
      </p:sp>
    </p:spTree>
    <p:extLst>
      <p:ext uri="{BB962C8B-B14F-4D97-AF65-F5344CB8AC3E}">
        <p14:creationId xmlns:p14="http://schemas.microsoft.com/office/powerpoint/2010/main" val="1850720231"/>
      </p:ext>
    </p:extLst>
  </p:cSld>
  <p:clrMapOvr>
    <a:masterClrMapping/>
  </p:clrMapOvr>
  <p:extLst>
    <p:ext uri="{DCECCB84-F9BA-43D5-87BE-67443E8EF086}">
      <p15:sldGuideLst xmlns:p15="http://schemas.microsoft.com/office/powerpoint/2012/main">
        <p15:guide id="1" orient="horz" pos="1230">
          <p15:clr>
            <a:srgbClr val="FBAE40"/>
          </p15:clr>
        </p15:guide>
        <p15:guide id="2" orient="horz" pos="3725">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A2FF990-6277-4B81-9755-1DBFD4663E6B}"/>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0429B0B5-3ACC-408A-9E67-36A82110824A}"/>
              </a:ext>
            </a:extLst>
          </p:cNvPr>
          <p:cNvSpPr>
            <a:spLocks noGrp="1"/>
          </p:cNvSpPr>
          <p:nvPr>
            <p:ph type="ftr" sz="quarter" idx="18"/>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p:txBody>
          <a:bodyPr/>
          <a:lstStyle>
            <a:lvl1pPr>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F856A493-9481-4D1A-BDEB-6B29EE4AC3E4}"/>
              </a:ext>
            </a:extLst>
          </p:cNvPr>
          <p:cNvSpPr>
            <a:spLocks noGrp="1"/>
          </p:cNvSpPr>
          <p:nvPr>
            <p:ph type="body" sz="quarter" idx="19"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9" name="text" descr="{&quot;templafy&quot;:{&quot;binding&quot;:&quot;Translations.Subtitle&quot;,&quot;type&quot;:&quot;text&quot;}}" title="Translations.Subtitle">
            <a:extLst>
              <a:ext uri="{FF2B5EF4-FFF2-40B4-BE49-F238E27FC236}">
                <a16:creationId xmlns:a16="http://schemas.microsoft.com/office/drawing/2014/main" id="{6F5D52FF-C66C-496E-BD69-A01B913A4B84}"/>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20452292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Four graphs">
    <p:spTree>
      <p:nvGrpSpPr>
        <p:cNvPr id="1" name=""/>
        <p:cNvGrpSpPr/>
        <p:nvPr/>
      </p:nvGrpSpPr>
      <p:grpSpPr>
        <a:xfrm>
          <a:off x="0" y="0"/>
          <a:ext cx="0" cy="0"/>
          <a:chOff x="0" y="0"/>
          <a:chExt cx="0" cy="0"/>
        </a:xfrm>
      </p:grpSpPr>
      <p:sp>
        <p:nvSpPr>
          <p:cNvPr id="20" name="text" descr="{&quot;templafy&quot;:{&quot;binding&quot;:&quot;Translations.PPHeadline&quot;,&quot;type&quot;:&quot;text&quot;}}" title="Translations.PPHeadline">
            <a:extLst>
              <a:ext uri="{FF2B5EF4-FFF2-40B4-BE49-F238E27FC236}">
                <a16:creationId xmlns:a16="http://schemas.microsoft.com/office/drawing/2014/main" id="{63E94A03-A420-4B79-A262-F7F63A78C670}"/>
              </a:ext>
            </a:extLst>
          </p:cNvPr>
          <p:cNvSpPr>
            <a:spLocks noGrp="1"/>
          </p:cNvSpPr>
          <p:nvPr>
            <p:ph type="body" sz="quarter" idx="21"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AD11A5CE-BF1D-4D65-B282-E10E52F66E6C}"/>
              </a:ext>
            </a:extLst>
          </p:cNvPr>
          <p:cNvSpPr>
            <a:spLocks noGrp="1"/>
          </p:cNvSpPr>
          <p:nvPr>
            <p:ph type="body" sz="quarter" idx="43" hasCustomPrompt="1"/>
          </p:nvPr>
        </p:nvSpPr>
        <p:spPr>
          <a:xfrm>
            <a:off x="6251375"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2" name="text" descr="{&quot;templafy&quot;:{&quot;binding&quot;:&quot;Translations.PPHeadline&quot;,&quot;type&quot;:&quot;text&quot;}}" title="Translations.PPHeadline">
            <a:extLst>
              <a:ext uri="{FF2B5EF4-FFF2-40B4-BE49-F238E27FC236}">
                <a16:creationId xmlns:a16="http://schemas.microsoft.com/office/drawing/2014/main" id="{455D52D0-FAB7-42EB-BAFF-F65FA976F805}"/>
              </a:ext>
            </a:extLst>
          </p:cNvPr>
          <p:cNvSpPr>
            <a:spLocks noGrp="1"/>
          </p:cNvSpPr>
          <p:nvPr>
            <p:ph type="body" sz="quarter" idx="44" hasCustomPrompt="1"/>
          </p:nvPr>
        </p:nvSpPr>
        <p:spPr>
          <a:xfrm>
            <a:off x="478800"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5" name="text" descr="{&quot;templafy&quot;:{&quot;binding&quot;:&quot;Translations.PPHeadline&quot;,&quot;type&quot;:&quot;text&quot;}}" title="Translations.PPHeadline">
            <a:extLst>
              <a:ext uri="{FF2B5EF4-FFF2-40B4-BE49-F238E27FC236}">
                <a16:creationId xmlns:a16="http://schemas.microsoft.com/office/drawing/2014/main" id="{9714AB00-9A70-4F0A-A845-E9CAF435319F}"/>
              </a:ext>
            </a:extLst>
          </p:cNvPr>
          <p:cNvSpPr>
            <a:spLocks noGrp="1"/>
          </p:cNvSpPr>
          <p:nvPr>
            <p:ph type="body" sz="quarter" idx="45" hasCustomPrompt="1"/>
          </p:nvPr>
        </p:nvSpPr>
        <p:spPr>
          <a:xfrm>
            <a:off x="6238857"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 name="Date Placeholder 1">
            <a:extLst>
              <a:ext uri="{FF2B5EF4-FFF2-40B4-BE49-F238E27FC236}">
                <a16:creationId xmlns:a16="http://schemas.microsoft.com/office/drawing/2014/main" id="{BB5B8F3D-7A9F-4E67-90E3-D1471A1449D5}"/>
              </a:ext>
            </a:extLst>
          </p:cNvPr>
          <p:cNvSpPr>
            <a:spLocks noGrp="1"/>
          </p:cNvSpPr>
          <p:nvPr>
            <p:ph type="dt" sz="half" idx="46"/>
          </p:nvPr>
        </p:nvSpPr>
        <p:spPr/>
        <p:txBody>
          <a:bodyPr/>
          <a:lstStyle/>
          <a:p>
            <a:fld id="{46DB9A6D-AAF2-4D85-9590-A28779EED1E4}" type="datetime6">
              <a:rPr lang="en-GB" smtClean="0"/>
              <a:t>November 23</a:t>
            </a:fld>
            <a:endParaRPr lang="en-GB"/>
          </a:p>
        </p:txBody>
      </p:sp>
      <p:sp>
        <p:nvSpPr>
          <p:cNvPr id="7" name="Footer Placeholder 6">
            <a:extLst>
              <a:ext uri="{FF2B5EF4-FFF2-40B4-BE49-F238E27FC236}">
                <a16:creationId xmlns:a16="http://schemas.microsoft.com/office/drawing/2014/main" id="{2BEFCDE3-96BE-4AAD-AA53-632313A4F28D}"/>
              </a:ext>
            </a:extLst>
          </p:cNvPr>
          <p:cNvSpPr>
            <a:spLocks noGrp="1"/>
          </p:cNvSpPr>
          <p:nvPr>
            <p:ph type="ftr" sz="quarter" idx="47"/>
          </p:nvPr>
        </p:nvSpPr>
        <p:spPr/>
        <p:txBody>
          <a:bodyPr/>
          <a:lstStyle/>
          <a:p>
            <a:endParaRPr lang="en-GB"/>
          </a:p>
        </p:txBody>
      </p:sp>
      <p:sp>
        <p:nvSpPr>
          <p:cNvPr id="17" name="text" descr="{&quot;templafy&quot;:{&quot;binding&quot;:&quot;Translations.Subtitle&quot;,&quot;type&quot;:&quot;text&quot;}}" title="Translations.Subtitle">
            <a:extLst>
              <a:ext uri="{FF2B5EF4-FFF2-40B4-BE49-F238E27FC236}">
                <a16:creationId xmlns:a16="http://schemas.microsoft.com/office/drawing/2014/main" id="{31E8E455-4E44-433E-B54D-D3A51F5721F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9EB7591F-6277-4B78-8D2C-E9631F8AB904}"/>
              </a:ext>
            </a:extLst>
          </p:cNvPr>
          <p:cNvSpPr>
            <a:spLocks noGrp="1"/>
          </p:cNvSpPr>
          <p:nvPr>
            <p:ph type="title" hasCustomPrompt="1"/>
          </p:nvPr>
        </p:nvSpPr>
        <p:spPr/>
        <p:txBody>
          <a:bodyPr/>
          <a:lstStyle>
            <a:lvl1pPr>
              <a:defRPr/>
            </a:lvl1pPr>
          </a:lstStyle>
          <a:p>
            <a:r>
              <a:rPr lang="en-GB"/>
              <a:t>Click to add title</a:t>
            </a:r>
          </a:p>
        </p:txBody>
      </p:sp>
      <p:sp>
        <p:nvSpPr>
          <p:cNvPr id="16" name="text" descr="{&quot;templafy&quot;:{&quot;binding&quot;:&quot;Translations.PPText&quot;,&quot;type&quot;:&quot;text&quot;}}" title="Translations.PPText">
            <a:extLst>
              <a:ext uri="{FF2B5EF4-FFF2-40B4-BE49-F238E27FC236}">
                <a16:creationId xmlns:a16="http://schemas.microsoft.com/office/drawing/2014/main" id="{A9DB1F7C-6859-4568-9893-71D844F960AA}"/>
              </a:ext>
            </a:extLst>
          </p:cNvPr>
          <p:cNvSpPr>
            <a:spLocks noGrp="1"/>
          </p:cNvSpPr>
          <p:nvPr>
            <p:ph sz="half" idx="2" hasCustomPrompt="1"/>
          </p:nvPr>
        </p:nvSpPr>
        <p:spPr>
          <a:xfrm>
            <a:off x="478800" y="16632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descr="{&quot;templafy&quot;:{&quot;binding&quot;:&quot;Translations.PPText&quot;,&quot;type&quot;:&quot;text&quot;}}" title="Translations.PPText">
            <a:extLst>
              <a:ext uri="{FF2B5EF4-FFF2-40B4-BE49-F238E27FC236}">
                <a16:creationId xmlns:a16="http://schemas.microsoft.com/office/drawing/2014/main" id="{F22A83DB-18D2-44A4-9234-876C91F4497B}"/>
              </a:ext>
            </a:extLst>
          </p:cNvPr>
          <p:cNvSpPr>
            <a:spLocks noGrp="1"/>
          </p:cNvSpPr>
          <p:nvPr>
            <p:ph sz="quarter" idx="4" hasCustomPrompt="1"/>
          </p:nvPr>
        </p:nvSpPr>
        <p:spPr>
          <a:xfrm>
            <a:off x="6240575" y="16632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590F90-7ED0-4B63-9E7D-D0468E98ACB7}"/>
              </a:ext>
            </a:extLst>
          </p:cNvPr>
          <p:cNvSpPr>
            <a:spLocks noGrp="1"/>
          </p:cNvSpPr>
          <p:nvPr>
            <p:ph sz="quarter" idx="17" hasCustomPrompt="1"/>
          </p:nvPr>
        </p:nvSpPr>
        <p:spPr>
          <a:xfrm>
            <a:off x="477967"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descr="{&quot;templafy&quot;:{&quot;binding&quot;:&quot;Translations.PPText&quot;,&quot;type&quot;:&quot;text&quot;}}" title="Translations.PPText">
            <a:extLst>
              <a:ext uri="{FF2B5EF4-FFF2-40B4-BE49-F238E27FC236}">
                <a16:creationId xmlns:a16="http://schemas.microsoft.com/office/drawing/2014/main" id="{A31D9827-8A11-443F-BF45-2F2FF13B6B24}"/>
              </a:ext>
            </a:extLst>
          </p:cNvPr>
          <p:cNvSpPr>
            <a:spLocks noGrp="1"/>
          </p:cNvSpPr>
          <p:nvPr>
            <p:ph sz="quarter" idx="48" hasCustomPrompt="1"/>
          </p:nvPr>
        </p:nvSpPr>
        <p:spPr>
          <a:xfrm>
            <a:off x="6238800"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descr="{&quot;templafy&quot;:{&quot;binding&quot;:&quot;Translations.PresentationSource&quot;,&quot;type&quot;:&quot;text&quot;}}" title="Translations.PresentationSource">
            <a:extLst>
              <a:ext uri="{FF2B5EF4-FFF2-40B4-BE49-F238E27FC236}">
                <a16:creationId xmlns:a16="http://schemas.microsoft.com/office/drawing/2014/main" id="{5F397F6C-E583-4A6F-A292-772CE81DC7B4}"/>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5" name="text" descr="{&quot;templafy&quot;:{&quot;binding&quot;:&quot;Translations.PresentationSource&quot;,&quot;type&quot;:&quot;text&quot;}}" title="Translations.PresentationSource">
            <a:extLst>
              <a:ext uri="{FF2B5EF4-FFF2-40B4-BE49-F238E27FC236}">
                <a16:creationId xmlns:a16="http://schemas.microsoft.com/office/drawing/2014/main" id="{20C113DF-917E-4599-AD01-2A76CA275C0F}"/>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3110975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Filter/Process Diagram_2">
    <p:spTree>
      <p:nvGrpSpPr>
        <p:cNvPr id="1" name=""/>
        <p:cNvGrpSpPr/>
        <p:nvPr/>
      </p:nvGrpSpPr>
      <p:grpSpPr>
        <a:xfrm>
          <a:off x="0" y="0"/>
          <a:ext cx="0" cy="0"/>
          <a:chOff x="0" y="0"/>
          <a:chExt cx="0" cy="0"/>
        </a:xfrm>
      </p:grpSpPr>
      <p:cxnSp>
        <p:nvCxnSpPr>
          <p:cNvPr id="25" name="Straight Connector 24"/>
          <p:cNvCxnSpPr/>
          <p:nvPr userDrawn="1"/>
        </p:nvCxnSpPr>
        <p:spPr>
          <a:xfrm>
            <a:off x="6100540" y="2179484"/>
            <a:ext cx="0" cy="3443738"/>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 Placeholder 3"/>
          <p:cNvSpPr>
            <a:spLocks noGrp="1"/>
          </p:cNvSpPr>
          <p:nvPr userDrawn="1">
            <p:ph type="body" sz="quarter" idx="15"/>
          </p:nvPr>
        </p:nvSpPr>
        <p:spPr>
          <a:xfrm>
            <a:off x="3440643" y="1671807"/>
            <a:ext cx="5314949" cy="738188"/>
          </a:xfrm>
          <a:prstGeom prst="rect">
            <a:avLst/>
          </a:prstGeom>
          <a:solidFill>
            <a:schemeClr val="accent1"/>
          </a:solidFill>
        </p:spPr>
        <p:txBody>
          <a:bodyPr vert="horz" lIns="180000" tIns="180000" rIns="180000" bIns="180000" anchor="ctr" anchorCtr="0"/>
          <a:lstStyle>
            <a:lvl1pPr marL="0" indent="0" algn="ctr" defTabSz="912813" rtl="0" eaLnBrk="1" fontAlgn="base" hangingPunct="1">
              <a:spcBef>
                <a:spcPts val="0"/>
              </a:spcBef>
              <a:spcAft>
                <a:spcPts val="300"/>
              </a:spcAft>
              <a:buNone/>
              <a:defRPr lang="en-AU" sz="1600" b="1" kern="1200" dirty="0" smtClean="0">
                <a:solidFill>
                  <a:srgbClr val="FFFFFF"/>
                </a:solidFill>
                <a:latin typeface="+mn-lt"/>
                <a:ea typeface="ＭＳ Ｐゴシック" charset="0"/>
                <a:cs typeface="ＭＳ Ｐゴシック" charset="0"/>
              </a:defRPr>
            </a:lvl1pPr>
            <a:lvl2pPr marL="357188" indent="-171450" algn="l" defTabSz="912813" rtl="0" eaLnBrk="1" fontAlgn="base" hangingPunct="1">
              <a:spcBef>
                <a:spcPts val="0"/>
              </a:spcBef>
              <a:spcAft>
                <a:spcPts val="300"/>
              </a:spcAft>
              <a:defRPr lang="en-AU" sz="1400" b="1" kern="1200" dirty="0" smtClean="0">
                <a:solidFill>
                  <a:srgbClr val="FFFFFF"/>
                </a:solidFill>
                <a:latin typeface="+mn-lt"/>
                <a:ea typeface="ＭＳ Ｐゴシック" charset="0"/>
                <a:cs typeface="ＭＳ Ｐゴシック" charset="0"/>
              </a:defRPr>
            </a:lvl2pPr>
            <a:lvl3pPr marL="541338" indent="-180975" algn="l" defTabSz="912813" rtl="0" eaLnBrk="1" fontAlgn="base" hangingPunct="1">
              <a:spcBef>
                <a:spcPts val="0"/>
              </a:spcBef>
              <a:spcAft>
                <a:spcPts val="300"/>
              </a:spcAft>
              <a:buFont typeface="Lucida Grande"/>
              <a:buChar char="–"/>
              <a:defRPr lang="en-AU" sz="1200" b="1" kern="1200" dirty="0" smtClean="0">
                <a:solidFill>
                  <a:srgbClr val="FFFFFF"/>
                </a:solidFill>
                <a:latin typeface="+mn-lt"/>
                <a:ea typeface="ＭＳ Ｐゴシック" charset="0"/>
                <a:cs typeface="ＭＳ Ｐゴシック" charset="0"/>
              </a:defRPr>
            </a:lvl3pPr>
            <a:lvl4pPr marL="715963" indent="-174625" algn="l" defTabSz="912813" rtl="0" eaLnBrk="1" fontAlgn="base" hangingPunct="1">
              <a:spcBef>
                <a:spcPts val="0"/>
              </a:spcBef>
              <a:spcAft>
                <a:spcPts val="300"/>
              </a:spcAft>
              <a:buFont typeface="Arial"/>
              <a:buChar char="–"/>
              <a:defRPr lang="en-US" sz="1000" b="1" kern="1200" dirty="0">
                <a:solidFill>
                  <a:srgbClr val="FFFFFF"/>
                </a:solidFill>
                <a:latin typeface="+mn-lt"/>
                <a:ea typeface="ＭＳ Ｐゴシック" charset="0"/>
                <a:cs typeface="ＭＳ Ｐゴシック" charset="0"/>
              </a:defRPr>
            </a:lvl4pPr>
          </a:lstStyle>
          <a:p>
            <a:pPr lvl="0"/>
            <a:r>
              <a:rPr lang="en-US"/>
              <a:t>Click to edit Master text styles</a:t>
            </a:r>
          </a:p>
        </p:txBody>
      </p:sp>
      <p:cxnSp>
        <p:nvCxnSpPr>
          <p:cNvPr id="23" name="Straight Connector 22"/>
          <p:cNvCxnSpPr/>
          <p:nvPr userDrawn="1"/>
        </p:nvCxnSpPr>
        <p:spPr>
          <a:xfrm>
            <a:off x="624417" y="2848924"/>
            <a:ext cx="10945283"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625416" y="2848437"/>
            <a:ext cx="7115" cy="2807826"/>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11580404" y="2848437"/>
            <a:ext cx="8467" cy="2807826"/>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 Placeholder 2"/>
          <p:cNvSpPr>
            <a:spLocks noGrp="1"/>
          </p:cNvSpPr>
          <p:nvPr>
            <p:ph type="body" sz="quarter" idx="26"/>
          </p:nvPr>
        </p:nvSpPr>
        <p:spPr>
          <a:xfrm>
            <a:off x="723900" y="3043075"/>
            <a:ext cx="5234965" cy="262622"/>
          </a:xfrm>
          <a:prstGeom prst="rect">
            <a:avLst/>
          </a:prstGeom>
        </p:spPr>
        <p:txBody>
          <a:bodyPr vert="horz" lIns="0" tIns="0" rIns="0" bIns="0"/>
          <a:lstStyle>
            <a:lvl1pPr marL="0" indent="0">
              <a:buNone/>
              <a:defRPr lang="en-US" sz="1400" b="1" kern="1200" baseline="0" dirty="0">
                <a:solidFill>
                  <a:schemeClr val="tx2"/>
                </a:solidFill>
                <a:latin typeface="+mn-lt"/>
                <a:ea typeface="ＭＳ Ｐゴシック" charset="0"/>
                <a:cs typeface="ＭＳ Ｐゴシック" charset="0"/>
              </a:defRPr>
            </a:lvl1pPr>
          </a:lstStyle>
          <a:p>
            <a:pPr lvl="0"/>
            <a:r>
              <a:rPr lang="en-US"/>
              <a:t>Click to edit Master text styles</a:t>
            </a:r>
          </a:p>
        </p:txBody>
      </p:sp>
      <p:sp>
        <p:nvSpPr>
          <p:cNvPr id="48" name="Text Placeholder 35"/>
          <p:cNvSpPr>
            <a:spLocks noGrp="1"/>
          </p:cNvSpPr>
          <p:nvPr>
            <p:ph type="body" sz="quarter" idx="27" hasCustomPrompt="1"/>
          </p:nvPr>
        </p:nvSpPr>
        <p:spPr>
          <a:xfrm>
            <a:off x="749300" y="3371244"/>
            <a:ext cx="5209565" cy="2285019"/>
          </a:xfrm>
          <a:prstGeom prst="rect">
            <a:avLst/>
          </a:prstGeom>
        </p:spPr>
        <p:txBody>
          <a:bodyPr vert="horz" lIns="0" tIns="0" rIns="0" bIns="0"/>
          <a:lstStyle>
            <a:lvl1pPr marL="0" marR="0" indent="0" algn="l" defTabSz="914400" rtl="0" eaLnBrk="1" fontAlgn="base" latinLnBrk="0" hangingPunct="1">
              <a:lnSpc>
                <a:spcPct val="100000"/>
              </a:lnSpc>
              <a:spcBef>
                <a:spcPts val="600"/>
              </a:spcBef>
              <a:spcAft>
                <a:spcPts val="600"/>
              </a:spcAft>
              <a:buClrTx/>
              <a:buSzTx/>
              <a:buFont typeface="Wingdings" charset="0"/>
              <a:buNone/>
              <a:tabLst/>
              <a:defRPr lang="en-US" sz="1200" b="0" kern="1200" baseline="0">
                <a:solidFill>
                  <a:schemeClr val="tx1"/>
                </a:solidFill>
                <a:latin typeface="+mn-lt"/>
                <a:ea typeface="ＭＳ Ｐゴシック" charset="0"/>
                <a:cs typeface="ＭＳ Ｐゴシック" charset="0"/>
              </a:defRPr>
            </a:lvl1pPr>
          </a:lstStyle>
          <a:p>
            <a:pPr marL="0" marR="0" lvl="0" indent="0" algn="l" defTabSz="914400" rtl="0" eaLnBrk="1" fontAlgn="base" latinLnBrk="0" hangingPunct="1">
              <a:lnSpc>
                <a:spcPct val="100000"/>
              </a:lnSpc>
              <a:spcBef>
                <a:spcPts val="600"/>
              </a:spcBef>
              <a:spcAft>
                <a:spcPts val="600"/>
              </a:spcAft>
              <a:buClrTx/>
              <a:buSzTx/>
              <a:buFont typeface="Wingdings" charset="0"/>
              <a:buNone/>
              <a:tabLst/>
              <a:defRPr/>
            </a:pPr>
            <a:r>
              <a:rPr lang="en-AU"/>
              <a:t>Click to add text click to add text click to add text click to add text click to add text click to add text click to add text</a:t>
            </a:r>
            <a:endParaRPr lang="en-US"/>
          </a:p>
        </p:txBody>
      </p:sp>
      <p:sp>
        <p:nvSpPr>
          <p:cNvPr id="49" name="Text Placeholder 2"/>
          <p:cNvSpPr>
            <a:spLocks noGrp="1"/>
          </p:cNvSpPr>
          <p:nvPr>
            <p:ph type="body" sz="quarter" idx="28"/>
          </p:nvPr>
        </p:nvSpPr>
        <p:spPr>
          <a:xfrm>
            <a:off x="6254704" y="3043075"/>
            <a:ext cx="5226096" cy="262622"/>
          </a:xfrm>
          <a:prstGeom prst="rect">
            <a:avLst/>
          </a:prstGeom>
        </p:spPr>
        <p:txBody>
          <a:bodyPr vert="horz" lIns="0" tIns="0" rIns="0" bIns="0"/>
          <a:lstStyle>
            <a:lvl1pPr marL="0" indent="0">
              <a:buNone/>
              <a:defRPr lang="en-US" sz="1400" b="1" kern="1200" baseline="0" dirty="0">
                <a:solidFill>
                  <a:schemeClr val="tx2"/>
                </a:solidFill>
                <a:latin typeface="+mn-lt"/>
                <a:ea typeface="ＭＳ Ｐゴシック" charset="0"/>
                <a:cs typeface="ＭＳ Ｐゴシック" charset="0"/>
              </a:defRPr>
            </a:lvl1pPr>
          </a:lstStyle>
          <a:p>
            <a:pPr lvl="0"/>
            <a:r>
              <a:rPr lang="en-US"/>
              <a:t>Click to edit Master text styles</a:t>
            </a:r>
          </a:p>
        </p:txBody>
      </p:sp>
      <p:sp>
        <p:nvSpPr>
          <p:cNvPr id="50" name="Text Placeholder 35"/>
          <p:cNvSpPr>
            <a:spLocks noGrp="1"/>
          </p:cNvSpPr>
          <p:nvPr>
            <p:ph type="body" sz="quarter" idx="29" hasCustomPrompt="1"/>
          </p:nvPr>
        </p:nvSpPr>
        <p:spPr>
          <a:xfrm>
            <a:off x="6249872" y="3371244"/>
            <a:ext cx="5230929" cy="2285019"/>
          </a:xfrm>
          <a:prstGeom prst="rect">
            <a:avLst/>
          </a:prstGeom>
        </p:spPr>
        <p:txBody>
          <a:bodyPr vert="horz" lIns="0" tIns="0" rIns="0" bIns="0"/>
          <a:lstStyle>
            <a:lvl1pPr marL="0" marR="0" indent="0" algn="l" defTabSz="914400" rtl="0" eaLnBrk="1" fontAlgn="base" latinLnBrk="0" hangingPunct="1">
              <a:lnSpc>
                <a:spcPct val="100000"/>
              </a:lnSpc>
              <a:spcBef>
                <a:spcPts val="600"/>
              </a:spcBef>
              <a:spcAft>
                <a:spcPts val="600"/>
              </a:spcAft>
              <a:buClrTx/>
              <a:buSzTx/>
              <a:buFont typeface="Wingdings" charset="0"/>
              <a:buNone/>
              <a:tabLst/>
              <a:defRPr lang="en-US" sz="1200" b="0" kern="1200" baseline="0">
                <a:solidFill>
                  <a:schemeClr val="tx1"/>
                </a:solidFill>
                <a:latin typeface="+mn-lt"/>
                <a:ea typeface="ＭＳ Ｐゴシック" charset="0"/>
                <a:cs typeface="ＭＳ Ｐゴシック" charset="0"/>
              </a:defRPr>
            </a:lvl1pPr>
          </a:lstStyle>
          <a:p>
            <a:pPr marL="0" marR="0" lvl="0" indent="0" algn="l" defTabSz="914400" rtl="0" eaLnBrk="1" fontAlgn="base" latinLnBrk="0" hangingPunct="1">
              <a:lnSpc>
                <a:spcPct val="100000"/>
              </a:lnSpc>
              <a:spcBef>
                <a:spcPts val="600"/>
              </a:spcBef>
              <a:spcAft>
                <a:spcPts val="600"/>
              </a:spcAft>
              <a:buClrTx/>
              <a:buSzTx/>
              <a:buFont typeface="Wingdings" charset="0"/>
              <a:buNone/>
              <a:tabLst/>
              <a:defRPr/>
            </a:pPr>
            <a:r>
              <a:rPr lang="en-AU"/>
              <a:t>Click to add text click to add text click to add text click to add text click to add text click to add text click to add text</a:t>
            </a:r>
            <a:endParaRPr lang="en-US"/>
          </a:p>
        </p:txBody>
      </p:sp>
      <p:sp>
        <p:nvSpPr>
          <p:cNvPr id="27"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29"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2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Tree>
    <p:extLst>
      <p:ext uri="{BB962C8B-B14F-4D97-AF65-F5344CB8AC3E}">
        <p14:creationId xmlns:p14="http://schemas.microsoft.com/office/powerpoint/2010/main" val="29161098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8438"/>
            <a:ext cx="10972800" cy="965200"/>
          </a:xfrm>
          <a:prstGeom prst="rect">
            <a:avLst/>
          </a:prstGeom>
        </p:spPr>
        <p:txBody>
          <a:bodyPr/>
          <a:lstStyle>
            <a:lvl1pPr>
              <a:defRPr sz="2400"/>
            </a:lvl1pPr>
          </a:lstStyle>
          <a:p>
            <a:r>
              <a:rPr lang="en-US"/>
              <a:t>Click to edit Master title style</a:t>
            </a:r>
            <a:endParaRPr lang="en-GB"/>
          </a:p>
        </p:txBody>
      </p:sp>
      <p:sp>
        <p:nvSpPr>
          <p:cNvPr id="5" name="Slide Number Placeholder 4"/>
          <p:cNvSpPr>
            <a:spLocks noGrp="1"/>
          </p:cNvSpPr>
          <p:nvPr>
            <p:ph type="sldNum" sz="quarter" idx="12"/>
          </p:nvPr>
        </p:nvSpPr>
        <p:spPr>
          <a:xfrm>
            <a:off x="624417" y="6418800"/>
            <a:ext cx="384000" cy="270000"/>
          </a:xfrm>
          <a:prstGeom prst="rect">
            <a:avLst/>
          </a:prstGeom>
        </p:spPr>
        <p:txBody>
          <a:bodyPr/>
          <a:lstStyle/>
          <a:p>
            <a:fld id="{D4A3EBFC-9D52-48F9-9932-062A647093A7}" type="slidenum">
              <a:rPr lang="en-GB" smtClean="0"/>
              <a:pPr/>
              <a:t>‹#›</a:t>
            </a:fld>
            <a:endParaRPr lang="en-GB"/>
          </a:p>
        </p:txBody>
      </p:sp>
    </p:spTree>
    <p:extLst>
      <p:ext uri="{BB962C8B-B14F-4D97-AF65-F5344CB8AC3E}">
        <p14:creationId xmlns:p14="http://schemas.microsoft.com/office/powerpoint/2010/main" val="32233413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7" name="Rectangle 16">
            <a:extLst>
              <a:ext uri="{FF2B5EF4-FFF2-40B4-BE49-F238E27FC236}">
                <a16:creationId xmlns:a16="http://schemas.microsoft.com/office/drawing/2014/main" id="{C6F9CC51-C03F-4B05-96DA-739306ADD953}"/>
              </a:ext>
            </a:extLst>
          </p:cNvPr>
          <p:cNvSpPr/>
          <p:nvPr userDrawn="1"/>
        </p:nvSpPr>
        <p:spPr>
          <a:xfrm>
            <a:off x="0" y="1806577"/>
            <a:ext cx="12192000" cy="3413125"/>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9699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3" name="text" descr="{&quot;templafy&quot;:{&quot;id&quot;:&quot;bb70c664-0b80-42ee-89fa-d5902e0f3a58&quot;}}" title="Translations.Subtitle"/>
          <p:cNvSpPr>
            <a:spLocks noGrp="1"/>
          </p:cNvSpPr>
          <p:nvPr>
            <p:ph type="subTitle" idx="1" hasCustomPrompt="1"/>
          </p:nvPr>
        </p:nvSpPr>
        <p:spPr>
          <a:xfrm>
            <a:off x="1273176" y="3331030"/>
            <a:ext cx="10294408" cy="774701"/>
          </a:xfrm>
        </p:spPr>
        <p:txBody>
          <a:bodyPr/>
          <a:lstStyle>
            <a:lvl1pPr marL="0" indent="0" algn="l">
              <a:spcBef>
                <a:spcPts val="0"/>
              </a:spcBef>
              <a:buFont typeface="Arial" panose="020B0604020202020204" pitchFamily="34" charset="0"/>
              <a:buChar char="​"/>
              <a:defRPr sz="1500">
                <a:solidFill>
                  <a:schemeClr val="bg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2" name="text" descr="{&quot;templafy&quot;:{&quot;id&quot;:&quot;2967f184-84c7-4719-817b-2838c32692ad&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73176" y="4136875"/>
            <a:ext cx="10294408" cy="254000"/>
          </a:xfrm>
        </p:spPr>
        <p:txBody>
          <a:bodyPr/>
          <a:lstStyle>
            <a:lvl1pPr marL="0" indent="0">
              <a:buNone/>
              <a:defRPr>
                <a:solidFill>
                  <a:srgbClr val="94D6EF"/>
                </a:solidFill>
              </a:defRPr>
            </a:lvl1pPr>
          </a:lstStyle>
          <a:p>
            <a:pPr lvl="0"/>
            <a:r>
              <a:rPr lang="en-GB"/>
              <a:t>Insert name of presenter</a:t>
            </a:r>
          </a:p>
        </p:txBody>
      </p:sp>
      <p:sp>
        <p:nvSpPr>
          <p:cNvPr id="13" name="text" descr="{&quot;templafy&quot;:{&quot;id&quot;:&quot;ef3c3791-e6dd-42b6-92e2-c51fa74d1664&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73176" y="4385772"/>
            <a:ext cx="10294408" cy="254000"/>
          </a:xfrm>
        </p:spPr>
        <p:txBody>
          <a:bodyPr/>
          <a:lstStyle>
            <a:lvl1pPr marL="0" indent="0">
              <a:buNone/>
              <a:defRPr>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5" y="5467354"/>
            <a:ext cx="1659300" cy="254001"/>
          </a:xfrm>
          <a:prstGeom prst="rect">
            <a:avLst/>
          </a:prstGeom>
        </p:spPr>
        <p:txBody>
          <a:bodyPr lIns="0" tIns="0" rIns="0" bIns="0"/>
          <a:lstStyle>
            <a:lvl1pPr>
              <a:defRPr sz="750">
                <a:solidFill>
                  <a:schemeClr val="tx1"/>
                </a:solidFill>
              </a:defRPr>
            </a:lvl1pPr>
          </a:lstStyle>
          <a:p>
            <a:fld id="{93633CCC-C0C0-4BDB-B93B-C1947EC56A6B}" type="datetime6">
              <a:rPr lang="en-GB" smtClean="0"/>
              <a:t>November 23</a:t>
            </a:fld>
            <a:endParaRPr lang="en-GB"/>
          </a:p>
        </p:txBody>
      </p:sp>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a:prstGeom prst="rect">
            <a:avLst/>
          </a:prstGeom>
        </p:spPr>
        <p:txBody>
          <a:bodyPr/>
          <a:lstStyle>
            <a:lvl1pPr>
              <a:defRPr sz="100">
                <a:noFill/>
              </a:defRPr>
            </a:lvl1pPr>
          </a:lstStyle>
          <a:p>
            <a:endParaRPr lang="en-GB"/>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pic>
        <p:nvPicPr>
          <p:cNvPr id="18" name="Picture 17">
            <a:extLst>
              <a:ext uri="{FF2B5EF4-FFF2-40B4-BE49-F238E27FC236}">
                <a16:creationId xmlns:a16="http://schemas.microsoft.com/office/drawing/2014/main" id="{2D47ED58-2086-4109-A632-6DB896E7F7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4418" y="554767"/>
            <a:ext cx="2392721" cy="566992"/>
          </a:xfrm>
          <a:prstGeom prst="rect">
            <a:avLst/>
          </a:prstGeom>
        </p:spPr>
      </p:pic>
      <p:sp>
        <p:nvSpPr>
          <p:cNvPr id="15" name="text" descr="{&quot;templafy&quot;:{&quot;id&quot;:&quot;6844005e-4bd2-48df-802b-377dd8fd7c35&quot;}}" title="Form.PresentationTitle">
            <a:extLst>
              <a:ext uri="{FF2B5EF4-FFF2-40B4-BE49-F238E27FC236}">
                <a16:creationId xmlns:a16="http://schemas.microsoft.com/office/drawing/2014/main" id="{77B53CC7-6EFE-47D5-A14B-1D1C7E811112}"/>
              </a:ext>
            </a:extLst>
          </p:cNvPr>
          <p:cNvSpPr txBox="1"/>
          <p:nvPr userDrawn="1"/>
        </p:nvSpPr>
        <p:spPr>
          <a:xfrm>
            <a:off x="1277939" y="2374969"/>
            <a:ext cx="5333877" cy="646331"/>
          </a:xfrm>
          <a:prstGeom prst="rect">
            <a:avLst/>
          </a:prstGeom>
          <a:noFill/>
        </p:spPr>
        <p:txBody>
          <a:bodyPr wrap="square" lIns="0" tIns="0" rIns="0" bIns="0" rtlCol="0" anchor="b">
            <a:spAutoFit/>
          </a:bodyPr>
          <a:lstStyle/>
          <a:p>
            <a:r>
              <a:rPr lang="en-GB" sz="2100" b="1">
                <a:solidFill>
                  <a:schemeClr val="bg1"/>
                </a:solidFill>
              </a:rPr>
              <a:t>Fidelity Funds (FF) – Sustainable Asia Equity Fund</a:t>
            </a:r>
          </a:p>
        </p:txBody>
      </p:sp>
    </p:spTree>
    <p:extLst>
      <p:ext uri="{BB962C8B-B14F-4D97-AF65-F5344CB8AC3E}">
        <p14:creationId xmlns:p14="http://schemas.microsoft.com/office/powerpoint/2010/main" val="21931069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9" name="text" descr="{&quot;templafy&quot;:{&quot;id&quot;:&quot;da6bb9b5-89f5-41fc-acfa-eb9d72f3fa80&quot;}}" title="Translations.PPPicture">
            <a:extLst>
              <a:ext uri="{FF2B5EF4-FFF2-40B4-BE49-F238E27FC236}">
                <a16:creationId xmlns:a16="http://schemas.microsoft.com/office/drawing/2014/main" id="{A3065A29-0777-42B2-91F2-107E6602A59C}"/>
              </a:ext>
            </a:extLst>
          </p:cNvPr>
          <p:cNvSpPr>
            <a:spLocks noGrp="1"/>
          </p:cNvSpPr>
          <p:nvPr>
            <p:ph type="pic" sz="quarter" idx="16"/>
          </p:nvPr>
        </p:nvSpPr>
        <p:spPr>
          <a:xfrm>
            <a:off x="6752115" y="1806577"/>
            <a:ext cx="5439884" cy="3413125"/>
          </a:xfrm>
          <a:custGeom>
            <a:avLst/>
            <a:gdLst>
              <a:gd name="connsiteX0" fmla="*/ 752312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0" fmla="*/ 683851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4" fmla="*/ 683851 w 4887433"/>
              <a:gd name="connsiteY4" fmla="*/ 0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433" h="3413125">
                <a:moveTo>
                  <a:pt x="675293" y="2381"/>
                </a:moveTo>
                <a:lnTo>
                  <a:pt x="4887433" y="0"/>
                </a:lnTo>
                <a:lnTo>
                  <a:pt x="4887433" y="3413125"/>
                </a:lnTo>
                <a:lnTo>
                  <a:pt x="0" y="3413125"/>
                </a:lnTo>
                <a:cubicBezTo>
                  <a:pt x="227237" y="2275417"/>
                  <a:pt x="445916" y="1144851"/>
                  <a:pt x="675293" y="2381"/>
                </a:cubicBezTo>
                <a:close/>
              </a:path>
            </a:pathLst>
          </a:custGeom>
          <a:noFill/>
        </p:spPr>
        <p:txBody>
          <a:bodyPr wrap="square" tIns="72000">
            <a:noAutofit/>
          </a:bodyPr>
          <a:lstStyle>
            <a:lvl1pPr marL="0" indent="0" algn="ctr">
              <a:buNone/>
              <a:defRPr sz="900"/>
            </a:lvl1pPr>
          </a:lstStyle>
          <a:p>
            <a:r>
              <a:rPr lang="en-GB"/>
              <a:t>Click to add picture</a:t>
            </a:r>
          </a:p>
        </p:txBody>
      </p:sp>
      <p:sp>
        <p:nvSpPr>
          <p:cNvPr id="30" name="Freeform: Shape 29">
            <a:extLst>
              <a:ext uri="{FF2B5EF4-FFF2-40B4-BE49-F238E27FC236}">
                <a16:creationId xmlns:a16="http://schemas.microsoft.com/office/drawing/2014/main" id="{88AF24A0-71B1-475F-8122-C3EEF8F042B2}"/>
              </a:ext>
            </a:extLst>
          </p:cNvPr>
          <p:cNvSpPr/>
          <p:nvPr userDrawn="1"/>
        </p:nvSpPr>
        <p:spPr>
          <a:xfrm>
            <a:off x="0" y="1806577"/>
            <a:ext cx="7504427" cy="3413125"/>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9699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3" name="text" descr="{&quot;templafy&quot;:{&quot;id&quot;:&quot;23b6f3ed-ce91-4029-b197-87cefaa0ba70&quot;}}" title="Translations.Subtitle"/>
          <p:cNvSpPr>
            <a:spLocks noGrp="1"/>
          </p:cNvSpPr>
          <p:nvPr>
            <p:ph type="subTitle" idx="1" hasCustomPrompt="1"/>
          </p:nvPr>
        </p:nvSpPr>
        <p:spPr>
          <a:xfrm>
            <a:off x="1273178" y="3331030"/>
            <a:ext cx="5483975" cy="774701"/>
          </a:xfrm>
        </p:spPr>
        <p:txBody>
          <a:bodyPr/>
          <a:lstStyle>
            <a:lvl1pPr marL="0" indent="0" algn="l">
              <a:spcBef>
                <a:spcPts val="0"/>
              </a:spcBef>
              <a:buFont typeface="Arial" panose="020B0604020202020204" pitchFamily="34" charset="0"/>
              <a:buChar char="​"/>
              <a:defRPr sz="1500">
                <a:solidFill>
                  <a:schemeClr val="bg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2" name="text" descr="{&quot;templafy&quot;:{&quot;id&quot;:&quot;57f532ec-df94-4331-b5b9-976a98b78fe6&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73179" y="4136875"/>
            <a:ext cx="5483975" cy="254000"/>
          </a:xfrm>
        </p:spPr>
        <p:txBody>
          <a:bodyPr/>
          <a:lstStyle>
            <a:lvl1pPr marL="0" indent="0">
              <a:buNone/>
              <a:defRPr>
                <a:solidFill>
                  <a:srgbClr val="94D6EF"/>
                </a:solidFill>
              </a:defRPr>
            </a:lvl1pPr>
          </a:lstStyle>
          <a:p>
            <a:pPr lvl="0"/>
            <a:r>
              <a:rPr lang="en-GB"/>
              <a:t>Insert name of presenter</a:t>
            </a:r>
          </a:p>
        </p:txBody>
      </p:sp>
      <p:sp>
        <p:nvSpPr>
          <p:cNvPr id="13" name="text" descr="{&quot;templafy&quot;:{&quot;id&quot;:&quot;ce162d9d-e3e5-49f5-b8fb-0b7d96f2c6e1&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73179" y="4385772"/>
            <a:ext cx="5483975" cy="254000"/>
          </a:xfrm>
        </p:spPr>
        <p:txBody>
          <a:bodyPr/>
          <a:lstStyle>
            <a:lvl1pPr marL="0" indent="0">
              <a:buNone/>
              <a:defRPr>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5" y="5467354"/>
            <a:ext cx="1659300" cy="254001"/>
          </a:xfrm>
          <a:prstGeom prst="rect">
            <a:avLst/>
          </a:prstGeom>
        </p:spPr>
        <p:txBody>
          <a:bodyPr lIns="0" tIns="0" rIns="0" bIns="0"/>
          <a:lstStyle>
            <a:lvl1pPr>
              <a:defRPr sz="750">
                <a:solidFill>
                  <a:schemeClr val="tx1"/>
                </a:solidFill>
              </a:defRPr>
            </a:lvl1pPr>
          </a:lstStyle>
          <a:p>
            <a:fld id="{DF9488C9-1C84-4014-AED2-46A465FC15DC}" type="datetime6">
              <a:rPr lang="en-GB" smtClean="0"/>
              <a:t>November 23</a:t>
            </a:fld>
            <a:endParaRPr lang="en-GB"/>
          </a:p>
        </p:txBody>
      </p:sp>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a:prstGeom prst="rect">
            <a:avLst/>
          </a:prstGeom>
        </p:spPr>
        <p:txBody>
          <a:bodyPr/>
          <a:lstStyle>
            <a:lvl1pPr>
              <a:defRPr sz="100">
                <a:noFill/>
              </a:defRPr>
            </a:lvl1pPr>
          </a:lstStyle>
          <a:p>
            <a:endParaRPr lang="en-GB"/>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14" name="text" descr="{&quot;templafy&quot;:{&quot;id&quot;:&quot;6844005e-4bd2-48df-802b-377dd8fd7c35&quot;}}" title="Form.PresentationTitle">
            <a:extLst>
              <a:ext uri="{FF2B5EF4-FFF2-40B4-BE49-F238E27FC236}">
                <a16:creationId xmlns:a16="http://schemas.microsoft.com/office/drawing/2014/main" id="{7F4473F4-53DF-4441-A671-BB466CA5DDFC}"/>
              </a:ext>
            </a:extLst>
          </p:cNvPr>
          <p:cNvSpPr txBox="1"/>
          <p:nvPr userDrawn="1"/>
        </p:nvSpPr>
        <p:spPr>
          <a:xfrm>
            <a:off x="1277939" y="2374969"/>
            <a:ext cx="5474175" cy="646331"/>
          </a:xfrm>
          <a:prstGeom prst="rect">
            <a:avLst/>
          </a:prstGeom>
          <a:noFill/>
        </p:spPr>
        <p:txBody>
          <a:bodyPr wrap="square" lIns="0" tIns="0" rIns="0" bIns="0" rtlCol="0" anchor="b">
            <a:spAutoFit/>
          </a:bodyPr>
          <a:lstStyle/>
          <a:p>
            <a:r>
              <a:rPr lang="en-GB" sz="2100" b="1">
                <a:solidFill>
                  <a:schemeClr val="bg1"/>
                </a:solidFill>
              </a:rPr>
              <a:t>Fidelity Funds – Sustainable Asia Equity Fund</a:t>
            </a:r>
          </a:p>
        </p:txBody>
      </p:sp>
      <p:pic>
        <p:nvPicPr>
          <p:cNvPr id="15" name="Picture 14">
            <a:extLst>
              <a:ext uri="{FF2B5EF4-FFF2-40B4-BE49-F238E27FC236}">
                <a16:creationId xmlns:a16="http://schemas.microsoft.com/office/drawing/2014/main" id="{C9992040-CEE5-4508-9C6E-243BD4973B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4418" y="554767"/>
            <a:ext cx="2392721" cy="566992"/>
          </a:xfrm>
          <a:prstGeom prst="rect">
            <a:avLst/>
          </a:prstGeom>
        </p:spPr>
      </p:pic>
      <p:sp>
        <p:nvSpPr>
          <p:cNvPr id="17" name="text" descr="{&quot;templafy&quot;:{&quot;id&quot;:&quot;b9025f6b-960e-4410-bee4-a05148ebb65e&quot;}}" title="Form.Confidentiality.Confidentiality">
            <a:extLst>
              <a:ext uri="{FF2B5EF4-FFF2-40B4-BE49-F238E27FC236}">
                <a16:creationId xmlns:a16="http://schemas.microsoft.com/office/drawing/2014/main" id="{5806654F-8689-4861-B34E-1664CBBF42C7}"/>
              </a:ext>
            </a:extLst>
          </p:cNvPr>
          <p:cNvSpPr/>
          <p:nvPr userDrawn="1"/>
        </p:nvSpPr>
        <p:spPr>
          <a:xfrm>
            <a:off x="1273175" y="6257927"/>
            <a:ext cx="10732559" cy="272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2"/>
                </a:solidFill>
              </a:rPr>
              <a:t>For intermediaries’ (for SG)/ professional investors’ (for HK) use only, and not for general public distribution</a:t>
            </a:r>
          </a:p>
        </p:txBody>
      </p:sp>
    </p:spTree>
    <p:extLst>
      <p:ext uri="{BB962C8B-B14F-4D97-AF65-F5344CB8AC3E}">
        <p14:creationId xmlns:p14="http://schemas.microsoft.com/office/powerpoint/2010/main" val="29811300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p:spTree>
      <p:nvGrpSpPr>
        <p:cNvPr id="1" name=""/>
        <p:cNvGrpSpPr/>
        <p:nvPr/>
      </p:nvGrpSpPr>
      <p:grpSpPr>
        <a:xfrm>
          <a:off x="0" y="0"/>
          <a:ext cx="0" cy="0"/>
          <a:chOff x="0" y="0"/>
          <a:chExt cx="0" cy="0"/>
        </a:xfrm>
      </p:grpSpPr>
      <p:sp>
        <p:nvSpPr>
          <p:cNvPr id="7" name="Background"/>
          <p:cNvSpPr/>
          <p:nvPr userDrawn="1"/>
        </p:nvSpPr>
        <p:spPr>
          <a:xfrm>
            <a:off x="0" y="2324100"/>
            <a:ext cx="12193200" cy="2235200"/>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sp>
        <p:nvSpPr>
          <p:cNvPr id="2" name="text" descr="{&quot;templafy&quot;:{&quot;id&quot;:&quot;59da8d08-058f-47d2-a318-13f227348180&quot;}}" title="Translations.PPTitle"/>
          <p:cNvSpPr>
            <a:spLocks noGrp="1"/>
          </p:cNvSpPr>
          <p:nvPr>
            <p:ph type="ctrTitle" hasCustomPrompt="1"/>
          </p:nvPr>
        </p:nvSpPr>
        <p:spPr>
          <a:xfrm>
            <a:off x="1003301" y="2540000"/>
            <a:ext cx="10564284" cy="958850"/>
          </a:xfrm>
        </p:spPr>
        <p:txBody>
          <a:bodyPr anchor="b"/>
          <a:lstStyle>
            <a:lvl1pPr algn="l">
              <a:defRPr sz="2400" b="1">
                <a:solidFill>
                  <a:schemeClr val="bg1"/>
                </a:solidFill>
              </a:defRPr>
            </a:lvl1pPr>
          </a:lstStyle>
          <a:p>
            <a:r>
              <a:rPr lang="en-GB"/>
              <a:t>Click to add title</a:t>
            </a:r>
          </a:p>
        </p:txBody>
      </p:sp>
      <p:cxnSp>
        <p:nvCxnSpPr>
          <p:cNvPr id="12" name="Straight Connector 11">
            <a:extLst>
              <a:ext uri="{FF2B5EF4-FFF2-40B4-BE49-F238E27FC236}">
                <a16:creationId xmlns:a16="http://schemas.microsoft.com/office/drawing/2014/main" id="{62B30A3F-05F8-4260-BB6D-E37AB1E079FE}"/>
              </a:ext>
            </a:extLst>
          </p:cNvPr>
          <p:cNvCxnSpPr>
            <a:cxnSpLocks/>
          </p:cNvCxnSpPr>
          <p:nvPr userDrawn="1"/>
        </p:nvCxnSpPr>
        <p:spPr>
          <a:xfrm>
            <a:off x="1003303" y="3698082"/>
            <a:ext cx="589756"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B845BF3C-6230-4BE7-9936-1C136072016F}"/>
              </a:ext>
            </a:extLst>
          </p:cNvPr>
          <p:cNvSpPr>
            <a:spLocks noGrp="1"/>
          </p:cNvSpPr>
          <p:nvPr>
            <p:ph type="ftr" sz="quarter" idx="11"/>
          </p:nvPr>
        </p:nvSpPr>
        <p:spPr>
          <a:xfrm>
            <a:off x="0" y="6876000"/>
            <a:ext cx="0" cy="0"/>
          </a:xfrm>
          <a:prstGeom prst="rect">
            <a:avLst/>
          </a:prstGeom>
        </p:spPr>
        <p:txBody>
          <a:bodyPr/>
          <a:lstStyle>
            <a:lvl1pPr>
              <a:defRPr sz="100">
                <a:noFill/>
              </a:defRPr>
            </a:lvl1pPr>
          </a:lstStyle>
          <a:p>
            <a:endParaRPr lang="en-GB"/>
          </a:p>
        </p:txBody>
      </p:sp>
      <p:sp>
        <p:nvSpPr>
          <p:cNvPr id="8" name="Date Placeholder 7">
            <a:extLst>
              <a:ext uri="{FF2B5EF4-FFF2-40B4-BE49-F238E27FC236}">
                <a16:creationId xmlns:a16="http://schemas.microsoft.com/office/drawing/2014/main" id="{503860B1-5E16-44F3-A3B3-9673F580B235}"/>
              </a:ext>
            </a:extLst>
          </p:cNvPr>
          <p:cNvSpPr>
            <a:spLocks noGrp="1"/>
          </p:cNvSpPr>
          <p:nvPr>
            <p:ph type="dt" sz="half" idx="10"/>
          </p:nvPr>
        </p:nvSpPr>
        <p:spPr>
          <a:xfrm>
            <a:off x="0" y="6876000"/>
            <a:ext cx="0" cy="0"/>
          </a:xfrm>
          <a:prstGeom prst="rect">
            <a:avLst/>
          </a:prstGeom>
        </p:spPr>
        <p:txBody>
          <a:bodyPr/>
          <a:lstStyle/>
          <a:p>
            <a:fld id="{9251DA4B-73AB-4FB9-BD8F-CFF0B2518813}" type="datetime6">
              <a:rPr lang="en-GB" smtClean="0"/>
              <a:t>November 23</a:t>
            </a:fld>
            <a:endParaRPr lang="en-GB"/>
          </a:p>
        </p:txBody>
      </p:sp>
      <p:sp>
        <p:nvSpPr>
          <p:cNvPr id="10" name="Slide Number Placeholder 9">
            <a:extLst>
              <a:ext uri="{FF2B5EF4-FFF2-40B4-BE49-F238E27FC236}">
                <a16:creationId xmlns:a16="http://schemas.microsoft.com/office/drawing/2014/main" id="{A6E89291-A03F-45BA-BBBB-219C7CF88D59}"/>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pic>
        <p:nvPicPr>
          <p:cNvPr id="13" name="Picture 12">
            <a:extLst>
              <a:ext uri="{FF2B5EF4-FFF2-40B4-BE49-F238E27FC236}">
                <a16:creationId xmlns:a16="http://schemas.microsoft.com/office/drawing/2014/main" id="{3B2142D8-7DB9-49BE-86C4-22B1DBBA3A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1584" y="6369149"/>
            <a:ext cx="1536000" cy="363978"/>
          </a:xfrm>
          <a:prstGeom prst="rect">
            <a:avLst/>
          </a:prstGeom>
        </p:spPr>
      </p:pic>
    </p:spTree>
    <p:extLst>
      <p:ext uri="{BB962C8B-B14F-4D97-AF65-F5344CB8AC3E}">
        <p14:creationId xmlns:p14="http://schemas.microsoft.com/office/powerpoint/2010/main" val="3047506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descr="{&quot;templafy&quot;:{&quot;id&quot;:&quot;c0acc29c-1530-4261-bfb3-9a33778e847e&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622055" y="25200"/>
            <a:ext cx="10944000" cy="694800"/>
          </a:xfrm>
        </p:spPr>
        <p:txBody>
          <a:bodyPr/>
          <a:lstStyle>
            <a:lvl1pPr>
              <a:defRPr/>
            </a:lvl1pPr>
          </a:lstStyle>
          <a:p>
            <a:r>
              <a:rPr lang="en-GB"/>
              <a:t>Click to add title</a:t>
            </a:r>
          </a:p>
        </p:txBody>
      </p:sp>
      <p:sp>
        <p:nvSpPr>
          <p:cNvPr id="10" name="text" descr="{&quot;templafy&quot;:{&quot;id&quot;:&quot;96d62513-dd4d-4b04-a961-1a6e61dd834e&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b2b9954f-964a-444d-a84d-ec9677a548c1&quot;}}" title="Translations.PPText"/>
          <p:cNvSpPr>
            <a:spLocks noGrp="1"/>
          </p:cNvSpPr>
          <p:nvPr>
            <p:ph idx="1" hasCustomPrompt="1"/>
          </p:nvPr>
        </p:nvSpPr>
        <p:spPr>
          <a:xfrm>
            <a:off x="624417" y="1562401"/>
            <a:ext cx="10943152" cy="3897313"/>
          </a:xfrm>
        </p:spPr>
        <p:txBody>
          <a:bodyPr/>
          <a:lstStyle/>
          <a:p>
            <a:pPr lvl="0"/>
            <a:r>
              <a:rPr lang="en-GB"/>
              <a:t>Click to add text</a:t>
            </a:r>
          </a:p>
        </p:txBody>
      </p:sp>
      <p:sp>
        <p:nvSpPr>
          <p:cNvPr id="7" name="text" descr="{&quot;templafy&quot;:{&quot;id&quot;:&quot;ab623271-6371-44d0-87e0-6f928b60cc0d&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 name="Date Placeholder 1">
            <a:extLst>
              <a:ext uri="{FF2B5EF4-FFF2-40B4-BE49-F238E27FC236}">
                <a16:creationId xmlns:a16="http://schemas.microsoft.com/office/drawing/2014/main" id="{19DFE1D4-4041-47C1-B808-205535B219EC}"/>
              </a:ext>
            </a:extLst>
          </p:cNvPr>
          <p:cNvSpPr>
            <a:spLocks noGrp="1"/>
          </p:cNvSpPr>
          <p:nvPr>
            <p:ph type="dt" sz="half" idx="18"/>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9" name="Footer Placeholder 8">
            <a:extLst>
              <a:ext uri="{FF2B5EF4-FFF2-40B4-BE49-F238E27FC236}">
                <a16:creationId xmlns:a16="http://schemas.microsoft.com/office/drawing/2014/main" id="{F61E269B-4A2A-4F02-A126-28570712D4AC}"/>
              </a:ext>
            </a:extLst>
          </p:cNvPr>
          <p:cNvSpPr>
            <a:spLocks noGrp="1"/>
          </p:cNvSpPr>
          <p:nvPr>
            <p:ph type="ftr" sz="quarter" idx="19"/>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15718318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Headline Content">
    <p:spTree>
      <p:nvGrpSpPr>
        <p:cNvPr id="1" name=""/>
        <p:cNvGrpSpPr/>
        <p:nvPr/>
      </p:nvGrpSpPr>
      <p:grpSpPr>
        <a:xfrm>
          <a:off x="0" y="0"/>
          <a:ext cx="0" cy="0"/>
          <a:chOff x="0" y="0"/>
          <a:chExt cx="0" cy="0"/>
        </a:xfrm>
      </p:grpSpPr>
      <p:sp>
        <p:nvSpPr>
          <p:cNvPr id="2" name="text" descr="{&quot;templafy&quot;:{&quot;id&quot;:&quot;e7dee306-a0bd-4040-843d-aa1a31cb445c&quot;}}" title="Translations.PPTitle"/>
          <p:cNvSpPr>
            <a:spLocks noGrp="1"/>
          </p:cNvSpPr>
          <p:nvPr>
            <p:ph type="title" hasCustomPrompt="1"/>
          </p:nvPr>
        </p:nvSpPr>
        <p:spPr>
          <a:xfrm>
            <a:off x="624418" y="25200"/>
            <a:ext cx="10943167" cy="694800"/>
          </a:xfrm>
        </p:spPr>
        <p:txBody>
          <a:bodyPr anchor="b"/>
          <a:lstStyle>
            <a:lvl1pPr>
              <a:defRPr/>
            </a:lvl1pPr>
          </a:lstStyle>
          <a:p>
            <a:r>
              <a:rPr lang="en-GB"/>
              <a:t>Click to add title</a:t>
            </a:r>
          </a:p>
        </p:txBody>
      </p:sp>
      <p:sp>
        <p:nvSpPr>
          <p:cNvPr id="12" name="text" descr="{&quot;templafy&quot;:{&quot;id&quot;:&quot;12e21097-be7c-4226-8e70-8ed84f6a84d0&quot;}}" title="Translations.Subtitle">
            <a:extLst>
              <a:ext uri="{FF2B5EF4-FFF2-40B4-BE49-F238E27FC236}">
                <a16:creationId xmlns:a16="http://schemas.microsoft.com/office/drawing/2014/main" id="{3ED1C3DE-49AA-48B3-BBC0-5951FA13F870}"/>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3" name="text" descr="{&quot;templafy&quot;:{&quot;id&quot;:&quot;097da2be-9fe5-439e-a432-a5f5b50c8d43&quot;}}" title="Translations.PPHeadline">
            <a:extLst>
              <a:ext uri="{FF2B5EF4-FFF2-40B4-BE49-F238E27FC236}">
                <a16:creationId xmlns:a16="http://schemas.microsoft.com/office/drawing/2014/main" id="{6B09385B-B13E-4E18-9925-5880D2682F4B}"/>
              </a:ext>
            </a:extLst>
          </p:cNvPr>
          <p:cNvSpPr>
            <a:spLocks noGrp="1"/>
          </p:cNvSpPr>
          <p:nvPr>
            <p:ph type="body" sz="quarter" idx="20" hasCustomPrompt="1"/>
          </p:nvPr>
        </p:nvSpPr>
        <p:spPr>
          <a:xfrm>
            <a:off x="624418" y="1292400"/>
            <a:ext cx="10943151"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3" name="text" descr="{&quot;templafy&quot;:{&quot;id&quot;:&quot;db456739-df64-4d2e-be7b-e1089edb93a6&quot;}}" title="Translations.PPText"/>
          <p:cNvSpPr>
            <a:spLocks noGrp="1"/>
          </p:cNvSpPr>
          <p:nvPr>
            <p:ph idx="1" hasCustomPrompt="1"/>
          </p:nvPr>
        </p:nvSpPr>
        <p:spPr>
          <a:xfrm>
            <a:off x="622055" y="1562400"/>
            <a:ext cx="10943152" cy="3898800"/>
          </a:xfrm>
        </p:spPr>
        <p:txBody>
          <a:bodyPr/>
          <a:lstStyle/>
          <a:p>
            <a:pPr lvl="0"/>
            <a:r>
              <a:rPr lang="en-GB"/>
              <a:t>Click to add text</a:t>
            </a:r>
          </a:p>
        </p:txBody>
      </p:sp>
      <p:sp>
        <p:nvSpPr>
          <p:cNvPr id="10" name="text" descr="{&quot;templafy&quot;:{&quot;id&quot;:&quot;0122cabd-3ac5-4322-bc89-f627cc1394a8&quot;}}" title="Translations.PresentationSource">
            <a:extLst>
              <a:ext uri="{FF2B5EF4-FFF2-40B4-BE49-F238E27FC236}">
                <a16:creationId xmlns:a16="http://schemas.microsoft.com/office/drawing/2014/main" id="{FF8D1590-AE1D-406D-B670-8494053F61D7}"/>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7" name="Date Placeholder 6">
            <a:extLst>
              <a:ext uri="{FF2B5EF4-FFF2-40B4-BE49-F238E27FC236}">
                <a16:creationId xmlns:a16="http://schemas.microsoft.com/office/drawing/2014/main" id="{90A672E5-7CAB-42B3-B7F2-D6FEB3BACC94}"/>
              </a:ext>
            </a:extLst>
          </p:cNvPr>
          <p:cNvSpPr>
            <a:spLocks noGrp="1"/>
          </p:cNvSpPr>
          <p:nvPr>
            <p:ph type="dt" sz="half" idx="21"/>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226BBA03-AAF2-421C-AFDA-DDAC4F0B701C}"/>
              </a:ext>
            </a:extLst>
          </p:cNvPr>
          <p:cNvSpPr>
            <a:spLocks noGrp="1"/>
          </p:cNvSpPr>
          <p:nvPr>
            <p:ph type="ftr" sz="quarter" idx="22"/>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2208690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8478A-2D59-4A18-87D8-F10EDF2A69ED}"/>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C2A8D8AB-E0F3-4F1F-9B9D-C889483B77D6}"/>
              </a:ext>
            </a:extLst>
          </p:cNvPr>
          <p:cNvSpPr>
            <a:spLocks noGrp="1"/>
          </p:cNvSpPr>
          <p:nvPr>
            <p:ph type="ftr" sz="quarter" idx="25"/>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C68211D3-260C-405C-B0B3-9664089278D2}"/>
              </a:ext>
            </a:extLst>
          </p:cNvPr>
          <p:cNvSpPr>
            <a:spLocks noGrp="1"/>
          </p:cNvSpPr>
          <p:nvPr>
            <p:ph type="title" hasCustomPrompt="1"/>
          </p:nvPr>
        </p:nvSpPr>
        <p:spPr/>
        <p:txBody>
          <a:bodyPr/>
          <a:lstStyle>
            <a:lvl1pPr>
              <a:defRPr/>
            </a:lvl1pPr>
          </a:lstStyle>
          <a:p>
            <a:r>
              <a:rPr lang="en-GB"/>
              <a:t>Click to add title</a:t>
            </a:r>
          </a:p>
        </p:txBody>
      </p:sp>
      <p:sp>
        <p:nvSpPr>
          <p:cNvPr id="22" name="text" descr="{&quot;templafy&quot;:{&quot;binding&quot;:&quot;Translations.PresentationSource&quot;,&quot;type&quot;:&quot;text&quot;}}" title="Translations.PresentationSource">
            <a:extLst>
              <a:ext uri="{FF2B5EF4-FFF2-40B4-BE49-F238E27FC236}">
                <a16:creationId xmlns:a16="http://schemas.microsoft.com/office/drawing/2014/main" id="{D93B0197-0637-4B45-BCF3-AE99F132898B}"/>
              </a:ext>
            </a:extLst>
          </p:cNvPr>
          <p:cNvSpPr>
            <a:spLocks noGrp="1"/>
          </p:cNvSpPr>
          <p:nvPr>
            <p:ph type="body" sz="quarter" idx="26"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4" name="text" descr="{&quot;templafy&quot;:{&quot;binding&quot;:&quot;Translations.Subtitle&quot;,&quot;type&quot;:&quot;text&quot;}}" title="Translations.Subtitle">
            <a:extLst>
              <a:ext uri="{FF2B5EF4-FFF2-40B4-BE49-F238E27FC236}">
                <a16:creationId xmlns:a16="http://schemas.microsoft.com/office/drawing/2014/main" id="{D7D3201E-CA93-4D3D-940A-6E8428DEC9DF}"/>
              </a:ext>
            </a:extLst>
          </p:cNvPr>
          <p:cNvSpPr>
            <a:spLocks noGrp="1"/>
          </p:cNvSpPr>
          <p:nvPr>
            <p:ph type="body" sz="quarter" idx="27"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4" name="text" descr="{&quot;templafy&quot;:{&quot;id&quot;:&quot;6fe8bff5-f21c-48a8-96b1-77e4e2b60604&quot;}}" title="Translations.PPText">
            <a:extLst>
              <a:ext uri="{FF2B5EF4-FFF2-40B4-BE49-F238E27FC236}">
                <a16:creationId xmlns:a16="http://schemas.microsoft.com/office/drawing/2014/main" id="{60B17DBE-546B-4330-A7FD-5CFDF16D0F02}"/>
              </a:ext>
            </a:extLst>
          </p:cNvPr>
          <p:cNvSpPr>
            <a:spLocks noGrp="1"/>
          </p:cNvSpPr>
          <p:nvPr>
            <p:ph idx="1" hasCustomPrompt="1"/>
          </p:nvPr>
        </p:nvSpPr>
        <p:spPr>
          <a:xfrm>
            <a:off x="466541" y="2613600"/>
            <a:ext cx="11246034" cy="3168000"/>
          </a:xfrm>
        </p:spPr>
        <p:txBody>
          <a:bodyPr/>
          <a:lstStyle/>
          <a:p>
            <a:pPr lvl="0"/>
            <a:r>
              <a:rPr lang="en-GB"/>
              <a:t>Click to add text</a:t>
            </a:r>
          </a:p>
        </p:txBody>
      </p:sp>
      <p:sp>
        <p:nvSpPr>
          <p:cNvPr id="35" name="Picture Placeholder 3">
            <a:extLst>
              <a:ext uri="{FF2B5EF4-FFF2-40B4-BE49-F238E27FC236}">
                <a16:creationId xmlns:a16="http://schemas.microsoft.com/office/drawing/2014/main" id="{1A279AE8-AFE5-44ED-9E1F-D5DDD9005D2B}"/>
              </a:ext>
            </a:extLst>
          </p:cNvPr>
          <p:cNvSpPr>
            <a:spLocks noGrp="1"/>
          </p:cNvSpPr>
          <p:nvPr>
            <p:ph type="pic" sz="quarter" idx="19" hasCustomPrompt="1"/>
          </p:nvPr>
        </p:nvSpPr>
        <p:spPr>
          <a:xfrm>
            <a:off x="466541" y="1393200"/>
            <a:ext cx="936000" cy="936000"/>
          </a:xfrm>
          <a:prstGeom prst="ellipse">
            <a:avLst/>
          </a:prstGeom>
          <a:ln>
            <a:solidFill>
              <a:schemeClr val="tx2">
                <a:lumMod val="20000"/>
                <a:lumOff val="80000"/>
              </a:schemeClr>
            </a:solidFill>
          </a:ln>
        </p:spPr>
        <p:txBody>
          <a:bodyPr anchor="ctr"/>
          <a:lstStyle>
            <a:lvl1pPr marL="0" indent="0" algn="ctr">
              <a:buNone/>
              <a:defRPr/>
            </a:lvl1pPr>
          </a:lstStyle>
          <a:p>
            <a:r>
              <a:rPr lang="en-GB"/>
              <a:t>Insert picture</a:t>
            </a:r>
          </a:p>
        </p:txBody>
      </p:sp>
      <p:sp>
        <p:nvSpPr>
          <p:cNvPr id="36" name="Text Placeholder 10">
            <a:extLst>
              <a:ext uri="{FF2B5EF4-FFF2-40B4-BE49-F238E27FC236}">
                <a16:creationId xmlns:a16="http://schemas.microsoft.com/office/drawing/2014/main" id="{501D2476-4225-4A9D-B7CD-02A936D42A1F}"/>
              </a:ext>
            </a:extLst>
          </p:cNvPr>
          <p:cNvSpPr>
            <a:spLocks noGrp="1"/>
          </p:cNvSpPr>
          <p:nvPr>
            <p:ph type="body" sz="quarter" idx="23" hasCustomPrompt="1"/>
          </p:nvPr>
        </p:nvSpPr>
        <p:spPr>
          <a:xfrm>
            <a:off x="1547999" y="1393200"/>
            <a:ext cx="10177459" cy="560595"/>
          </a:xfrm>
        </p:spPr>
        <p:txBody>
          <a:bodyPr/>
          <a:lstStyle>
            <a:lvl1pPr marL="0" indent="0">
              <a:spcBef>
                <a:spcPts val="0"/>
              </a:spcBef>
              <a:spcAft>
                <a:spcPts val="100"/>
              </a:spcAft>
              <a:buNone/>
              <a:defRPr/>
            </a:lvl1pPr>
            <a:lvl2pPr marL="0" indent="0">
              <a:spcBef>
                <a:spcPts val="0"/>
              </a:spcBef>
              <a:spcAft>
                <a:spcPts val="100"/>
              </a:spcAft>
              <a:buNone/>
              <a:defRPr sz="1000"/>
            </a:lvl2pPr>
          </a:lstStyle>
          <a:p>
            <a:pPr lvl="0"/>
            <a:r>
              <a:rPr lang="en-US"/>
              <a:t>Name, Title</a:t>
            </a:r>
          </a:p>
          <a:p>
            <a:pPr lvl="1"/>
            <a:r>
              <a:rPr lang="en-US"/>
              <a:t>Based in:</a:t>
            </a:r>
          </a:p>
          <a:p>
            <a:pPr lvl="1"/>
            <a:r>
              <a:rPr lang="en-US"/>
              <a:t>Investment experience</a:t>
            </a:r>
            <a:endParaRPr lang="en-GB"/>
          </a:p>
        </p:txBody>
      </p:sp>
      <p:sp>
        <p:nvSpPr>
          <p:cNvPr id="37" name="Content Placeholder 4">
            <a:extLst>
              <a:ext uri="{FF2B5EF4-FFF2-40B4-BE49-F238E27FC236}">
                <a16:creationId xmlns:a16="http://schemas.microsoft.com/office/drawing/2014/main" id="{B4E465A5-FE05-49E3-AFE7-32622C8C874E}"/>
              </a:ext>
            </a:extLst>
          </p:cNvPr>
          <p:cNvSpPr>
            <a:spLocks noGrp="1"/>
          </p:cNvSpPr>
          <p:nvPr>
            <p:ph sz="quarter" idx="28" hasCustomPrompt="1"/>
          </p:nvPr>
        </p:nvSpPr>
        <p:spPr>
          <a:xfrm>
            <a:off x="1547999" y="2025203"/>
            <a:ext cx="10177460" cy="454600"/>
          </a:xfrm>
        </p:spPr>
        <p:txBody>
          <a:bodyPr/>
          <a:lstStyle>
            <a:lvl1pPr marL="0" indent="0">
              <a:buNone/>
              <a:defRPr sz="900"/>
            </a:lvl1pPr>
          </a:lstStyle>
          <a:p>
            <a:pPr lvl="0"/>
            <a:r>
              <a:rPr lang="en-US"/>
              <a:t>Info</a:t>
            </a:r>
            <a:endParaRPr lang="en-GB"/>
          </a:p>
        </p:txBody>
      </p:sp>
    </p:spTree>
    <p:extLst>
      <p:ext uri="{BB962C8B-B14F-4D97-AF65-F5344CB8AC3E}">
        <p14:creationId xmlns:p14="http://schemas.microsoft.com/office/powerpoint/2010/main" val="18475400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8" name="text" descr="{&quot;templafy&quot;:{&quot;id&quot;:&quot;0782d505-0738-4228-a380-e42d6b2b00be&quot;}}" title="Translations.PPTitle">
            <a:extLst>
              <a:ext uri="{FF2B5EF4-FFF2-40B4-BE49-F238E27FC236}">
                <a16:creationId xmlns:a16="http://schemas.microsoft.com/office/drawing/2014/main" id="{4ABDA475-7B9D-458F-9C6F-979B5E6CC92C}"/>
              </a:ext>
            </a:extLst>
          </p:cNvPr>
          <p:cNvSpPr>
            <a:spLocks noGrp="1"/>
          </p:cNvSpPr>
          <p:nvPr>
            <p:ph type="title" hasCustomPrompt="1"/>
          </p:nvPr>
        </p:nvSpPr>
        <p:spPr>
          <a:xfrm>
            <a:off x="622055" y="25200"/>
            <a:ext cx="10944000" cy="694800"/>
          </a:xfrm>
        </p:spPr>
        <p:txBody>
          <a:bodyPr/>
          <a:lstStyle>
            <a:lvl1pPr>
              <a:defRPr/>
            </a:lvl1pPr>
          </a:lstStyle>
          <a:p>
            <a:r>
              <a:rPr lang="en-GB"/>
              <a:t>Click to add title</a:t>
            </a:r>
          </a:p>
        </p:txBody>
      </p:sp>
      <p:sp>
        <p:nvSpPr>
          <p:cNvPr id="13" name="text" descr="{&quot;templafy&quot;:{&quot;id&quot;:&quot;da4205a8-d8a4-4b14-8445-385adc331f55&quot;}}" title="Translations.Subtitle">
            <a:extLst>
              <a:ext uri="{FF2B5EF4-FFF2-40B4-BE49-F238E27FC236}">
                <a16:creationId xmlns:a16="http://schemas.microsoft.com/office/drawing/2014/main" id="{CD250783-1876-4FDB-BE33-4CFEBB8E53FC}"/>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43624952-d50a-4e19-9db5-91381670e669&quot;}}" title="Translations.PPText"/>
          <p:cNvSpPr>
            <a:spLocks noGrp="1"/>
          </p:cNvSpPr>
          <p:nvPr>
            <p:ph idx="1" hasCustomPrompt="1"/>
          </p:nvPr>
        </p:nvSpPr>
        <p:spPr>
          <a:xfrm>
            <a:off x="622056" y="1562400"/>
            <a:ext cx="5281329" cy="3898800"/>
          </a:xfrm>
        </p:spPr>
        <p:txBody>
          <a:bodyPr/>
          <a:lstStyle/>
          <a:p>
            <a:pPr lvl="0"/>
            <a:r>
              <a:rPr lang="en-GB"/>
              <a:t>Click to add text</a:t>
            </a:r>
          </a:p>
        </p:txBody>
      </p:sp>
      <p:sp>
        <p:nvSpPr>
          <p:cNvPr id="15" name="text" descr="{&quot;templafy&quot;:{&quot;id&quot;:&quot;1a81f11b-de08-4117-a1a9-e446e266ab22&quot;}}" title="Translations.PPText">
            <a:extLst>
              <a:ext uri="{FF2B5EF4-FFF2-40B4-BE49-F238E27FC236}">
                <a16:creationId xmlns:a16="http://schemas.microsoft.com/office/drawing/2014/main" id="{370AB2B5-CF83-450E-885A-49375A7DF453}"/>
              </a:ext>
            </a:extLst>
          </p:cNvPr>
          <p:cNvSpPr>
            <a:spLocks noGrp="1"/>
          </p:cNvSpPr>
          <p:nvPr>
            <p:ph idx="18" hasCustomPrompt="1"/>
          </p:nvPr>
        </p:nvSpPr>
        <p:spPr>
          <a:xfrm>
            <a:off x="6288617" y="1562400"/>
            <a:ext cx="5278951" cy="3898800"/>
          </a:xfrm>
        </p:spPr>
        <p:txBody>
          <a:bodyPr/>
          <a:lstStyle/>
          <a:p>
            <a:pPr lvl="0"/>
            <a:r>
              <a:rPr lang="en-GB"/>
              <a:t>Click to add text</a:t>
            </a:r>
          </a:p>
        </p:txBody>
      </p:sp>
      <p:sp>
        <p:nvSpPr>
          <p:cNvPr id="7" name="text" descr="{&quot;templafy&quot;:{&quot;id&quot;:&quot;c43d6f81-74ce-45cd-9dd7-45571eb59523&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624419" y="5948705"/>
            <a:ext cx="5278952"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6" name="text" descr="{&quot;templafy&quot;:{&quot;id&quot;:&quot;e254108b-9f3b-474b-b0af-370f86752f7c&quot;}}" title="Translations.PresentationSource">
            <a:extLst>
              <a:ext uri="{FF2B5EF4-FFF2-40B4-BE49-F238E27FC236}">
                <a16:creationId xmlns:a16="http://schemas.microsoft.com/office/drawing/2014/main" id="{9D848FEF-3001-4EEC-B845-98AD42381311}"/>
              </a:ext>
            </a:extLst>
          </p:cNvPr>
          <p:cNvSpPr>
            <a:spLocks noGrp="1"/>
          </p:cNvSpPr>
          <p:nvPr>
            <p:ph type="body" sz="quarter" idx="19" hasCustomPrompt="1"/>
          </p:nvPr>
        </p:nvSpPr>
        <p:spPr>
          <a:xfrm>
            <a:off x="6276625" y="5948705"/>
            <a:ext cx="5278952"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 name="Date Placeholder 1">
            <a:extLst>
              <a:ext uri="{FF2B5EF4-FFF2-40B4-BE49-F238E27FC236}">
                <a16:creationId xmlns:a16="http://schemas.microsoft.com/office/drawing/2014/main" id="{3CB3283B-2235-4A9E-B036-63B5C31B9A8B}"/>
              </a:ext>
            </a:extLst>
          </p:cNvPr>
          <p:cNvSpPr>
            <a:spLocks noGrp="1"/>
          </p:cNvSpPr>
          <p:nvPr>
            <p:ph type="dt" sz="half" idx="20"/>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9" name="Footer Placeholder 8">
            <a:extLst>
              <a:ext uri="{FF2B5EF4-FFF2-40B4-BE49-F238E27FC236}">
                <a16:creationId xmlns:a16="http://schemas.microsoft.com/office/drawing/2014/main" id="{C85D09B2-879B-4A60-8B55-BE35D4D7F7C2}"/>
              </a:ext>
            </a:extLst>
          </p:cNvPr>
          <p:cNvSpPr>
            <a:spLocks noGrp="1"/>
          </p:cNvSpPr>
          <p:nvPr>
            <p:ph type="ftr" sz="quarter" idx="21"/>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32239206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ext" descr="{&quot;templafy&quot;:{&quot;id&quot;:&quot;0a2775be-4361-46d8-a22e-173daad73046&quot;}}" title="Translations.PPTitle">
            <a:extLst>
              <a:ext uri="{FF2B5EF4-FFF2-40B4-BE49-F238E27FC236}">
                <a16:creationId xmlns:a16="http://schemas.microsoft.com/office/drawing/2014/main" id="{E1787D15-AE4B-4304-AB2E-D22F3A52554B}"/>
              </a:ext>
            </a:extLst>
          </p:cNvPr>
          <p:cNvSpPr>
            <a:spLocks noGrp="1"/>
          </p:cNvSpPr>
          <p:nvPr>
            <p:ph type="title" hasCustomPrompt="1"/>
          </p:nvPr>
        </p:nvSpPr>
        <p:spPr/>
        <p:txBody>
          <a:bodyPr/>
          <a:lstStyle>
            <a:lvl1pPr>
              <a:defRPr/>
            </a:lvl1pPr>
          </a:lstStyle>
          <a:p>
            <a:r>
              <a:rPr lang="en-GB"/>
              <a:t>Click to add title</a:t>
            </a:r>
          </a:p>
        </p:txBody>
      </p:sp>
      <p:sp>
        <p:nvSpPr>
          <p:cNvPr id="20" name="text" descr="{&quot;templafy&quot;:{&quot;id&quot;:&quot;e21e77fe-4242-44b4-8671-3ec95414ab6a&quot;}}" title="Translations.Subtitle">
            <a:extLst>
              <a:ext uri="{FF2B5EF4-FFF2-40B4-BE49-F238E27FC236}">
                <a16:creationId xmlns:a16="http://schemas.microsoft.com/office/drawing/2014/main" id="{CCE3539F-8FCD-42E0-AC1B-CF4521E784CC}"/>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1" name="text" descr="{&quot;templafy&quot;:{&quot;id&quot;:&quot;a4c2e72d-13b2-45f8-a7ee-a830a889845b&quot;}}" title="Translations.PPHeadline">
            <a:extLst>
              <a:ext uri="{FF2B5EF4-FFF2-40B4-BE49-F238E27FC236}">
                <a16:creationId xmlns:a16="http://schemas.microsoft.com/office/drawing/2014/main" id="{DDBE813C-4EA2-48C3-9290-9B77E18DA47E}"/>
              </a:ext>
            </a:extLst>
          </p:cNvPr>
          <p:cNvSpPr>
            <a:spLocks noGrp="1"/>
          </p:cNvSpPr>
          <p:nvPr>
            <p:ph type="body" sz="quarter" idx="20" hasCustomPrompt="1"/>
          </p:nvPr>
        </p:nvSpPr>
        <p:spPr>
          <a:xfrm>
            <a:off x="624416" y="1292400"/>
            <a:ext cx="5280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1e6b3ea8-2be0-4553-b595-5be9b36f5bb9&quot;}}" title="Translations.PPText"/>
          <p:cNvSpPr>
            <a:spLocks noGrp="1"/>
          </p:cNvSpPr>
          <p:nvPr>
            <p:ph sz="half" idx="2" hasCustomPrompt="1"/>
          </p:nvPr>
        </p:nvSpPr>
        <p:spPr>
          <a:xfrm>
            <a:off x="622725" y="1562400"/>
            <a:ext cx="5278968" cy="3898800"/>
          </a:xfrm>
        </p:spPr>
        <p:txBody>
          <a:bodyPr/>
          <a:lstStyle/>
          <a:p>
            <a:pPr lvl="0"/>
            <a:r>
              <a:rPr lang="en-GB"/>
              <a:t>Click to add text</a:t>
            </a:r>
          </a:p>
        </p:txBody>
      </p:sp>
      <p:sp>
        <p:nvSpPr>
          <p:cNvPr id="16" name="text" descr="{&quot;templafy&quot;:{&quot;id&quot;:&quot;2ef2aee1-d035-4f17-9b25-070095a2e952&quot;}}" title="Translations.PresentationSource">
            <a:extLst>
              <a:ext uri="{FF2B5EF4-FFF2-40B4-BE49-F238E27FC236}">
                <a16:creationId xmlns:a16="http://schemas.microsoft.com/office/drawing/2014/main" id="{A72FD277-70CC-46B6-935E-F2AFB4C9BEB4}"/>
              </a:ext>
            </a:extLst>
          </p:cNvPr>
          <p:cNvSpPr>
            <a:spLocks noGrp="1"/>
          </p:cNvSpPr>
          <p:nvPr>
            <p:ph type="body" sz="quarter" idx="17" hasCustomPrompt="1"/>
          </p:nvPr>
        </p:nvSpPr>
        <p:spPr>
          <a:xfrm>
            <a:off x="622725" y="5948705"/>
            <a:ext cx="5280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9" name="text" descr="{&quot;templafy&quot;:{&quot;id&quot;:&quot;71a1f25e-4868-4b53-b81d-52db072f6c0b&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88495" y="1292400"/>
            <a:ext cx="5280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7" name="text" descr="{&quot;templafy&quot;:{&quot;id&quot;:&quot;6c6970f7-19b4-46df-bb34-3150c14a5de1&quot;}}" title="Translations.PPText">
            <a:extLst>
              <a:ext uri="{FF2B5EF4-FFF2-40B4-BE49-F238E27FC236}">
                <a16:creationId xmlns:a16="http://schemas.microsoft.com/office/drawing/2014/main" id="{E8666097-8004-405C-87A4-B533EF720060}"/>
              </a:ext>
            </a:extLst>
          </p:cNvPr>
          <p:cNvSpPr>
            <a:spLocks noGrp="1"/>
          </p:cNvSpPr>
          <p:nvPr>
            <p:ph sz="half" idx="22" hasCustomPrompt="1"/>
          </p:nvPr>
        </p:nvSpPr>
        <p:spPr>
          <a:xfrm>
            <a:off x="6288495" y="1562400"/>
            <a:ext cx="5278968" cy="3898800"/>
          </a:xfrm>
        </p:spPr>
        <p:txBody>
          <a:bodyPr/>
          <a:lstStyle/>
          <a:p>
            <a:pPr lvl="0"/>
            <a:r>
              <a:rPr lang="en-GB"/>
              <a:t>Click to add text</a:t>
            </a:r>
          </a:p>
        </p:txBody>
      </p:sp>
      <p:sp>
        <p:nvSpPr>
          <p:cNvPr id="15" name="text" descr="{&quot;templafy&quot;:{&quot;id&quot;:&quot;4da06859-a108-4f2f-96f0-39939bfe51be&quot;}}" title="Translations.PresentationSource">
            <a:extLst>
              <a:ext uri="{FF2B5EF4-FFF2-40B4-BE49-F238E27FC236}">
                <a16:creationId xmlns:a16="http://schemas.microsoft.com/office/drawing/2014/main" id="{9DB80C0F-6384-444A-AA8F-56CB8EE5A1FC}"/>
              </a:ext>
            </a:extLst>
          </p:cNvPr>
          <p:cNvSpPr>
            <a:spLocks noGrp="1"/>
          </p:cNvSpPr>
          <p:nvPr>
            <p:ph type="body" sz="quarter" idx="19" hasCustomPrompt="1"/>
          </p:nvPr>
        </p:nvSpPr>
        <p:spPr>
          <a:xfrm>
            <a:off x="6284153" y="5948705"/>
            <a:ext cx="5280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7" name="Date Placeholder 6">
            <a:extLst>
              <a:ext uri="{FF2B5EF4-FFF2-40B4-BE49-F238E27FC236}">
                <a16:creationId xmlns:a16="http://schemas.microsoft.com/office/drawing/2014/main" id="{10342B53-F865-4B3B-BE29-8C3725C092F3}"/>
              </a:ext>
            </a:extLst>
          </p:cNvPr>
          <p:cNvSpPr>
            <a:spLocks noGrp="1"/>
          </p:cNvSpPr>
          <p:nvPr>
            <p:ph type="dt" sz="half" idx="23"/>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892F3B34-C122-4048-BCFA-43CC381D80E9}"/>
              </a:ext>
            </a:extLst>
          </p:cNvPr>
          <p:cNvSpPr>
            <a:spLocks noGrp="1"/>
          </p:cNvSpPr>
          <p:nvPr>
            <p:ph type="ftr" sz="quarter" idx="24"/>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37176937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9" name="text" descr="{&quot;templafy&quot;:{&quot;id&quot;:&quot;a8d72d18-908d-4968-bfb0-305a2354e0d4&quot;}}" title="Translations.PPTitle">
            <a:extLst>
              <a:ext uri="{FF2B5EF4-FFF2-40B4-BE49-F238E27FC236}">
                <a16:creationId xmlns:a16="http://schemas.microsoft.com/office/drawing/2014/main" id="{1F5E9906-DFDF-4329-A385-2F28FE8DD798}"/>
              </a:ext>
            </a:extLst>
          </p:cNvPr>
          <p:cNvSpPr>
            <a:spLocks noGrp="1"/>
          </p:cNvSpPr>
          <p:nvPr>
            <p:ph type="title" hasCustomPrompt="1"/>
          </p:nvPr>
        </p:nvSpPr>
        <p:spPr/>
        <p:txBody>
          <a:bodyPr/>
          <a:lstStyle>
            <a:lvl1pPr>
              <a:defRPr/>
            </a:lvl1pPr>
          </a:lstStyle>
          <a:p>
            <a:r>
              <a:rPr lang="en-GB"/>
              <a:t>Click to add title</a:t>
            </a:r>
          </a:p>
        </p:txBody>
      </p:sp>
      <p:sp>
        <p:nvSpPr>
          <p:cNvPr id="10" name="text" descr="{&quot;templafy&quot;:{&quot;id&quot;:&quot;211bb9f0-5281-45b6-b984-a846d42f12e9&quot;}}" title="Translations.Subtitle">
            <a:extLst>
              <a:ext uri="{FF2B5EF4-FFF2-40B4-BE49-F238E27FC236}">
                <a16:creationId xmlns:a16="http://schemas.microsoft.com/office/drawing/2014/main" id="{57617C0A-D98A-4472-938F-0912BB3E6EDF}"/>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3230733d-2218-4937-b84e-d0711120f5dd&quot;}}" title="Translations.PPText"/>
          <p:cNvSpPr>
            <a:spLocks noGrp="1"/>
          </p:cNvSpPr>
          <p:nvPr>
            <p:ph idx="1" hasCustomPrompt="1"/>
          </p:nvPr>
        </p:nvSpPr>
        <p:spPr>
          <a:xfrm>
            <a:off x="624417" y="1806576"/>
            <a:ext cx="5278968" cy="4244974"/>
          </a:xfrm>
          <a:solidFill>
            <a:schemeClr val="bg2"/>
          </a:solidFill>
        </p:spPr>
        <p:txBody>
          <a:bodyPr lIns="180000" tIns="180000" rIns="180000" bIns="180000"/>
          <a:lstStyle/>
          <a:p>
            <a:pPr lvl="0"/>
            <a:r>
              <a:rPr lang="en-GB"/>
              <a:t>Click to add text</a:t>
            </a:r>
          </a:p>
        </p:txBody>
      </p:sp>
      <p:sp>
        <p:nvSpPr>
          <p:cNvPr id="7" name="text" descr="{&quot;templafy&quot;:{&quot;id&quot;:&quot;809bd811-b076-49ff-9674-06c42db168c4&quot;}}" title="Translations.PPText">
            <a:extLst>
              <a:ext uri="{FF2B5EF4-FFF2-40B4-BE49-F238E27FC236}">
                <a16:creationId xmlns:a16="http://schemas.microsoft.com/office/drawing/2014/main" id="{17CE2ECF-AF40-4809-BD16-DFC59D53926E}"/>
              </a:ext>
            </a:extLst>
          </p:cNvPr>
          <p:cNvSpPr>
            <a:spLocks noGrp="1"/>
          </p:cNvSpPr>
          <p:nvPr>
            <p:ph sz="half" idx="2" hasCustomPrompt="1"/>
          </p:nvPr>
        </p:nvSpPr>
        <p:spPr>
          <a:xfrm>
            <a:off x="6288618" y="1807200"/>
            <a:ext cx="5278951" cy="4249548"/>
          </a:xfrm>
          <a:solidFill>
            <a:srgbClr val="006193"/>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p:txBody>
      </p:sp>
      <p:sp>
        <p:nvSpPr>
          <p:cNvPr id="2" name="Date Placeholder 1">
            <a:extLst>
              <a:ext uri="{FF2B5EF4-FFF2-40B4-BE49-F238E27FC236}">
                <a16:creationId xmlns:a16="http://schemas.microsoft.com/office/drawing/2014/main" id="{CF5317F2-1DE2-4822-928E-6E4307D16BAE}"/>
              </a:ext>
            </a:extLst>
          </p:cNvPr>
          <p:cNvSpPr>
            <a:spLocks noGrp="1"/>
          </p:cNvSpPr>
          <p:nvPr>
            <p:ph type="dt" sz="half" idx="17"/>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F88B86A1-3DB3-4DB1-8846-97389E8F15AE}"/>
              </a:ext>
            </a:extLst>
          </p:cNvPr>
          <p:cNvSpPr>
            <a:spLocks noGrp="1"/>
          </p:cNvSpPr>
          <p:nvPr>
            <p:ph type="ftr" sz="quarter" idx="18"/>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6475759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Content D">
    <p:bg>
      <p:bgPr>
        <a:solidFill>
          <a:schemeClr val="bg2"/>
        </a:solidFill>
        <a:effectLst/>
      </p:bgPr>
    </p:bg>
    <p:spTree>
      <p:nvGrpSpPr>
        <p:cNvPr id="1" name=""/>
        <p:cNvGrpSpPr/>
        <p:nvPr/>
      </p:nvGrpSpPr>
      <p:grpSpPr>
        <a:xfrm>
          <a:off x="0" y="0"/>
          <a:ext cx="0" cy="0"/>
          <a:chOff x="0" y="0"/>
          <a:chExt cx="0" cy="0"/>
        </a:xfrm>
      </p:grpSpPr>
      <p:sp>
        <p:nvSpPr>
          <p:cNvPr id="2" name="text" descr="{&quot;templafy&quot;:{&quot;id&quot;:&quot;f611238c-523a-4992-b422-b84bf72c5331&quot;}}" title="Translations.PPTitle">
            <a:extLst>
              <a:ext uri="{FF2B5EF4-FFF2-40B4-BE49-F238E27FC236}">
                <a16:creationId xmlns:a16="http://schemas.microsoft.com/office/drawing/2014/main" id="{B4FECA7A-D957-4F9B-98A4-DC3D99BD6B3D}"/>
              </a:ext>
            </a:extLst>
          </p:cNvPr>
          <p:cNvSpPr>
            <a:spLocks noGrp="1"/>
          </p:cNvSpPr>
          <p:nvPr>
            <p:ph type="title" hasCustomPrompt="1"/>
          </p:nvPr>
        </p:nvSpPr>
        <p:spPr>
          <a:xfrm>
            <a:off x="624418" y="25200"/>
            <a:ext cx="5278967" cy="694800"/>
          </a:xfrm>
        </p:spPr>
        <p:txBody>
          <a:bodyPr/>
          <a:lstStyle>
            <a:lvl1pPr>
              <a:defRPr/>
            </a:lvl1pPr>
          </a:lstStyle>
          <a:p>
            <a:r>
              <a:rPr lang="en-GB"/>
              <a:t>Click to add title</a:t>
            </a:r>
          </a:p>
        </p:txBody>
      </p:sp>
      <p:sp>
        <p:nvSpPr>
          <p:cNvPr id="11" name="text" descr="{&quot;templafy&quot;:{&quot;id&quot;:&quot;a19d3033-65c8-43ad-90c7-026be2d501aa&quot;}}" title="Translations.Subtitle">
            <a:extLst>
              <a:ext uri="{FF2B5EF4-FFF2-40B4-BE49-F238E27FC236}">
                <a16:creationId xmlns:a16="http://schemas.microsoft.com/office/drawing/2014/main" id="{77BB6594-3A7C-4AB5-A1F3-E280366BB290}"/>
              </a:ext>
            </a:extLst>
          </p:cNvPr>
          <p:cNvSpPr>
            <a:spLocks noGrp="1"/>
          </p:cNvSpPr>
          <p:nvPr>
            <p:ph type="subTitle" idx="16" hasCustomPrompt="1"/>
          </p:nvPr>
        </p:nvSpPr>
        <p:spPr>
          <a:xfrm>
            <a:off x="622055" y="766800"/>
            <a:ext cx="5277743"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4" name="text" descr="{&quot;templafy&quot;:{&quot;id&quot;:&quot;e5b3b73a-38d2-4068-ba27-a4c601fc7b5a&quot;}}" title="Translations.PPText"/>
          <p:cNvSpPr>
            <a:spLocks noGrp="1"/>
          </p:cNvSpPr>
          <p:nvPr>
            <p:ph sz="half" idx="2" hasCustomPrompt="1"/>
          </p:nvPr>
        </p:nvSpPr>
        <p:spPr>
          <a:xfrm>
            <a:off x="624417" y="1562400"/>
            <a:ext cx="5277743" cy="4489150"/>
          </a:xfrm>
        </p:spPr>
        <p:txBody>
          <a:bodyPr/>
          <a:lstStyle/>
          <a:p>
            <a:pPr lvl="0"/>
            <a:r>
              <a:rPr lang="en-GB"/>
              <a:t>Click to add text</a:t>
            </a:r>
          </a:p>
        </p:txBody>
      </p:sp>
      <p:sp>
        <p:nvSpPr>
          <p:cNvPr id="5" name="text" descr="{&quot;templafy&quot;:{&quot;id&quot;:&quot;f39385c7-3380-402d-804a-75d7ee8694bb&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88617" y="539750"/>
            <a:ext cx="5278968" cy="5511800"/>
          </a:xfrm>
          <a:solidFill>
            <a:schemeClr val="bg1"/>
          </a:solidFill>
        </p:spPr>
        <p:txBody>
          <a:bodyPr lIns="360000" tIns="360000" rIns="360000" bIns="360000"/>
          <a:lstStyle>
            <a:lvl1pPr marL="0" indent="0">
              <a:buNone/>
              <a:defRPr sz="3000" b="1">
                <a:solidFill>
                  <a:srgbClr val="006193"/>
                </a:solidFill>
              </a:defRPr>
            </a:lvl1pPr>
          </a:lstStyle>
          <a:p>
            <a:pPr lvl="0"/>
            <a:r>
              <a:rPr lang="en-GB"/>
              <a:t>Click to add text</a:t>
            </a:r>
          </a:p>
        </p:txBody>
      </p:sp>
      <p:sp>
        <p:nvSpPr>
          <p:cNvPr id="8" name="Date Placeholder 7">
            <a:extLst>
              <a:ext uri="{FF2B5EF4-FFF2-40B4-BE49-F238E27FC236}">
                <a16:creationId xmlns:a16="http://schemas.microsoft.com/office/drawing/2014/main" id="{54AFF927-3A1B-447E-B57F-D5B3A427500F}"/>
              </a:ext>
            </a:extLst>
          </p:cNvPr>
          <p:cNvSpPr>
            <a:spLocks noGrp="1"/>
          </p:cNvSpPr>
          <p:nvPr>
            <p:ph type="dt" sz="half" idx="18"/>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9" name="Footer Placeholder 8">
            <a:extLst>
              <a:ext uri="{FF2B5EF4-FFF2-40B4-BE49-F238E27FC236}">
                <a16:creationId xmlns:a16="http://schemas.microsoft.com/office/drawing/2014/main" id="{B0FAE1CA-E77D-4F50-9DC5-1789AC8A1B06}"/>
              </a:ext>
            </a:extLst>
          </p:cNvPr>
          <p:cNvSpPr>
            <a:spLocks noGrp="1"/>
          </p:cNvSpPr>
          <p:nvPr>
            <p:ph type="ftr" sz="quarter" idx="19"/>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7967062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ntent E">
    <p:spTree>
      <p:nvGrpSpPr>
        <p:cNvPr id="1" name=""/>
        <p:cNvGrpSpPr/>
        <p:nvPr/>
      </p:nvGrpSpPr>
      <p:grpSpPr>
        <a:xfrm>
          <a:off x="0" y="0"/>
          <a:ext cx="0" cy="0"/>
          <a:chOff x="0" y="0"/>
          <a:chExt cx="0" cy="0"/>
        </a:xfrm>
      </p:grpSpPr>
      <p:sp>
        <p:nvSpPr>
          <p:cNvPr id="2" name="text" descr="{&quot;templafy&quot;:{&quot;id&quot;:&quot;83cf05af-3228-48ef-821d-34c28ab16d85&quot;}}" title="Translations.PPTitle">
            <a:extLst>
              <a:ext uri="{FF2B5EF4-FFF2-40B4-BE49-F238E27FC236}">
                <a16:creationId xmlns:a16="http://schemas.microsoft.com/office/drawing/2014/main" id="{1F5FC7BA-22C0-42B2-9EA8-A7914F0EDF91}"/>
              </a:ext>
            </a:extLst>
          </p:cNvPr>
          <p:cNvSpPr>
            <a:spLocks noGrp="1"/>
          </p:cNvSpPr>
          <p:nvPr>
            <p:ph type="title" hasCustomPrompt="1"/>
          </p:nvPr>
        </p:nvSpPr>
        <p:spPr>
          <a:xfrm>
            <a:off x="624418" y="25200"/>
            <a:ext cx="5278967" cy="694800"/>
          </a:xfrm>
        </p:spPr>
        <p:txBody>
          <a:bodyPr/>
          <a:lstStyle>
            <a:lvl1pPr>
              <a:defRPr/>
            </a:lvl1pPr>
          </a:lstStyle>
          <a:p>
            <a:r>
              <a:rPr lang="en-GB"/>
              <a:t>Click to add title</a:t>
            </a:r>
          </a:p>
        </p:txBody>
      </p:sp>
      <p:sp>
        <p:nvSpPr>
          <p:cNvPr id="11" name="text" descr="{&quot;templafy&quot;:{&quot;id&quot;:&quot;411c2862-c15e-4b58-9f39-1e2920bf1651&quot;}}" title="Translations.Subtitle">
            <a:extLst>
              <a:ext uri="{FF2B5EF4-FFF2-40B4-BE49-F238E27FC236}">
                <a16:creationId xmlns:a16="http://schemas.microsoft.com/office/drawing/2014/main" id="{782F8F14-7541-464D-B56E-82D2F2ECCCF0}"/>
              </a:ext>
            </a:extLst>
          </p:cNvPr>
          <p:cNvSpPr>
            <a:spLocks noGrp="1"/>
          </p:cNvSpPr>
          <p:nvPr>
            <p:ph type="subTitle" idx="16" hasCustomPrompt="1"/>
          </p:nvPr>
        </p:nvSpPr>
        <p:spPr>
          <a:xfrm>
            <a:off x="622056" y="766800"/>
            <a:ext cx="5281329"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4" name="text" descr="{&quot;templafy&quot;:{&quot;id&quot;:&quot;ec7ac517-040d-4885-b751-1abe06335a2f&quot;}}" title="Translations.PPText"/>
          <p:cNvSpPr>
            <a:spLocks noGrp="1"/>
          </p:cNvSpPr>
          <p:nvPr>
            <p:ph sz="half" idx="2" hasCustomPrompt="1"/>
          </p:nvPr>
        </p:nvSpPr>
        <p:spPr>
          <a:xfrm>
            <a:off x="622059" y="1202400"/>
            <a:ext cx="5281325" cy="4849150"/>
          </a:xfrm>
        </p:spPr>
        <p:txBody>
          <a:bodyPr/>
          <a:lstStyle/>
          <a:p>
            <a:pPr lvl="0"/>
            <a:r>
              <a:rPr lang="en-GB"/>
              <a:t>Click to add text</a:t>
            </a:r>
          </a:p>
        </p:txBody>
      </p:sp>
      <p:sp>
        <p:nvSpPr>
          <p:cNvPr id="5" name="text" descr="{&quot;templafy&quot;:{&quot;id&quot;:&quot;607031ad-aebd-4c8b-adba-999b7cbd8bc9&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88619" y="539750"/>
            <a:ext cx="5280000" cy="5511800"/>
          </a:xfrm>
          <a:solidFill>
            <a:srgbClr val="006193"/>
          </a:solidFill>
        </p:spPr>
        <p:txBody>
          <a:bodyPr lIns="360000" tIns="360000" rIns="360000" bIns="360000"/>
          <a:lstStyle>
            <a:lvl1pPr marL="0" indent="0">
              <a:buNone/>
              <a:defRPr sz="3000" b="1">
                <a:solidFill>
                  <a:schemeClr val="bg1"/>
                </a:solidFill>
              </a:defRPr>
            </a:lvl1pPr>
          </a:lstStyle>
          <a:p>
            <a:pPr lvl="0"/>
            <a:r>
              <a:rPr lang="en-GB"/>
              <a:t>Click to add text</a:t>
            </a:r>
          </a:p>
        </p:txBody>
      </p:sp>
      <p:sp>
        <p:nvSpPr>
          <p:cNvPr id="8" name="Date Placeholder 7">
            <a:extLst>
              <a:ext uri="{FF2B5EF4-FFF2-40B4-BE49-F238E27FC236}">
                <a16:creationId xmlns:a16="http://schemas.microsoft.com/office/drawing/2014/main" id="{DC4811C8-23E6-4587-8577-BD91A957F36E}"/>
              </a:ext>
            </a:extLst>
          </p:cNvPr>
          <p:cNvSpPr>
            <a:spLocks noGrp="1"/>
          </p:cNvSpPr>
          <p:nvPr>
            <p:ph type="dt" sz="half" idx="18"/>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9" name="Footer Placeholder 8">
            <a:extLst>
              <a:ext uri="{FF2B5EF4-FFF2-40B4-BE49-F238E27FC236}">
                <a16:creationId xmlns:a16="http://schemas.microsoft.com/office/drawing/2014/main" id="{E0D40D13-D922-4DC2-899C-98E97C1F6C3F}"/>
              </a:ext>
            </a:extLst>
          </p:cNvPr>
          <p:cNvSpPr>
            <a:spLocks noGrp="1"/>
          </p:cNvSpPr>
          <p:nvPr>
            <p:ph type="ftr" sz="quarter" idx="19"/>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30973680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9" name="text" descr="{&quot;templafy&quot;:{&quot;id&quot;:&quot;86947708-1243-4d2f-b5f9-efff33fbb83f&quot;}}" title="Translations.PPTitle">
            <a:extLst>
              <a:ext uri="{FF2B5EF4-FFF2-40B4-BE49-F238E27FC236}">
                <a16:creationId xmlns:a16="http://schemas.microsoft.com/office/drawing/2014/main" id="{DB51DF70-DE1A-4EE6-8B18-7FAEA437B79D}"/>
              </a:ext>
            </a:extLst>
          </p:cNvPr>
          <p:cNvSpPr>
            <a:spLocks noGrp="1"/>
          </p:cNvSpPr>
          <p:nvPr>
            <p:ph type="title" hasCustomPrompt="1"/>
          </p:nvPr>
        </p:nvSpPr>
        <p:spPr/>
        <p:txBody>
          <a:bodyPr/>
          <a:lstStyle>
            <a:lvl1pPr>
              <a:defRPr/>
            </a:lvl1pPr>
          </a:lstStyle>
          <a:p>
            <a:r>
              <a:rPr lang="en-GB"/>
              <a:t>Click to add title</a:t>
            </a:r>
          </a:p>
        </p:txBody>
      </p:sp>
      <p:sp>
        <p:nvSpPr>
          <p:cNvPr id="11" name="text" descr="{&quot;templafy&quot;:{&quot;id&quot;:&quot;04be46d4-17a9-4a46-b894-0ff8f19b9d95&quot;}}" title="Translations.Subtitle">
            <a:extLst>
              <a:ext uri="{FF2B5EF4-FFF2-40B4-BE49-F238E27FC236}">
                <a16:creationId xmlns:a16="http://schemas.microsoft.com/office/drawing/2014/main" id="{C0A3CF04-9613-4C2B-8812-D39D82816DD1}"/>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6" name="Rectangle 15">
            <a:extLst>
              <a:ext uri="{FF2B5EF4-FFF2-40B4-BE49-F238E27FC236}">
                <a16:creationId xmlns:a16="http://schemas.microsoft.com/office/drawing/2014/main" id="{D1B08C87-C1CA-4AAE-8EEA-B0EC4F79EA11}"/>
              </a:ext>
            </a:extLst>
          </p:cNvPr>
          <p:cNvSpPr/>
          <p:nvPr userDrawn="1"/>
        </p:nvSpPr>
        <p:spPr>
          <a:xfrm>
            <a:off x="622054" y="1806575"/>
            <a:ext cx="9690345" cy="4234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3" name="text" descr="{&quot;templafy&quot;:{&quot;id&quot;:&quot;ed7df6eb-f600-4164-9a23-dac2ce826681&quot;}}" title="Translations.PPText"/>
          <p:cNvSpPr>
            <a:spLocks noGrp="1"/>
          </p:cNvSpPr>
          <p:nvPr>
            <p:ph idx="1" hasCustomPrompt="1"/>
          </p:nvPr>
        </p:nvSpPr>
        <p:spPr>
          <a:xfrm>
            <a:off x="624417" y="1806576"/>
            <a:ext cx="5278968" cy="4234996"/>
          </a:xfrm>
          <a:noFill/>
        </p:spPr>
        <p:txBody>
          <a:bodyPr lIns="180000" tIns="180000" rIns="180000" bIns="180000"/>
          <a:lstStyle/>
          <a:p>
            <a:pPr lvl="0"/>
            <a:r>
              <a:rPr lang="en-GB"/>
              <a:t>Click to add text</a:t>
            </a:r>
          </a:p>
        </p:txBody>
      </p:sp>
      <p:sp>
        <p:nvSpPr>
          <p:cNvPr id="14" name="text" descr="{&quot;templafy&quot;:{&quot;id&quot;:&quot;e85a546e-9de7-4664-bf16-036c2333bd03&quot;}}" title="Translations.PPPicture">
            <a:extLst>
              <a:ext uri="{FF2B5EF4-FFF2-40B4-BE49-F238E27FC236}">
                <a16:creationId xmlns:a16="http://schemas.microsoft.com/office/drawing/2014/main" id="{6A06D9A5-1172-40D4-BC36-29B3B2EEB24E}"/>
              </a:ext>
            </a:extLst>
          </p:cNvPr>
          <p:cNvSpPr>
            <a:spLocks noGrp="1"/>
          </p:cNvSpPr>
          <p:nvPr>
            <p:ph type="pic" sz="quarter" idx="20"/>
          </p:nvPr>
        </p:nvSpPr>
        <p:spPr>
          <a:xfrm>
            <a:off x="6288614" y="2124081"/>
            <a:ext cx="5278969" cy="3603625"/>
          </a:xfrm>
        </p:spPr>
        <p:txBody>
          <a:bodyPr tIns="72000"/>
          <a:lstStyle>
            <a:lvl1pPr marL="0" indent="0" algn="ctr">
              <a:buNone/>
              <a:defRPr sz="1050"/>
            </a:lvl1pPr>
          </a:lstStyle>
          <a:p>
            <a:r>
              <a:rPr lang="en-GB"/>
              <a:t>Click to add picture</a:t>
            </a:r>
          </a:p>
        </p:txBody>
      </p:sp>
      <p:sp>
        <p:nvSpPr>
          <p:cNvPr id="2" name="Date Placeholder 1">
            <a:extLst>
              <a:ext uri="{FF2B5EF4-FFF2-40B4-BE49-F238E27FC236}">
                <a16:creationId xmlns:a16="http://schemas.microsoft.com/office/drawing/2014/main" id="{F2B94D32-8A38-497F-9C1D-EF6CA9E8DD4F}"/>
              </a:ext>
            </a:extLst>
          </p:cNvPr>
          <p:cNvSpPr>
            <a:spLocks noGrp="1"/>
          </p:cNvSpPr>
          <p:nvPr>
            <p:ph type="dt" sz="half" idx="21"/>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7" name="Footer Placeholder 6">
            <a:extLst>
              <a:ext uri="{FF2B5EF4-FFF2-40B4-BE49-F238E27FC236}">
                <a16:creationId xmlns:a16="http://schemas.microsoft.com/office/drawing/2014/main" id="{33CD27A1-9D4D-4C89-AF4D-1E957ED3E31D}"/>
              </a:ext>
            </a:extLst>
          </p:cNvPr>
          <p:cNvSpPr>
            <a:spLocks noGrp="1"/>
          </p:cNvSpPr>
          <p:nvPr>
            <p:ph type="ftr" sz="quarter" idx="22"/>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4688303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2" name="text" descr="{&quot;templafy&quot;:{&quot;id&quot;:&quot;f6c8d12c-a0f2-40d2-85bd-f1ea775eca93&quot;}}" title="Translations.PPTitle">
            <a:extLst>
              <a:ext uri="{FF2B5EF4-FFF2-40B4-BE49-F238E27FC236}">
                <a16:creationId xmlns:a16="http://schemas.microsoft.com/office/drawing/2014/main" id="{EDE39542-D561-4AEF-AADE-87761CB8865D}"/>
              </a:ext>
            </a:extLst>
          </p:cNvPr>
          <p:cNvSpPr>
            <a:spLocks noGrp="1"/>
          </p:cNvSpPr>
          <p:nvPr>
            <p:ph type="title" hasCustomPrompt="1"/>
          </p:nvPr>
        </p:nvSpPr>
        <p:spPr/>
        <p:txBody>
          <a:bodyPr/>
          <a:lstStyle>
            <a:lvl1pPr>
              <a:defRPr/>
            </a:lvl1pPr>
          </a:lstStyle>
          <a:p>
            <a:r>
              <a:rPr lang="en-GB"/>
              <a:t>Click to add title</a:t>
            </a:r>
          </a:p>
        </p:txBody>
      </p:sp>
      <p:sp>
        <p:nvSpPr>
          <p:cNvPr id="17" name="text" descr="{&quot;templafy&quot;:{&quot;id&quot;:&quot;c04e7a8a-5f3f-466a-9f38-2d5f3ad889ea&quot;}}" title="Translations.Subtitle">
            <a:extLst>
              <a:ext uri="{FF2B5EF4-FFF2-40B4-BE49-F238E27FC236}">
                <a16:creationId xmlns:a16="http://schemas.microsoft.com/office/drawing/2014/main" id="{663AE155-DCDA-47F8-90B9-9FB127A708F1}"/>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4" name="text" descr="{&quot;templafy&quot;:{&quot;id&quot;:&quot;a3cc5eac-0d5c-4bf9-8dd9-47092b1ba897&quot;}}" title="Translations.PPHeadline">
            <a:extLst>
              <a:ext uri="{FF2B5EF4-FFF2-40B4-BE49-F238E27FC236}">
                <a16:creationId xmlns:a16="http://schemas.microsoft.com/office/drawing/2014/main" id="{9AEFDA47-1B99-40A7-A09C-ACB909ADAD11}"/>
              </a:ext>
            </a:extLst>
          </p:cNvPr>
          <p:cNvSpPr>
            <a:spLocks noGrp="1"/>
          </p:cNvSpPr>
          <p:nvPr>
            <p:ph type="body" sz="quarter" idx="27" hasCustomPrompt="1"/>
          </p:nvPr>
        </p:nvSpPr>
        <p:spPr>
          <a:xfrm>
            <a:off x="624419" y="1292400"/>
            <a:ext cx="3516037"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4856ecf5-d8b2-439e-8dac-1cac148a2dbd&quot;}}" title="Translations.PPText"/>
          <p:cNvSpPr>
            <a:spLocks noGrp="1"/>
          </p:cNvSpPr>
          <p:nvPr>
            <p:ph sz="half" idx="2" hasCustomPrompt="1"/>
          </p:nvPr>
        </p:nvSpPr>
        <p:spPr>
          <a:xfrm>
            <a:off x="622055" y="1562400"/>
            <a:ext cx="3518400" cy="3898800"/>
          </a:xfrm>
        </p:spPr>
        <p:txBody>
          <a:bodyPr/>
          <a:lstStyle/>
          <a:p>
            <a:pPr lvl="0"/>
            <a:r>
              <a:rPr lang="en-GB"/>
              <a:t>Click to add text</a:t>
            </a:r>
          </a:p>
        </p:txBody>
      </p:sp>
      <p:sp>
        <p:nvSpPr>
          <p:cNvPr id="18" name="text" descr="{&quot;templafy&quot;:{&quot;id&quot;:&quot;d270c851-254c-4d6f-b68e-319c0e49d612&quot;}}" title="Translations.PresentationSource">
            <a:extLst>
              <a:ext uri="{FF2B5EF4-FFF2-40B4-BE49-F238E27FC236}">
                <a16:creationId xmlns:a16="http://schemas.microsoft.com/office/drawing/2014/main" id="{B78E73EA-FB52-4066-AB89-0CE9376D3296}"/>
              </a:ext>
            </a:extLst>
          </p:cNvPr>
          <p:cNvSpPr>
            <a:spLocks noGrp="1"/>
          </p:cNvSpPr>
          <p:nvPr>
            <p:ph type="body" sz="quarter" idx="18" hasCustomPrompt="1"/>
          </p:nvPr>
        </p:nvSpPr>
        <p:spPr>
          <a:xfrm>
            <a:off x="622055"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2" name="text" descr="{&quot;templafy&quot;:{&quot;id&quot;:&quot;8c8af818-fe2a-44f3-ad8a-c60074643451&quot;}}" title="Translations.PPHeadline">
            <a:extLst>
              <a:ext uri="{FF2B5EF4-FFF2-40B4-BE49-F238E27FC236}">
                <a16:creationId xmlns:a16="http://schemas.microsoft.com/office/drawing/2014/main" id="{1578C6E3-34D6-4D14-ACE7-F46EAE9FE015}"/>
              </a:ext>
            </a:extLst>
          </p:cNvPr>
          <p:cNvSpPr>
            <a:spLocks noGrp="1"/>
          </p:cNvSpPr>
          <p:nvPr>
            <p:ph type="body" sz="quarter" idx="22" hasCustomPrompt="1"/>
          </p:nvPr>
        </p:nvSpPr>
        <p:spPr>
          <a:xfrm>
            <a:off x="4335611" y="1292400"/>
            <a:ext cx="35184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6" name="text" descr="{&quot;templafy&quot;:{&quot;id&quot;:&quot;c276f818-9ac7-4b0a-93c0-a9a197af904d&quot;}}" title="Translations.PPText"/>
          <p:cNvSpPr>
            <a:spLocks noGrp="1"/>
          </p:cNvSpPr>
          <p:nvPr>
            <p:ph sz="quarter" idx="4" hasCustomPrompt="1"/>
          </p:nvPr>
        </p:nvSpPr>
        <p:spPr>
          <a:xfrm>
            <a:off x="4335611" y="1562400"/>
            <a:ext cx="3518400" cy="3898800"/>
          </a:xfrm>
        </p:spPr>
        <p:txBody>
          <a:bodyPr/>
          <a:lstStyle/>
          <a:p>
            <a:pPr lvl="0"/>
            <a:r>
              <a:rPr lang="en-GB"/>
              <a:t>Click to add text</a:t>
            </a:r>
          </a:p>
        </p:txBody>
      </p:sp>
      <p:sp>
        <p:nvSpPr>
          <p:cNvPr id="19" name="text" descr="{&quot;templafy&quot;:{&quot;id&quot;:&quot;ab57b58d-74eb-4971-bf63-e3f3d488ac10&quot;}}" title="Translations.PresentationSource">
            <a:extLst>
              <a:ext uri="{FF2B5EF4-FFF2-40B4-BE49-F238E27FC236}">
                <a16:creationId xmlns:a16="http://schemas.microsoft.com/office/drawing/2014/main" id="{BEE3CCCA-F062-4966-B8C5-0C1323050B2A}"/>
              </a:ext>
            </a:extLst>
          </p:cNvPr>
          <p:cNvSpPr>
            <a:spLocks noGrp="1"/>
          </p:cNvSpPr>
          <p:nvPr>
            <p:ph type="body" sz="quarter" idx="19" hasCustomPrompt="1"/>
          </p:nvPr>
        </p:nvSpPr>
        <p:spPr>
          <a:xfrm>
            <a:off x="4335611"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3" name="text" descr="{&quot;templafy&quot;:{&quot;id&quot;:&quot;bad17ce1-564e-4eba-996a-332fb30c9d28&quot;}}" title="Translations.PPHeadline">
            <a:extLst>
              <a:ext uri="{FF2B5EF4-FFF2-40B4-BE49-F238E27FC236}">
                <a16:creationId xmlns:a16="http://schemas.microsoft.com/office/drawing/2014/main" id="{25C4993F-69F7-485B-8CCC-31D2FABA66C1}"/>
              </a:ext>
            </a:extLst>
          </p:cNvPr>
          <p:cNvSpPr>
            <a:spLocks noGrp="1"/>
          </p:cNvSpPr>
          <p:nvPr>
            <p:ph type="body" sz="quarter" idx="23" hasCustomPrompt="1"/>
          </p:nvPr>
        </p:nvSpPr>
        <p:spPr>
          <a:xfrm>
            <a:off x="8049168" y="1292400"/>
            <a:ext cx="35184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5" name="text" descr="{&quot;templafy&quot;:{&quot;id&quot;:&quot;5f70297b-29dc-4e15-9f55-eca56d2ad0b2&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8049168" y="1562400"/>
            <a:ext cx="3518400" cy="3898800"/>
          </a:xfrm>
        </p:spPr>
        <p:txBody>
          <a:bodyPr/>
          <a:lstStyle/>
          <a:p>
            <a:pPr lvl="0"/>
            <a:r>
              <a:rPr lang="en-GB"/>
              <a:t>Click to add text</a:t>
            </a:r>
          </a:p>
        </p:txBody>
      </p:sp>
      <p:sp>
        <p:nvSpPr>
          <p:cNvPr id="20" name="text" descr="{&quot;templafy&quot;:{&quot;id&quot;:&quot;174a558d-6428-411b-9ef1-27d6ba1d473c&quot;}}" title="Translations.PresentationSource">
            <a:extLst>
              <a:ext uri="{FF2B5EF4-FFF2-40B4-BE49-F238E27FC236}">
                <a16:creationId xmlns:a16="http://schemas.microsoft.com/office/drawing/2014/main" id="{638951C8-03FA-4933-8C1D-402A1E5F3EFF}"/>
              </a:ext>
            </a:extLst>
          </p:cNvPr>
          <p:cNvSpPr>
            <a:spLocks noGrp="1"/>
          </p:cNvSpPr>
          <p:nvPr>
            <p:ph type="body" sz="quarter" idx="20" hasCustomPrompt="1"/>
          </p:nvPr>
        </p:nvSpPr>
        <p:spPr>
          <a:xfrm>
            <a:off x="8049168"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8" name="Date Placeholder 7">
            <a:extLst>
              <a:ext uri="{FF2B5EF4-FFF2-40B4-BE49-F238E27FC236}">
                <a16:creationId xmlns:a16="http://schemas.microsoft.com/office/drawing/2014/main" id="{289762F0-20A3-41D0-B471-8F4AC9FD1A7F}"/>
              </a:ext>
            </a:extLst>
          </p:cNvPr>
          <p:cNvSpPr>
            <a:spLocks noGrp="1"/>
          </p:cNvSpPr>
          <p:nvPr>
            <p:ph type="dt" sz="half" idx="28"/>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9" name="Footer Placeholder 8">
            <a:extLst>
              <a:ext uri="{FF2B5EF4-FFF2-40B4-BE49-F238E27FC236}">
                <a16:creationId xmlns:a16="http://schemas.microsoft.com/office/drawing/2014/main" id="{C8295B97-76A4-4685-AEBA-4FA2B59978AC}"/>
              </a:ext>
            </a:extLst>
          </p:cNvPr>
          <p:cNvSpPr>
            <a:spLocks noGrp="1"/>
          </p:cNvSpPr>
          <p:nvPr>
            <p:ph type="ftr" sz="quarter" idx="29"/>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29999611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Content B">
    <p:spTree>
      <p:nvGrpSpPr>
        <p:cNvPr id="1" name=""/>
        <p:cNvGrpSpPr/>
        <p:nvPr/>
      </p:nvGrpSpPr>
      <p:grpSpPr>
        <a:xfrm>
          <a:off x="0" y="0"/>
          <a:ext cx="0" cy="0"/>
          <a:chOff x="0" y="0"/>
          <a:chExt cx="0" cy="0"/>
        </a:xfrm>
      </p:grpSpPr>
      <p:sp>
        <p:nvSpPr>
          <p:cNvPr id="2" name="text" descr="{&quot;templafy&quot;:{&quot;id&quot;:&quot;47383c9d-b2e3-4079-b6fe-f5d867c6972e&quot;}}" title="Translations.PPTitle">
            <a:extLst>
              <a:ext uri="{FF2B5EF4-FFF2-40B4-BE49-F238E27FC236}">
                <a16:creationId xmlns:a16="http://schemas.microsoft.com/office/drawing/2014/main" id="{5177AAA4-BF63-4E0C-A1C0-F3409F213E14}"/>
              </a:ext>
            </a:extLst>
          </p:cNvPr>
          <p:cNvSpPr>
            <a:spLocks noGrp="1"/>
          </p:cNvSpPr>
          <p:nvPr>
            <p:ph type="title" hasCustomPrompt="1"/>
          </p:nvPr>
        </p:nvSpPr>
        <p:spPr/>
        <p:txBody>
          <a:bodyPr/>
          <a:lstStyle>
            <a:lvl1pPr>
              <a:defRPr/>
            </a:lvl1pPr>
          </a:lstStyle>
          <a:p>
            <a:r>
              <a:rPr lang="en-GB"/>
              <a:t>Click to add title</a:t>
            </a:r>
          </a:p>
        </p:txBody>
      </p:sp>
      <p:sp>
        <p:nvSpPr>
          <p:cNvPr id="23" name="text" descr="{&quot;templafy&quot;:{&quot;id&quot;:&quot;8cf39f85-11bb-4fbd-a264-47c1289b8303&quot;}}" title="Translations.Subtitle">
            <a:extLst>
              <a:ext uri="{FF2B5EF4-FFF2-40B4-BE49-F238E27FC236}">
                <a16:creationId xmlns:a16="http://schemas.microsoft.com/office/drawing/2014/main" id="{8CCF5968-2F0E-4113-8883-5EC13BAA5E4F}"/>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4" name="text" descr="{&quot;templafy&quot;:{&quot;id&quot;:&quot;b2bd9ced-6e19-4f7b-a6bd-86ef2957d21b&quot;}}" title="Translations.PPHeadline">
            <a:extLst>
              <a:ext uri="{FF2B5EF4-FFF2-40B4-BE49-F238E27FC236}">
                <a16:creationId xmlns:a16="http://schemas.microsoft.com/office/drawing/2014/main" id="{EAB0020B-1184-4B20-B570-9E7E963B60F5}"/>
              </a:ext>
            </a:extLst>
          </p:cNvPr>
          <p:cNvSpPr>
            <a:spLocks noGrp="1"/>
          </p:cNvSpPr>
          <p:nvPr>
            <p:ph type="body" sz="quarter" idx="27" hasCustomPrompt="1"/>
          </p:nvPr>
        </p:nvSpPr>
        <p:spPr>
          <a:xfrm>
            <a:off x="624419" y="1292400"/>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5ed86a74-c39f-4d10-872a-ec40b552ec49&quot;}}" title="Translations.PPText"/>
          <p:cNvSpPr>
            <a:spLocks noGrp="1"/>
          </p:cNvSpPr>
          <p:nvPr>
            <p:ph sz="half" idx="2" hasCustomPrompt="1"/>
          </p:nvPr>
        </p:nvSpPr>
        <p:spPr>
          <a:xfrm>
            <a:off x="622055" y="1562400"/>
            <a:ext cx="5281331" cy="3898800"/>
          </a:xfrm>
        </p:spPr>
        <p:txBody>
          <a:bodyPr/>
          <a:lstStyle/>
          <a:p>
            <a:pPr lvl="0"/>
            <a:r>
              <a:rPr lang="en-GB"/>
              <a:t>Click to add text</a:t>
            </a:r>
          </a:p>
        </p:txBody>
      </p:sp>
      <p:sp>
        <p:nvSpPr>
          <p:cNvPr id="17" name="text" descr="{&quot;templafy&quot;:{&quot;id&quot;:&quot;d65ef457-fc9b-414b-bd2f-051ca32fa28b&quot;}}" title="Translations.PresentationSource">
            <a:extLst>
              <a:ext uri="{FF2B5EF4-FFF2-40B4-BE49-F238E27FC236}">
                <a16:creationId xmlns:a16="http://schemas.microsoft.com/office/drawing/2014/main" id="{9A9C5F41-3009-4498-84AE-ABF3CFCBEC49}"/>
              </a:ext>
            </a:extLst>
          </p:cNvPr>
          <p:cNvSpPr>
            <a:spLocks noGrp="1"/>
          </p:cNvSpPr>
          <p:nvPr>
            <p:ph type="body" sz="quarter" idx="18" hasCustomPrompt="1"/>
          </p:nvPr>
        </p:nvSpPr>
        <p:spPr>
          <a:xfrm>
            <a:off x="620468" y="5948705"/>
            <a:ext cx="528133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1" name="text" descr="{&quot;templafy&quot;:{&quot;id&quot;:&quot;acc38c14-b8b2-40b5-ba3d-169bac7d2d29&quot;}}" title="Translations.PPHeadline">
            <a:extLst>
              <a:ext uri="{FF2B5EF4-FFF2-40B4-BE49-F238E27FC236}">
                <a16:creationId xmlns:a16="http://schemas.microsoft.com/office/drawing/2014/main" id="{D7186962-0200-4437-AA02-15BF61745BCD}"/>
              </a:ext>
            </a:extLst>
          </p:cNvPr>
          <p:cNvSpPr>
            <a:spLocks noGrp="1"/>
          </p:cNvSpPr>
          <p:nvPr>
            <p:ph type="body" sz="quarter" idx="22" hasCustomPrompt="1"/>
          </p:nvPr>
        </p:nvSpPr>
        <p:spPr>
          <a:xfrm>
            <a:off x="6288617" y="1292400"/>
            <a:ext cx="2537631"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6" name="text" descr="{&quot;templafy&quot;:{&quot;id&quot;:&quot;37755cc8-3d0a-41c3-92f6-7f46a4767588&quot;}}" title="Translations.PPText"/>
          <p:cNvSpPr>
            <a:spLocks noGrp="1"/>
          </p:cNvSpPr>
          <p:nvPr>
            <p:ph sz="quarter" idx="4" hasCustomPrompt="1"/>
          </p:nvPr>
        </p:nvSpPr>
        <p:spPr>
          <a:xfrm>
            <a:off x="6288617" y="1562400"/>
            <a:ext cx="2544000" cy="3898800"/>
          </a:xfrm>
        </p:spPr>
        <p:txBody>
          <a:bodyPr/>
          <a:lstStyle/>
          <a:p>
            <a:pPr lvl="0"/>
            <a:r>
              <a:rPr lang="en-GB"/>
              <a:t>Click to add text</a:t>
            </a:r>
          </a:p>
        </p:txBody>
      </p:sp>
      <p:sp>
        <p:nvSpPr>
          <p:cNvPr id="18" name="text" descr="{&quot;templafy&quot;:{&quot;id&quot;:&quot;f8d8927d-6e61-46e9-85a3-e3eb64967274&quot;}}" title="Translations.PresentationSource">
            <a:extLst>
              <a:ext uri="{FF2B5EF4-FFF2-40B4-BE49-F238E27FC236}">
                <a16:creationId xmlns:a16="http://schemas.microsoft.com/office/drawing/2014/main" id="{776EA9AB-24E7-4D44-B99E-6812A7B93147}"/>
              </a:ext>
            </a:extLst>
          </p:cNvPr>
          <p:cNvSpPr>
            <a:spLocks noGrp="1"/>
          </p:cNvSpPr>
          <p:nvPr>
            <p:ph type="body" sz="quarter" idx="19" hasCustomPrompt="1"/>
          </p:nvPr>
        </p:nvSpPr>
        <p:spPr>
          <a:xfrm>
            <a:off x="6288618" y="5948705"/>
            <a:ext cx="2538713"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2" name="text" descr="{&quot;templafy&quot;:{&quot;id&quot;:&quot;6d46371f-d325-4ccf-bb28-9cd1d1e2e246&quot;}}" title="Translations.PPHeadline">
            <a:extLst>
              <a:ext uri="{FF2B5EF4-FFF2-40B4-BE49-F238E27FC236}">
                <a16:creationId xmlns:a16="http://schemas.microsoft.com/office/drawing/2014/main" id="{9D5B089E-8EB2-459E-B8F5-B31B45B8ED0B}"/>
              </a:ext>
            </a:extLst>
          </p:cNvPr>
          <p:cNvSpPr>
            <a:spLocks noGrp="1"/>
          </p:cNvSpPr>
          <p:nvPr>
            <p:ph type="body" sz="quarter" idx="23" hasCustomPrompt="1"/>
          </p:nvPr>
        </p:nvSpPr>
        <p:spPr>
          <a:xfrm>
            <a:off x="9023584" y="1292400"/>
            <a:ext cx="2544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5" name="text" descr="{&quot;templafy&quot;:{&quot;id&quot;:&quot;e888a4ad-430b-4f70-a8c5-eab5cd81a437&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9023584" y="1562400"/>
            <a:ext cx="2544000" cy="3898800"/>
          </a:xfrm>
        </p:spPr>
        <p:txBody>
          <a:bodyPr/>
          <a:lstStyle/>
          <a:p>
            <a:pPr lvl="0"/>
            <a:r>
              <a:rPr lang="en-GB"/>
              <a:t>Click to add text</a:t>
            </a:r>
          </a:p>
        </p:txBody>
      </p:sp>
      <p:sp>
        <p:nvSpPr>
          <p:cNvPr id="19" name="text" descr="{&quot;templafy&quot;:{&quot;id&quot;:&quot;093c7e52-67b0-4e46-9f94-7773cb983e6c&quot;}}" title="Translations.PresentationSource">
            <a:extLst>
              <a:ext uri="{FF2B5EF4-FFF2-40B4-BE49-F238E27FC236}">
                <a16:creationId xmlns:a16="http://schemas.microsoft.com/office/drawing/2014/main" id="{28A76CD7-00C3-4D5A-ADB7-358E49E673AB}"/>
              </a:ext>
            </a:extLst>
          </p:cNvPr>
          <p:cNvSpPr>
            <a:spLocks noGrp="1"/>
          </p:cNvSpPr>
          <p:nvPr>
            <p:ph type="body" sz="quarter" idx="20" hasCustomPrompt="1"/>
          </p:nvPr>
        </p:nvSpPr>
        <p:spPr>
          <a:xfrm>
            <a:off x="9023584" y="5948705"/>
            <a:ext cx="2544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8" name="Date Placeholder 7">
            <a:extLst>
              <a:ext uri="{FF2B5EF4-FFF2-40B4-BE49-F238E27FC236}">
                <a16:creationId xmlns:a16="http://schemas.microsoft.com/office/drawing/2014/main" id="{59705AFC-CE66-445D-976E-8472FBD66E32}"/>
              </a:ext>
            </a:extLst>
          </p:cNvPr>
          <p:cNvSpPr>
            <a:spLocks noGrp="1"/>
          </p:cNvSpPr>
          <p:nvPr>
            <p:ph type="dt" sz="half" idx="28"/>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9" name="Footer Placeholder 8">
            <a:extLst>
              <a:ext uri="{FF2B5EF4-FFF2-40B4-BE49-F238E27FC236}">
                <a16:creationId xmlns:a16="http://schemas.microsoft.com/office/drawing/2014/main" id="{9AACF2F6-5579-4018-B258-8D65197FB9F8}"/>
              </a:ext>
            </a:extLst>
          </p:cNvPr>
          <p:cNvSpPr>
            <a:spLocks noGrp="1"/>
          </p:cNvSpPr>
          <p:nvPr>
            <p:ph type="ftr" sz="quarter" idx="29"/>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10259599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our graphs">
    <p:spTree>
      <p:nvGrpSpPr>
        <p:cNvPr id="1" name=""/>
        <p:cNvGrpSpPr/>
        <p:nvPr/>
      </p:nvGrpSpPr>
      <p:grpSpPr>
        <a:xfrm>
          <a:off x="0" y="0"/>
          <a:ext cx="0" cy="0"/>
          <a:chOff x="0" y="0"/>
          <a:chExt cx="0" cy="0"/>
        </a:xfrm>
      </p:grpSpPr>
      <p:sp>
        <p:nvSpPr>
          <p:cNvPr id="2" name="text" descr="{&quot;templafy&quot;:{&quot;id&quot;:&quot;32f0be72-a242-4862-84c2-c3fe29c3b8c2&quot;}}" title="Translations.PPTitle">
            <a:extLst>
              <a:ext uri="{FF2B5EF4-FFF2-40B4-BE49-F238E27FC236}">
                <a16:creationId xmlns:a16="http://schemas.microsoft.com/office/drawing/2014/main" id="{EF3698A1-6734-4D9C-A183-C28742CD56CF}"/>
              </a:ext>
            </a:extLst>
          </p:cNvPr>
          <p:cNvSpPr>
            <a:spLocks noGrp="1"/>
          </p:cNvSpPr>
          <p:nvPr>
            <p:ph type="title" hasCustomPrompt="1"/>
          </p:nvPr>
        </p:nvSpPr>
        <p:spPr/>
        <p:txBody>
          <a:bodyPr/>
          <a:lstStyle>
            <a:lvl1pPr>
              <a:defRPr/>
            </a:lvl1pPr>
          </a:lstStyle>
          <a:p>
            <a:r>
              <a:rPr lang="en-GB"/>
              <a:t>Click to add title</a:t>
            </a:r>
          </a:p>
        </p:txBody>
      </p:sp>
      <p:sp>
        <p:nvSpPr>
          <p:cNvPr id="16" name="text" descr="{&quot;templafy&quot;:{&quot;id&quot;:&quot;fef13f11-b832-4b56-a290-4dde9ecfeff3&quot;}}" title="Translations.Subtitle">
            <a:extLst>
              <a:ext uri="{FF2B5EF4-FFF2-40B4-BE49-F238E27FC236}">
                <a16:creationId xmlns:a16="http://schemas.microsoft.com/office/drawing/2014/main" id="{F9BB0BE9-502F-49EA-AF87-DBCE63D110C3}"/>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7" name="text" descr="{&quot;templafy&quot;:{&quot;id&quot;:&quot;778df98e-9a03-4cfa-a7eb-7179f919c2c1&quot;}}" title="Translations.PPHeadline">
            <a:extLst>
              <a:ext uri="{FF2B5EF4-FFF2-40B4-BE49-F238E27FC236}">
                <a16:creationId xmlns:a16="http://schemas.microsoft.com/office/drawing/2014/main" id="{36DFECF1-302B-4AE5-AA3D-0A566E104594}"/>
              </a:ext>
            </a:extLst>
          </p:cNvPr>
          <p:cNvSpPr>
            <a:spLocks noGrp="1"/>
          </p:cNvSpPr>
          <p:nvPr>
            <p:ph type="body" sz="quarter" idx="27" hasCustomPrompt="1"/>
          </p:nvPr>
        </p:nvSpPr>
        <p:spPr>
          <a:xfrm>
            <a:off x="624419" y="1292400"/>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32" name="text" descr="{&quot;templafy&quot;:{&quot;id&quot;:&quot;bd778f58-5cb3-41aa-874c-cee1e92c672f&quot;}}" title="Translations.PresentationSource"/>
          <p:cNvSpPr>
            <a:spLocks noGrp="1"/>
          </p:cNvSpPr>
          <p:nvPr>
            <p:ph type="body" sz="quarter" idx="14" hasCustomPrompt="1"/>
          </p:nvPr>
        </p:nvSpPr>
        <p:spPr>
          <a:xfrm>
            <a:off x="625417" y="5948704"/>
            <a:ext cx="5269945" cy="234951"/>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GB"/>
              <a:t>Click to insert source</a:t>
            </a:r>
          </a:p>
        </p:txBody>
      </p:sp>
      <p:sp>
        <p:nvSpPr>
          <p:cNvPr id="33" name="text" descr="{&quot;templafy&quot;:{&quot;id&quot;:&quot;436cfafc-5679-4420-869c-f412b97a840c&quot;}}" title="Translations.PresentationSource"/>
          <p:cNvSpPr>
            <a:spLocks noGrp="1"/>
          </p:cNvSpPr>
          <p:nvPr>
            <p:ph type="body" sz="quarter" idx="22" hasCustomPrompt="1"/>
          </p:nvPr>
        </p:nvSpPr>
        <p:spPr>
          <a:xfrm>
            <a:off x="6294968" y="5948704"/>
            <a:ext cx="5269945" cy="234951"/>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GB"/>
              <a:t>Click to insert source</a:t>
            </a:r>
          </a:p>
        </p:txBody>
      </p:sp>
      <p:sp>
        <p:nvSpPr>
          <p:cNvPr id="18" name="text" descr="{&quot;templafy&quot;:{&quot;id&quot;:&quot;19bfbbb6-468b-4cc5-bc65-a38c9f5b8173&quot;}}" title="Translations.PPHeadline">
            <a:extLst>
              <a:ext uri="{FF2B5EF4-FFF2-40B4-BE49-F238E27FC236}">
                <a16:creationId xmlns:a16="http://schemas.microsoft.com/office/drawing/2014/main" id="{272B34AD-566C-476B-A9C2-8CAE251505EE}"/>
              </a:ext>
            </a:extLst>
          </p:cNvPr>
          <p:cNvSpPr>
            <a:spLocks noGrp="1"/>
          </p:cNvSpPr>
          <p:nvPr>
            <p:ph type="body" sz="quarter" idx="37" hasCustomPrompt="1"/>
          </p:nvPr>
        </p:nvSpPr>
        <p:spPr>
          <a:xfrm>
            <a:off x="6285947" y="1292400"/>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23" name="text" descr="{&quot;templafy&quot;:{&quot;id&quot;:&quot;b97147e6-08f5-46ec-9044-ad16c9ca01b1&quot;}}" title="Translations.PPHeadline">
            <a:extLst>
              <a:ext uri="{FF2B5EF4-FFF2-40B4-BE49-F238E27FC236}">
                <a16:creationId xmlns:a16="http://schemas.microsoft.com/office/drawing/2014/main" id="{BD598C29-412A-41E5-8DE8-E867C0FDC109}"/>
              </a:ext>
            </a:extLst>
          </p:cNvPr>
          <p:cNvSpPr>
            <a:spLocks noGrp="1"/>
          </p:cNvSpPr>
          <p:nvPr>
            <p:ph type="body" sz="quarter" idx="38" hasCustomPrompt="1"/>
          </p:nvPr>
        </p:nvSpPr>
        <p:spPr>
          <a:xfrm>
            <a:off x="624419" y="3552437"/>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24" name="text" descr="{&quot;templafy&quot;:{&quot;id&quot;:&quot;a6901d1a-62cc-466f-a896-d52fa797da66&quot;}}" title="Translations.PPHeadline">
            <a:extLst>
              <a:ext uri="{FF2B5EF4-FFF2-40B4-BE49-F238E27FC236}">
                <a16:creationId xmlns:a16="http://schemas.microsoft.com/office/drawing/2014/main" id="{DEB26B3F-616E-4237-BE8E-27BBE184850F}"/>
              </a:ext>
            </a:extLst>
          </p:cNvPr>
          <p:cNvSpPr>
            <a:spLocks noGrp="1"/>
          </p:cNvSpPr>
          <p:nvPr>
            <p:ph type="body" sz="quarter" idx="39" hasCustomPrompt="1"/>
          </p:nvPr>
        </p:nvSpPr>
        <p:spPr>
          <a:xfrm>
            <a:off x="6285947" y="3552437"/>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35" name="text" descr="{&quot;templafy&quot;:{&quot;id&quot;:&quot;7e9e0b29-ba84-4afc-b8a5-3d2b780a0361&quot;}}" title="Translations.PPChart"/>
          <p:cNvSpPr>
            <a:spLocks noGrp="1"/>
          </p:cNvSpPr>
          <p:nvPr>
            <p:ph type="chart" sz="quarter" idx="30"/>
          </p:nvPr>
        </p:nvSpPr>
        <p:spPr>
          <a:xfrm>
            <a:off x="6294968" y="1561865"/>
            <a:ext cx="5287433" cy="1743699"/>
          </a:xfrm>
          <a:prstGeom prst="rect">
            <a:avLst/>
          </a:prstGeom>
        </p:spPr>
        <p:txBody>
          <a:bodyPr vert="horz" lIns="108000" tIns="180000" rIns="180000" bIns="0"/>
          <a:lstStyle>
            <a:lvl1pPr marL="0" indent="0">
              <a:buNone/>
              <a:defRPr sz="1200">
                <a:solidFill>
                  <a:schemeClr val="tx1"/>
                </a:solidFill>
              </a:defRPr>
            </a:lvl1pPr>
          </a:lstStyle>
          <a:p>
            <a:r>
              <a:rPr lang="en-GB"/>
              <a:t>Click icon to add chart</a:t>
            </a:r>
          </a:p>
        </p:txBody>
      </p:sp>
      <p:sp>
        <p:nvSpPr>
          <p:cNvPr id="39" name="text" descr="{&quot;templafy&quot;:{&quot;id&quot;:&quot;4fb4fdbb-7244-4f2e-b89f-342503f71e13&quot;}}" title="Translations.PPChart"/>
          <p:cNvSpPr>
            <a:spLocks noGrp="1"/>
          </p:cNvSpPr>
          <p:nvPr>
            <p:ph type="chart" sz="quarter" idx="33"/>
          </p:nvPr>
        </p:nvSpPr>
        <p:spPr>
          <a:xfrm>
            <a:off x="625417" y="1561865"/>
            <a:ext cx="5287433" cy="1743699"/>
          </a:xfrm>
          <a:prstGeom prst="rect">
            <a:avLst/>
          </a:prstGeom>
        </p:spPr>
        <p:txBody>
          <a:bodyPr vert="horz" lIns="108000" tIns="180000" rIns="180000" bIns="0"/>
          <a:lstStyle>
            <a:lvl1pPr marL="0" indent="0">
              <a:buNone/>
              <a:defRPr sz="1200">
                <a:solidFill>
                  <a:schemeClr val="tx1"/>
                </a:solidFill>
              </a:defRPr>
            </a:lvl1pPr>
          </a:lstStyle>
          <a:p>
            <a:r>
              <a:rPr lang="en-GB"/>
              <a:t>Click icon to add chart</a:t>
            </a:r>
          </a:p>
        </p:txBody>
      </p:sp>
      <p:sp>
        <p:nvSpPr>
          <p:cNvPr id="45" name="text" descr="{&quot;templafy&quot;:{&quot;id&quot;:&quot;71ef310d-4d32-4012-a5e9-72c910e6ed77&quot;}}" title="Translations.PPChart"/>
          <p:cNvSpPr>
            <a:spLocks noGrp="1"/>
          </p:cNvSpPr>
          <p:nvPr>
            <p:ph type="chart" sz="quarter" idx="31"/>
          </p:nvPr>
        </p:nvSpPr>
        <p:spPr>
          <a:xfrm>
            <a:off x="6294968" y="3811057"/>
            <a:ext cx="5287433" cy="1849969"/>
          </a:xfrm>
          <a:prstGeom prst="rect">
            <a:avLst/>
          </a:prstGeom>
        </p:spPr>
        <p:txBody>
          <a:bodyPr vert="horz" lIns="108000" tIns="180000" rIns="180000" bIns="0"/>
          <a:lstStyle>
            <a:lvl1pPr marL="0" indent="0">
              <a:buNone/>
              <a:defRPr sz="1200">
                <a:solidFill>
                  <a:schemeClr val="tx1"/>
                </a:solidFill>
              </a:defRPr>
            </a:lvl1pPr>
          </a:lstStyle>
          <a:p>
            <a:r>
              <a:rPr lang="en-GB"/>
              <a:t>Click icon to add chart</a:t>
            </a:r>
          </a:p>
        </p:txBody>
      </p:sp>
      <p:sp>
        <p:nvSpPr>
          <p:cNvPr id="47" name="text" descr="{&quot;templafy&quot;:{&quot;id&quot;:&quot;88f6234c-25fc-4e38-95d7-1db4eb2242d4&quot;}}" title="Translations.PPChart"/>
          <p:cNvSpPr>
            <a:spLocks noGrp="1"/>
          </p:cNvSpPr>
          <p:nvPr>
            <p:ph type="chart" sz="quarter" idx="36"/>
          </p:nvPr>
        </p:nvSpPr>
        <p:spPr>
          <a:xfrm>
            <a:off x="625417" y="3811057"/>
            <a:ext cx="5287433" cy="1849969"/>
          </a:xfrm>
          <a:prstGeom prst="rect">
            <a:avLst/>
          </a:prstGeom>
        </p:spPr>
        <p:txBody>
          <a:bodyPr vert="horz" lIns="108000" tIns="180000" rIns="180000" bIns="0"/>
          <a:lstStyle>
            <a:lvl1pPr marL="0" indent="0">
              <a:buNone/>
              <a:defRPr sz="1200">
                <a:solidFill>
                  <a:schemeClr val="tx1"/>
                </a:solidFill>
              </a:defRPr>
            </a:lvl1pPr>
          </a:lstStyle>
          <a:p>
            <a:r>
              <a:rPr lang="en-GB"/>
              <a:t>Click icon to add chart</a:t>
            </a:r>
          </a:p>
        </p:txBody>
      </p:sp>
      <p:sp>
        <p:nvSpPr>
          <p:cNvPr id="6" name="Date Placeholder 5">
            <a:extLst>
              <a:ext uri="{FF2B5EF4-FFF2-40B4-BE49-F238E27FC236}">
                <a16:creationId xmlns:a16="http://schemas.microsoft.com/office/drawing/2014/main" id="{F8DB5D1B-F606-4592-ABBD-64C640DF44BE}"/>
              </a:ext>
            </a:extLst>
          </p:cNvPr>
          <p:cNvSpPr>
            <a:spLocks noGrp="1"/>
          </p:cNvSpPr>
          <p:nvPr>
            <p:ph type="dt" sz="half" idx="40"/>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7" name="Footer Placeholder 6">
            <a:extLst>
              <a:ext uri="{FF2B5EF4-FFF2-40B4-BE49-F238E27FC236}">
                <a16:creationId xmlns:a16="http://schemas.microsoft.com/office/drawing/2014/main" id="{AF4955E8-13A0-42F5-9BF1-A6FFB4C70FE6}"/>
              </a:ext>
            </a:extLst>
          </p:cNvPr>
          <p:cNvSpPr>
            <a:spLocks noGrp="1"/>
          </p:cNvSpPr>
          <p:nvPr>
            <p:ph type="ftr" sz="quarter" idx="41"/>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18168231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9" name="text" descr="{&quot;templafy&quot;:{&quot;id&quot;:&quot;86c6a686-325c-400f-a1f7-05a3b42cb599&quot;}}" title="Translations.PPTitle">
            <a:extLst>
              <a:ext uri="{FF2B5EF4-FFF2-40B4-BE49-F238E27FC236}">
                <a16:creationId xmlns:a16="http://schemas.microsoft.com/office/drawing/2014/main" id="{835A53BC-A313-4F8F-95C7-7ED2703326A5}"/>
              </a:ext>
            </a:extLst>
          </p:cNvPr>
          <p:cNvSpPr>
            <a:spLocks noGrp="1"/>
          </p:cNvSpPr>
          <p:nvPr>
            <p:ph type="title" hasCustomPrompt="1"/>
          </p:nvPr>
        </p:nvSpPr>
        <p:spPr/>
        <p:txBody>
          <a:bodyPr/>
          <a:lstStyle>
            <a:lvl1pPr>
              <a:defRPr/>
            </a:lvl1pPr>
          </a:lstStyle>
          <a:p>
            <a:r>
              <a:rPr lang="en-GB"/>
              <a:t>Click to add title</a:t>
            </a:r>
          </a:p>
        </p:txBody>
      </p:sp>
      <p:sp>
        <p:nvSpPr>
          <p:cNvPr id="21" name="text" descr="{&quot;templafy&quot;:{&quot;id&quot;:&quot;3b94055b-d08d-4794-8a97-ec403e8d77ab&quot;}}" title="Translations.Subtitle">
            <a:extLst>
              <a:ext uri="{FF2B5EF4-FFF2-40B4-BE49-F238E27FC236}">
                <a16:creationId xmlns:a16="http://schemas.microsoft.com/office/drawing/2014/main" id="{C4FF45CA-A790-4224-9DE5-FC8C56BA0065}"/>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3" name="Rectangle 12">
            <a:extLst>
              <a:ext uri="{FF2B5EF4-FFF2-40B4-BE49-F238E27FC236}">
                <a16:creationId xmlns:a16="http://schemas.microsoft.com/office/drawing/2014/main" id="{C73DEA39-0EAB-416C-9B09-5ED27B54F658}"/>
              </a:ext>
            </a:extLst>
          </p:cNvPr>
          <p:cNvSpPr/>
          <p:nvPr userDrawn="1"/>
        </p:nvSpPr>
        <p:spPr>
          <a:xfrm>
            <a:off x="0" y="1806575"/>
            <a:ext cx="12192000" cy="424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 name="Rectangle 4">
            <a:extLst>
              <a:ext uri="{FF2B5EF4-FFF2-40B4-BE49-F238E27FC236}">
                <a16:creationId xmlns:a16="http://schemas.microsoft.com/office/drawing/2014/main" id="{70C30F4C-5743-4986-80FB-8151E6457F6B}"/>
              </a:ext>
            </a:extLst>
          </p:cNvPr>
          <p:cNvSpPr/>
          <p:nvPr userDrawn="1"/>
        </p:nvSpPr>
        <p:spPr>
          <a:xfrm>
            <a:off x="624417" y="2514600"/>
            <a:ext cx="2577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5" name="Rectangle 14">
            <a:extLst>
              <a:ext uri="{FF2B5EF4-FFF2-40B4-BE49-F238E27FC236}">
                <a16:creationId xmlns:a16="http://schemas.microsoft.com/office/drawing/2014/main" id="{3C938C7D-AC64-4B7A-B5EC-BCB227956E9A}"/>
              </a:ext>
            </a:extLst>
          </p:cNvPr>
          <p:cNvSpPr/>
          <p:nvPr userDrawn="1"/>
        </p:nvSpPr>
        <p:spPr>
          <a:xfrm>
            <a:off x="3412420" y="2514600"/>
            <a:ext cx="2577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6" name="Rectangle 15">
            <a:extLst>
              <a:ext uri="{FF2B5EF4-FFF2-40B4-BE49-F238E27FC236}">
                <a16:creationId xmlns:a16="http://schemas.microsoft.com/office/drawing/2014/main" id="{E4555446-4D21-45E2-BCDE-E5A307767E67}"/>
              </a:ext>
            </a:extLst>
          </p:cNvPr>
          <p:cNvSpPr/>
          <p:nvPr userDrawn="1"/>
        </p:nvSpPr>
        <p:spPr>
          <a:xfrm>
            <a:off x="6200423" y="2514600"/>
            <a:ext cx="2577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7" name="Rectangle 16">
            <a:extLst>
              <a:ext uri="{FF2B5EF4-FFF2-40B4-BE49-F238E27FC236}">
                <a16:creationId xmlns:a16="http://schemas.microsoft.com/office/drawing/2014/main" id="{20ABCA6C-6909-4B4B-AA11-49E20F77E570}"/>
              </a:ext>
            </a:extLst>
          </p:cNvPr>
          <p:cNvSpPr/>
          <p:nvPr userDrawn="1"/>
        </p:nvSpPr>
        <p:spPr>
          <a:xfrm>
            <a:off x="8988426" y="2514600"/>
            <a:ext cx="2579159"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 name="text" descr="{&quot;templafy&quot;:{&quot;id&quot;:&quot;4cd33e9c-b415-40d3-8230-0c41ecf34415&quot;}}" title="Translations.PPText">
            <a:extLst>
              <a:ext uri="{FF2B5EF4-FFF2-40B4-BE49-F238E27FC236}">
                <a16:creationId xmlns:a16="http://schemas.microsoft.com/office/drawing/2014/main" id="{073FF8DC-E1AA-465D-A45C-C462F056EC17}"/>
              </a:ext>
            </a:extLst>
          </p:cNvPr>
          <p:cNvSpPr>
            <a:spLocks noGrp="1"/>
          </p:cNvSpPr>
          <p:nvPr>
            <p:ph type="body" sz="quarter" idx="20" hasCustomPrompt="1"/>
          </p:nvPr>
        </p:nvSpPr>
        <p:spPr>
          <a:xfrm>
            <a:off x="813374" y="2694600"/>
            <a:ext cx="2186261" cy="2383200"/>
          </a:xfrm>
        </p:spPr>
        <p:txBody>
          <a:bodyPr/>
          <a:lstStyle>
            <a:lvl1pPr>
              <a:defRPr/>
            </a:lvl1pPr>
          </a:lstStyle>
          <a:p>
            <a:pPr lvl="0"/>
            <a:r>
              <a:rPr lang="en-GB"/>
              <a:t>Click to add text</a:t>
            </a:r>
          </a:p>
        </p:txBody>
      </p:sp>
      <p:sp>
        <p:nvSpPr>
          <p:cNvPr id="18" name="text" descr="{&quot;templafy&quot;:{&quot;id&quot;:&quot;56df88cc-4ebc-4a83-b0ce-3a46c81f6935&quot;}}" title="Translations.PPText">
            <a:extLst>
              <a:ext uri="{FF2B5EF4-FFF2-40B4-BE49-F238E27FC236}">
                <a16:creationId xmlns:a16="http://schemas.microsoft.com/office/drawing/2014/main" id="{38858500-6D6A-4997-AAD1-ECDDF9DF01EF}"/>
              </a:ext>
            </a:extLst>
          </p:cNvPr>
          <p:cNvSpPr>
            <a:spLocks noGrp="1"/>
          </p:cNvSpPr>
          <p:nvPr>
            <p:ph type="body" sz="quarter" idx="21" hasCustomPrompt="1"/>
          </p:nvPr>
        </p:nvSpPr>
        <p:spPr>
          <a:xfrm>
            <a:off x="3604420" y="2694600"/>
            <a:ext cx="2186841" cy="2383200"/>
          </a:xfrm>
        </p:spPr>
        <p:txBody>
          <a:bodyPr/>
          <a:lstStyle>
            <a:lvl1pPr>
              <a:defRPr/>
            </a:lvl1pPr>
          </a:lstStyle>
          <a:p>
            <a:pPr lvl="0"/>
            <a:r>
              <a:rPr lang="en-GB"/>
              <a:t>Click to add text</a:t>
            </a:r>
          </a:p>
        </p:txBody>
      </p:sp>
      <p:sp>
        <p:nvSpPr>
          <p:cNvPr id="19" name="text" descr="{&quot;templafy&quot;:{&quot;id&quot;:&quot;2c66a1f1-8c91-49ae-b0bd-2ad66aee3841&quot;}}" title="Translations.PPText">
            <a:extLst>
              <a:ext uri="{FF2B5EF4-FFF2-40B4-BE49-F238E27FC236}">
                <a16:creationId xmlns:a16="http://schemas.microsoft.com/office/drawing/2014/main" id="{A6301C04-1FCF-4BD1-BF9C-3A6004470358}"/>
              </a:ext>
            </a:extLst>
          </p:cNvPr>
          <p:cNvSpPr>
            <a:spLocks noGrp="1"/>
          </p:cNvSpPr>
          <p:nvPr>
            <p:ph type="body" sz="quarter" idx="22" hasCustomPrompt="1"/>
          </p:nvPr>
        </p:nvSpPr>
        <p:spPr>
          <a:xfrm>
            <a:off x="6392423" y="2694600"/>
            <a:ext cx="2177960" cy="2383200"/>
          </a:xfrm>
        </p:spPr>
        <p:txBody>
          <a:bodyPr/>
          <a:lstStyle>
            <a:lvl1pPr>
              <a:defRPr/>
            </a:lvl1pPr>
          </a:lstStyle>
          <a:p>
            <a:pPr lvl="0"/>
            <a:r>
              <a:rPr lang="en-GB"/>
              <a:t>Click to add text</a:t>
            </a:r>
          </a:p>
        </p:txBody>
      </p:sp>
      <p:sp>
        <p:nvSpPr>
          <p:cNvPr id="20" name="text" descr="{&quot;templafy&quot;:{&quot;id&quot;:&quot;3c4a4069-cac9-4fb7-809a-9bf74c301205&quot;}}" title="Translations.PPText">
            <a:extLst>
              <a:ext uri="{FF2B5EF4-FFF2-40B4-BE49-F238E27FC236}">
                <a16:creationId xmlns:a16="http://schemas.microsoft.com/office/drawing/2014/main" id="{BBC31C21-9134-4A3F-888D-54BBB4ADF11F}"/>
              </a:ext>
            </a:extLst>
          </p:cNvPr>
          <p:cNvSpPr>
            <a:spLocks noGrp="1"/>
          </p:cNvSpPr>
          <p:nvPr>
            <p:ph type="body" sz="quarter" idx="23" hasCustomPrompt="1"/>
          </p:nvPr>
        </p:nvSpPr>
        <p:spPr>
          <a:xfrm>
            <a:off x="9180425" y="2694600"/>
            <a:ext cx="2173376" cy="2383200"/>
          </a:xfrm>
        </p:spPr>
        <p:txBody>
          <a:bodyPr/>
          <a:lstStyle>
            <a:lvl1pPr>
              <a:defRPr/>
            </a:lvl1pPr>
          </a:lstStyle>
          <a:p>
            <a:pPr lvl="0"/>
            <a:r>
              <a:rPr lang="en-GB"/>
              <a:t>Click to add text</a:t>
            </a:r>
          </a:p>
        </p:txBody>
      </p:sp>
      <p:sp>
        <p:nvSpPr>
          <p:cNvPr id="2" name="Date Placeholder 1">
            <a:extLst>
              <a:ext uri="{FF2B5EF4-FFF2-40B4-BE49-F238E27FC236}">
                <a16:creationId xmlns:a16="http://schemas.microsoft.com/office/drawing/2014/main" id="{714E863C-0A2B-4CD8-AD97-45916324F12B}"/>
              </a:ext>
            </a:extLst>
          </p:cNvPr>
          <p:cNvSpPr>
            <a:spLocks noGrp="1"/>
          </p:cNvSpPr>
          <p:nvPr>
            <p:ph type="dt" sz="half" idx="24"/>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B9796EC4-F50E-4F1F-918E-407FE051E377}"/>
              </a:ext>
            </a:extLst>
          </p:cNvPr>
          <p:cNvSpPr>
            <a:spLocks noGrp="1"/>
          </p:cNvSpPr>
          <p:nvPr>
            <p:ph type="ftr" sz="quarter" idx="25"/>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2353345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A2FF990-6277-4B81-9755-1DBFD4663E6B}"/>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0429B0B5-3ACC-408A-9E67-36A82110824A}"/>
              </a:ext>
            </a:extLst>
          </p:cNvPr>
          <p:cNvSpPr>
            <a:spLocks noGrp="1"/>
          </p:cNvSpPr>
          <p:nvPr>
            <p:ph type="ftr" sz="quarter" idx="18"/>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p:txBody>
          <a:bodyPr/>
          <a:lstStyle>
            <a:lvl1pPr>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F856A493-9481-4D1A-BDEB-6B29EE4AC3E4}"/>
              </a:ext>
            </a:extLst>
          </p:cNvPr>
          <p:cNvSpPr>
            <a:spLocks noGrp="1"/>
          </p:cNvSpPr>
          <p:nvPr>
            <p:ph type="body" sz="quarter" idx="19"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9" name="text" descr="{&quot;templafy&quot;:{&quot;binding&quot;:&quot;Translations.Subtitle&quot;,&quot;type&quot;:&quot;text&quot;}}" title="Translations.Subtitle">
            <a:extLst>
              <a:ext uri="{FF2B5EF4-FFF2-40B4-BE49-F238E27FC236}">
                <a16:creationId xmlns:a16="http://schemas.microsoft.com/office/drawing/2014/main" id="{6F5D52FF-C66C-496E-BD69-A01B913A4B84}"/>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34508886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our Content B">
    <p:spTree>
      <p:nvGrpSpPr>
        <p:cNvPr id="1" name=""/>
        <p:cNvGrpSpPr/>
        <p:nvPr/>
      </p:nvGrpSpPr>
      <p:grpSpPr>
        <a:xfrm>
          <a:off x="0" y="0"/>
          <a:ext cx="0" cy="0"/>
          <a:chOff x="0" y="0"/>
          <a:chExt cx="0" cy="0"/>
        </a:xfrm>
      </p:grpSpPr>
      <p:sp>
        <p:nvSpPr>
          <p:cNvPr id="2" name="text" descr="{&quot;templafy&quot;:{&quot;id&quot;:&quot;0f351f6d-4a2b-48dd-bd75-599fb7693d13&quot;}}" title="Translations.PPTitle">
            <a:extLst>
              <a:ext uri="{FF2B5EF4-FFF2-40B4-BE49-F238E27FC236}">
                <a16:creationId xmlns:a16="http://schemas.microsoft.com/office/drawing/2014/main" id="{AA21AF8E-00E9-43DA-9DEA-9F373D42F749}"/>
              </a:ext>
            </a:extLst>
          </p:cNvPr>
          <p:cNvSpPr>
            <a:spLocks noGrp="1"/>
          </p:cNvSpPr>
          <p:nvPr>
            <p:ph type="title" hasCustomPrompt="1"/>
          </p:nvPr>
        </p:nvSpPr>
        <p:spPr/>
        <p:txBody>
          <a:bodyPr/>
          <a:lstStyle>
            <a:lvl1pPr>
              <a:defRPr/>
            </a:lvl1pPr>
          </a:lstStyle>
          <a:p>
            <a:r>
              <a:rPr lang="en-GB"/>
              <a:t>Click to add title</a:t>
            </a:r>
          </a:p>
        </p:txBody>
      </p:sp>
      <p:sp>
        <p:nvSpPr>
          <p:cNvPr id="26" name="text" descr="{&quot;templafy&quot;:{&quot;id&quot;:&quot;54b47f0c-e5a3-4419-aea6-d226eed8abd2&quot;}}" title="Translations.Subtitle">
            <a:extLst>
              <a:ext uri="{FF2B5EF4-FFF2-40B4-BE49-F238E27FC236}">
                <a16:creationId xmlns:a16="http://schemas.microsoft.com/office/drawing/2014/main" id="{37E204D0-CC20-4A6D-A8C2-F6C716B5834F}"/>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7" name="text" descr="{&quot;templafy&quot;:{&quot;id&quot;:&quot;1efb4240-8afd-41ea-bdda-69f153b31c00&quot;}}" title="Translations.PPHeadline">
            <a:extLst>
              <a:ext uri="{FF2B5EF4-FFF2-40B4-BE49-F238E27FC236}">
                <a16:creationId xmlns:a16="http://schemas.microsoft.com/office/drawing/2014/main" id="{5A32913B-A150-47F2-A72B-CD3D0EFE07E3}"/>
              </a:ext>
            </a:extLst>
          </p:cNvPr>
          <p:cNvSpPr>
            <a:spLocks noGrp="1"/>
          </p:cNvSpPr>
          <p:nvPr>
            <p:ph type="body" sz="quarter" idx="30" hasCustomPrompt="1"/>
          </p:nvPr>
        </p:nvSpPr>
        <p:spPr>
          <a:xfrm>
            <a:off x="624419" y="1292400"/>
            <a:ext cx="2590412"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a7714c6a-933e-42f2-8514-16446fce370e&quot;}}" title="Translations.PPText"/>
          <p:cNvSpPr>
            <a:spLocks noGrp="1"/>
          </p:cNvSpPr>
          <p:nvPr>
            <p:ph sz="half" idx="2" hasCustomPrompt="1"/>
          </p:nvPr>
        </p:nvSpPr>
        <p:spPr>
          <a:xfrm>
            <a:off x="622831" y="1562400"/>
            <a:ext cx="2592000" cy="3898800"/>
          </a:xfrm>
        </p:spPr>
        <p:txBody>
          <a:bodyPr/>
          <a:lstStyle/>
          <a:p>
            <a:pPr lvl="0"/>
            <a:r>
              <a:rPr lang="en-GB"/>
              <a:t>Click to add text</a:t>
            </a:r>
          </a:p>
        </p:txBody>
      </p:sp>
      <p:sp>
        <p:nvSpPr>
          <p:cNvPr id="17" name="text" descr="{&quot;templafy&quot;:{&quot;id&quot;:&quot;123a4534-44d2-4d6a-8749-537a361acba0&quot;}}" title="Translations.PresentationSource">
            <a:extLst>
              <a:ext uri="{FF2B5EF4-FFF2-40B4-BE49-F238E27FC236}">
                <a16:creationId xmlns:a16="http://schemas.microsoft.com/office/drawing/2014/main" id="{2070051D-60BE-4354-90BF-07BFFC252E4F}"/>
              </a:ext>
            </a:extLst>
          </p:cNvPr>
          <p:cNvSpPr>
            <a:spLocks noGrp="1"/>
          </p:cNvSpPr>
          <p:nvPr>
            <p:ph type="body" sz="quarter" idx="19" hasCustomPrompt="1"/>
          </p:nvPr>
        </p:nvSpPr>
        <p:spPr>
          <a:xfrm>
            <a:off x="622831" y="5948705"/>
            <a:ext cx="2592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3" name="text" descr="{&quot;templafy&quot;:{&quot;id&quot;:&quot;a8df897d-a86c-49f0-915c-6226cfb99536&quot;}}" title="Translations.PPHeadline">
            <a:extLst>
              <a:ext uri="{FF2B5EF4-FFF2-40B4-BE49-F238E27FC236}">
                <a16:creationId xmlns:a16="http://schemas.microsoft.com/office/drawing/2014/main" id="{E0F7D72E-439C-4F87-87BE-03E42B2A7C53}"/>
              </a:ext>
            </a:extLst>
          </p:cNvPr>
          <p:cNvSpPr>
            <a:spLocks noGrp="1"/>
          </p:cNvSpPr>
          <p:nvPr>
            <p:ph type="body" sz="quarter" idx="24" hasCustomPrompt="1"/>
          </p:nvPr>
        </p:nvSpPr>
        <p:spPr>
          <a:xfrm>
            <a:off x="3403196" y="1292400"/>
            <a:ext cx="2592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6" name="text" descr="{&quot;templafy&quot;:{&quot;id&quot;:&quot;1c6aa3c6-402f-4981-bc28-d7c3714cc5c8&quot;}}" title="Translations.PPText"/>
          <p:cNvSpPr>
            <a:spLocks noGrp="1"/>
          </p:cNvSpPr>
          <p:nvPr>
            <p:ph sz="quarter" idx="4" hasCustomPrompt="1"/>
          </p:nvPr>
        </p:nvSpPr>
        <p:spPr>
          <a:xfrm>
            <a:off x="3403196" y="1562400"/>
            <a:ext cx="2592000" cy="3898800"/>
          </a:xfrm>
        </p:spPr>
        <p:txBody>
          <a:bodyPr/>
          <a:lstStyle/>
          <a:p>
            <a:pPr lvl="0"/>
            <a:r>
              <a:rPr lang="en-GB"/>
              <a:t>Click to add text</a:t>
            </a:r>
          </a:p>
        </p:txBody>
      </p:sp>
      <p:sp>
        <p:nvSpPr>
          <p:cNvPr id="19" name="text" descr="{&quot;templafy&quot;:{&quot;id&quot;:&quot;2e32c90b-35a2-478d-a040-22b310ad97c1&quot;}}" title="Translations.PresentationSource">
            <a:extLst>
              <a:ext uri="{FF2B5EF4-FFF2-40B4-BE49-F238E27FC236}">
                <a16:creationId xmlns:a16="http://schemas.microsoft.com/office/drawing/2014/main" id="{0A111263-2895-4771-8C83-C8F1EAF3EDC5}"/>
              </a:ext>
            </a:extLst>
          </p:cNvPr>
          <p:cNvSpPr>
            <a:spLocks noGrp="1"/>
          </p:cNvSpPr>
          <p:nvPr>
            <p:ph type="body" sz="quarter" idx="20" hasCustomPrompt="1"/>
          </p:nvPr>
        </p:nvSpPr>
        <p:spPr>
          <a:xfrm>
            <a:off x="3403196" y="5948705"/>
            <a:ext cx="2592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4" name="text" descr="{&quot;templafy&quot;:{&quot;id&quot;:&quot;06166659-6722-4d1a-918a-b4577566b98a&quot;}}" title="Translations.PPHeadline">
            <a:extLst>
              <a:ext uri="{FF2B5EF4-FFF2-40B4-BE49-F238E27FC236}">
                <a16:creationId xmlns:a16="http://schemas.microsoft.com/office/drawing/2014/main" id="{A07C98B5-9ABE-4DB1-890E-FB9CC4431EA2}"/>
              </a:ext>
            </a:extLst>
          </p:cNvPr>
          <p:cNvSpPr>
            <a:spLocks noGrp="1"/>
          </p:cNvSpPr>
          <p:nvPr>
            <p:ph type="body" sz="quarter" idx="25" hasCustomPrompt="1"/>
          </p:nvPr>
        </p:nvSpPr>
        <p:spPr>
          <a:xfrm>
            <a:off x="6181975" y="1292400"/>
            <a:ext cx="2592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5" name="text" descr="{&quot;templafy&quot;:{&quot;id&quot;:&quot;5ceb67dd-0c10-44e3-a2d4-9978f5cea1b5&quot;}}" title="Translations.PPText">
            <a:extLst>
              <a:ext uri="{FF2B5EF4-FFF2-40B4-BE49-F238E27FC236}">
                <a16:creationId xmlns:a16="http://schemas.microsoft.com/office/drawing/2014/main" id="{7F7BD116-B37D-4BB0-B9AD-D33634FE1706}"/>
              </a:ext>
            </a:extLst>
          </p:cNvPr>
          <p:cNvSpPr>
            <a:spLocks noGrp="1"/>
          </p:cNvSpPr>
          <p:nvPr>
            <p:ph sz="half" idx="17" hasCustomPrompt="1"/>
          </p:nvPr>
        </p:nvSpPr>
        <p:spPr>
          <a:xfrm>
            <a:off x="6181975" y="1562400"/>
            <a:ext cx="2592000" cy="3898800"/>
          </a:xfrm>
        </p:spPr>
        <p:txBody>
          <a:bodyPr/>
          <a:lstStyle/>
          <a:p>
            <a:pPr lvl="0"/>
            <a:r>
              <a:rPr lang="en-GB"/>
              <a:t>Click to add text</a:t>
            </a:r>
          </a:p>
        </p:txBody>
      </p:sp>
      <p:sp>
        <p:nvSpPr>
          <p:cNvPr id="20" name="text" descr="{&quot;templafy&quot;:{&quot;id&quot;:&quot;182f118d-4ef1-4859-bc2e-2d725b8d10da&quot;}}" title="Translations.PresentationSource">
            <a:extLst>
              <a:ext uri="{FF2B5EF4-FFF2-40B4-BE49-F238E27FC236}">
                <a16:creationId xmlns:a16="http://schemas.microsoft.com/office/drawing/2014/main" id="{04D3D649-9542-4BAF-89FB-6D125F2FEE4E}"/>
              </a:ext>
            </a:extLst>
          </p:cNvPr>
          <p:cNvSpPr>
            <a:spLocks noGrp="1"/>
          </p:cNvSpPr>
          <p:nvPr>
            <p:ph type="body" sz="quarter" idx="21" hasCustomPrompt="1"/>
          </p:nvPr>
        </p:nvSpPr>
        <p:spPr>
          <a:xfrm>
            <a:off x="6181975" y="5948705"/>
            <a:ext cx="2592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5" name="text" descr="{&quot;templafy&quot;:{&quot;id&quot;:&quot;317e6aee-41a5-41d7-bd46-3f6e6f6fd601&quot;}}" title="Translations.PPHeadline">
            <a:extLst>
              <a:ext uri="{FF2B5EF4-FFF2-40B4-BE49-F238E27FC236}">
                <a16:creationId xmlns:a16="http://schemas.microsoft.com/office/drawing/2014/main" id="{9A518F01-A3E7-4A0F-AD0A-70CE395A5BD5}"/>
              </a:ext>
            </a:extLst>
          </p:cNvPr>
          <p:cNvSpPr>
            <a:spLocks noGrp="1"/>
          </p:cNvSpPr>
          <p:nvPr>
            <p:ph type="body" sz="quarter" idx="26" hasCustomPrompt="1"/>
          </p:nvPr>
        </p:nvSpPr>
        <p:spPr>
          <a:xfrm>
            <a:off x="8960752" y="1292400"/>
            <a:ext cx="2592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6" name="text" descr="{&quot;templafy&quot;:{&quot;id&quot;:&quot;ff1705e4-84ae-43b3-b616-e97b0babf38e&quot;}}" title="Translations.PPText">
            <a:extLst>
              <a:ext uri="{FF2B5EF4-FFF2-40B4-BE49-F238E27FC236}">
                <a16:creationId xmlns:a16="http://schemas.microsoft.com/office/drawing/2014/main" id="{F3A23883-31DA-42DE-9FC8-E86BB9B255E7}"/>
              </a:ext>
            </a:extLst>
          </p:cNvPr>
          <p:cNvSpPr>
            <a:spLocks noGrp="1"/>
          </p:cNvSpPr>
          <p:nvPr>
            <p:ph sz="quarter" idx="18" hasCustomPrompt="1"/>
          </p:nvPr>
        </p:nvSpPr>
        <p:spPr>
          <a:xfrm>
            <a:off x="8960752" y="1562400"/>
            <a:ext cx="2592000" cy="3898800"/>
          </a:xfrm>
        </p:spPr>
        <p:txBody>
          <a:bodyPr/>
          <a:lstStyle/>
          <a:p>
            <a:pPr lvl="0"/>
            <a:r>
              <a:rPr lang="en-GB"/>
              <a:t>Click to add text</a:t>
            </a:r>
          </a:p>
        </p:txBody>
      </p:sp>
      <p:sp>
        <p:nvSpPr>
          <p:cNvPr id="21" name="text" descr="{&quot;templafy&quot;:{&quot;id&quot;:&quot;24a04ce9-b200-4f81-834c-8ef3e0dd4ed7&quot;}}" title="Translations.PresentationSource">
            <a:extLst>
              <a:ext uri="{FF2B5EF4-FFF2-40B4-BE49-F238E27FC236}">
                <a16:creationId xmlns:a16="http://schemas.microsoft.com/office/drawing/2014/main" id="{306C6891-C845-434A-985F-13C4147479DB}"/>
              </a:ext>
            </a:extLst>
          </p:cNvPr>
          <p:cNvSpPr>
            <a:spLocks noGrp="1"/>
          </p:cNvSpPr>
          <p:nvPr>
            <p:ph type="body" sz="quarter" idx="22" hasCustomPrompt="1"/>
          </p:nvPr>
        </p:nvSpPr>
        <p:spPr>
          <a:xfrm>
            <a:off x="8960752" y="5948705"/>
            <a:ext cx="2592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8" name="Date Placeholder 7">
            <a:extLst>
              <a:ext uri="{FF2B5EF4-FFF2-40B4-BE49-F238E27FC236}">
                <a16:creationId xmlns:a16="http://schemas.microsoft.com/office/drawing/2014/main" id="{D6B0AD3D-8E8E-4A12-94B3-9EB08274548E}"/>
              </a:ext>
            </a:extLst>
          </p:cNvPr>
          <p:cNvSpPr>
            <a:spLocks noGrp="1"/>
          </p:cNvSpPr>
          <p:nvPr>
            <p:ph type="dt" sz="half" idx="31"/>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9" name="Footer Placeholder 8">
            <a:extLst>
              <a:ext uri="{FF2B5EF4-FFF2-40B4-BE49-F238E27FC236}">
                <a16:creationId xmlns:a16="http://schemas.microsoft.com/office/drawing/2014/main" id="{EDE99174-50DE-4FEB-9C0A-37FDC398FAA3}"/>
              </a:ext>
            </a:extLst>
          </p:cNvPr>
          <p:cNvSpPr>
            <a:spLocks noGrp="1"/>
          </p:cNvSpPr>
          <p:nvPr>
            <p:ph type="ftr" sz="quarter" idx="32"/>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31886185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Report A">
    <p:spTree>
      <p:nvGrpSpPr>
        <p:cNvPr id="1" name=""/>
        <p:cNvGrpSpPr/>
        <p:nvPr/>
      </p:nvGrpSpPr>
      <p:grpSpPr>
        <a:xfrm>
          <a:off x="0" y="0"/>
          <a:ext cx="0" cy="0"/>
          <a:chOff x="0" y="0"/>
          <a:chExt cx="0" cy="0"/>
        </a:xfrm>
      </p:grpSpPr>
      <p:sp>
        <p:nvSpPr>
          <p:cNvPr id="10" name="text" descr="{&quot;templafy&quot;:{&quot;id&quot;:&quot;bb98e893-a1d9-497e-a69f-f519a2e2f72e&quot;}}" title="Translations.PPTitle"/>
          <p:cNvSpPr>
            <a:spLocks noGrp="1"/>
          </p:cNvSpPr>
          <p:nvPr>
            <p:ph type="title" hasCustomPrompt="1"/>
          </p:nvPr>
        </p:nvSpPr>
        <p:spPr>
          <a:xfrm>
            <a:off x="624417" y="539750"/>
            <a:ext cx="2579332" cy="2809084"/>
          </a:xfrm>
        </p:spPr>
        <p:txBody>
          <a:bodyPr rIns="180000"/>
          <a:lstStyle>
            <a:lvl1pPr>
              <a:defRPr sz="1500"/>
            </a:lvl1pPr>
          </a:lstStyle>
          <a:p>
            <a:r>
              <a:rPr lang="en-GB"/>
              <a:t>Click to add title</a:t>
            </a:r>
          </a:p>
        </p:txBody>
      </p:sp>
      <p:sp>
        <p:nvSpPr>
          <p:cNvPr id="14" name="text" descr="{&quot;templafy&quot;:{&quot;id&quot;:&quot;ba092e42-fc93-4d81-8b99-f9dbd5532adb&quot;}}" title="Translations.Subtitle">
            <a:extLst>
              <a:ext uri="{FF2B5EF4-FFF2-40B4-BE49-F238E27FC236}">
                <a16:creationId xmlns:a16="http://schemas.microsoft.com/office/drawing/2014/main" id="{374BE125-D0BD-443C-B2D0-DE73E56AF767}"/>
              </a:ext>
            </a:extLst>
          </p:cNvPr>
          <p:cNvSpPr>
            <a:spLocks noGrp="1"/>
          </p:cNvSpPr>
          <p:nvPr>
            <p:ph type="subTitle" idx="16" hasCustomPrompt="1"/>
          </p:nvPr>
        </p:nvSpPr>
        <p:spPr>
          <a:xfrm>
            <a:off x="3201366" y="539750"/>
            <a:ext cx="2663033" cy="2809083"/>
          </a:xfrm>
        </p:spPr>
        <p:txBody>
          <a:bodyPr/>
          <a:lstStyle>
            <a:lvl1pPr marL="0" indent="0" algn="l">
              <a:spcBef>
                <a:spcPts val="0"/>
              </a:spcBef>
              <a:buFont typeface="Arial" panose="020B0604020202020204" pitchFamily="34" charset="0"/>
              <a:buChar char="​"/>
              <a:defRPr sz="1500">
                <a:solidFill>
                  <a:schemeClr val="tx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4" name="text" descr="{&quot;templafy&quot;:{&quot;id&quot;:&quot;5306619e-5c2d-4d69-9bed-0d1dea0bb88a&quot;}}" title="Translations.PPText"/>
          <p:cNvSpPr>
            <a:spLocks noGrp="1"/>
          </p:cNvSpPr>
          <p:nvPr>
            <p:ph sz="half" idx="2" hasCustomPrompt="1"/>
          </p:nvPr>
        </p:nvSpPr>
        <p:spPr>
          <a:xfrm>
            <a:off x="6096000" y="539750"/>
            <a:ext cx="5471584" cy="2809083"/>
          </a:xfrm>
        </p:spPr>
        <p:txBody>
          <a:bodyPr/>
          <a:lstStyle/>
          <a:p>
            <a:pPr lvl="0"/>
            <a:r>
              <a:rPr lang="en-GB"/>
              <a:t>Click to add text</a:t>
            </a:r>
          </a:p>
        </p:txBody>
      </p:sp>
      <p:sp>
        <p:nvSpPr>
          <p:cNvPr id="6" name="text" descr="{&quot;templafy&quot;:{&quot;id&quot;:&quot;3b3133c1-452f-4719-8b57-1f2f7f7e7560&quot;}}" title="Translations.PPText"/>
          <p:cNvSpPr>
            <a:spLocks noGrp="1"/>
          </p:cNvSpPr>
          <p:nvPr>
            <p:ph sz="quarter" idx="4" hasCustomPrompt="1"/>
          </p:nvPr>
        </p:nvSpPr>
        <p:spPr>
          <a:xfrm>
            <a:off x="624418" y="3528834"/>
            <a:ext cx="2576949" cy="2522716"/>
          </a:xfrm>
        </p:spPr>
        <p:txBody>
          <a:bodyPr/>
          <a:lstStyle/>
          <a:p>
            <a:pPr lvl="0"/>
            <a:r>
              <a:rPr lang="en-GB"/>
              <a:t>Click to add text</a:t>
            </a:r>
          </a:p>
        </p:txBody>
      </p:sp>
      <p:sp>
        <p:nvSpPr>
          <p:cNvPr id="15" name="text" descr="{&quot;templafy&quot;:{&quot;id&quot;:&quot;945d1dce-f9ca-4215-a8f3-1fd1b5cbaa05&quot;}}" title="Translations.PPText">
            <a:extLst>
              <a:ext uri="{FF2B5EF4-FFF2-40B4-BE49-F238E27FC236}">
                <a16:creationId xmlns:a16="http://schemas.microsoft.com/office/drawing/2014/main" id="{7F7BD116-B37D-4BB0-B9AD-D33634FE1706}"/>
              </a:ext>
            </a:extLst>
          </p:cNvPr>
          <p:cNvSpPr>
            <a:spLocks noGrp="1"/>
          </p:cNvSpPr>
          <p:nvPr>
            <p:ph sz="half" idx="17" hasCustomPrompt="1"/>
          </p:nvPr>
        </p:nvSpPr>
        <p:spPr>
          <a:xfrm>
            <a:off x="3380404" y="3528834"/>
            <a:ext cx="5427849" cy="2522716"/>
          </a:xfrm>
        </p:spPr>
        <p:txBody>
          <a:bodyPr/>
          <a:lstStyle/>
          <a:p>
            <a:pPr lvl="0"/>
            <a:r>
              <a:rPr lang="en-GB"/>
              <a:t>Click to add text</a:t>
            </a:r>
          </a:p>
        </p:txBody>
      </p:sp>
      <p:sp>
        <p:nvSpPr>
          <p:cNvPr id="16" name="text" descr="{&quot;templafy&quot;:{&quot;id&quot;:&quot;bf1270d0-1273-45b0-8546-061d2af9f51e&quot;}}" title="Translations.PPText">
            <a:extLst>
              <a:ext uri="{FF2B5EF4-FFF2-40B4-BE49-F238E27FC236}">
                <a16:creationId xmlns:a16="http://schemas.microsoft.com/office/drawing/2014/main" id="{F3A23883-31DA-42DE-9FC8-E86BB9B255E7}"/>
              </a:ext>
            </a:extLst>
          </p:cNvPr>
          <p:cNvSpPr>
            <a:spLocks noGrp="1"/>
          </p:cNvSpPr>
          <p:nvPr>
            <p:ph sz="quarter" idx="18" hasCustomPrompt="1"/>
          </p:nvPr>
        </p:nvSpPr>
        <p:spPr>
          <a:xfrm>
            <a:off x="8988250" y="3528834"/>
            <a:ext cx="2579335" cy="2522716"/>
          </a:xfrm>
        </p:spPr>
        <p:txBody>
          <a:bodyPr/>
          <a:lstStyle/>
          <a:p>
            <a:pPr lvl="0"/>
            <a:r>
              <a:rPr lang="en-GB"/>
              <a:t>Click to add text</a:t>
            </a:r>
          </a:p>
        </p:txBody>
      </p:sp>
      <p:sp>
        <p:nvSpPr>
          <p:cNvPr id="2" name="Date Placeholder 1">
            <a:extLst>
              <a:ext uri="{FF2B5EF4-FFF2-40B4-BE49-F238E27FC236}">
                <a16:creationId xmlns:a16="http://schemas.microsoft.com/office/drawing/2014/main" id="{3295B2CC-CE18-4829-9859-ABF213B75CF3}"/>
              </a:ext>
            </a:extLst>
          </p:cNvPr>
          <p:cNvSpPr>
            <a:spLocks noGrp="1"/>
          </p:cNvSpPr>
          <p:nvPr>
            <p:ph type="dt" sz="half" idx="19"/>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CBBC675B-567A-4174-8735-7D1D1DB9BE83}"/>
              </a:ext>
            </a:extLst>
          </p:cNvPr>
          <p:cNvSpPr>
            <a:spLocks noGrp="1"/>
          </p:cNvSpPr>
          <p:nvPr>
            <p:ph type="ftr" sz="quarter" idx="20"/>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13094263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Report B">
    <p:spTree>
      <p:nvGrpSpPr>
        <p:cNvPr id="1" name=""/>
        <p:cNvGrpSpPr/>
        <p:nvPr/>
      </p:nvGrpSpPr>
      <p:grpSpPr>
        <a:xfrm>
          <a:off x="0" y="0"/>
          <a:ext cx="0" cy="0"/>
          <a:chOff x="0" y="0"/>
          <a:chExt cx="0" cy="0"/>
        </a:xfrm>
      </p:grpSpPr>
      <p:sp>
        <p:nvSpPr>
          <p:cNvPr id="10" name="text" descr="{&quot;templafy&quot;:{&quot;id&quot;:&quot;ce6612e7-2452-416d-afd4-aae637dbfa61&quot;}}" title="Translations.PPTitle"/>
          <p:cNvSpPr>
            <a:spLocks noGrp="1"/>
          </p:cNvSpPr>
          <p:nvPr>
            <p:ph type="title" hasCustomPrompt="1"/>
          </p:nvPr>
        </p:nvSpPr>
        <p:spPr>
          <a:xfrm>
            <a:off x="624417" y="539750"/>
            <a:ext cx="2576951" cy="2809084"/>
          </a:xfrm>
        </p:spPr>
        <p:txBody>
          <a:bodyPr rIns="180000"/>
          <a:lstStyle>
            <a:lvl1pPr>
              <a:defRPr sz="1500"/>
            </a:lvl1pPr>
          </a:lstStyle>
          <a:p>
            <a:r>
              <a:rPr lang="en-GB"/>
              <a:t>Click to add title</a:t>
            </a:r>
          </a:p>
        </p:txBody>
      </p:sp>
      <p:sp>
        <p:nvSpPr>
          <p:cNvPr id="14" name="text" descr="{&quot;templafy&quot;:{&quot;id&quot;:&quot;ef337208-7329-4c18-b739-1b0bdd436883&quot;}}" title="Translations.Subtitle">
            <a:extLst>
              <a:ext uri="{FF2B5EF4-FFF2-40B4-BE49-F238E27FC236}">
                <a16:creationId xmlns:a16="http://schemas.microsoft.com/office/drawing/2014/main" id="{374BE125-D0BD-443C-B2D0-DE73E56AF767}"/>
              </a:ext>
            </a:extLst>
          </p:cNvPr>
          <p:cNvSpPr>
            <a:spLocks noGrp="1"/>
          </p:cNvSpPr>
          <p:nvPr>
            <p:ph type="subTitle" idx="16" hasCustomPrompt="1"/>
          </p:nvPr>
        </p:nvSpPr>
        <p:spPr>
          <a:xfrm>
            <a:off x="3201368" y="539750"/>
            <a:ext cx="2702017" cy="2809084"/>
          </a:xfrm>
        </p:spPr>
        <p:txBody>
          <a:bodyPr/>
          <a:lstStyle>
            <a:lvl1pPr marL="0" indent="0" algn="l">
              <a:spcBef>
                <a:spcPts val="0"/>
              </a:spcBef>
              <a:buFont typeface="Arial" panose="020B0604020202020204" pitchFamily="34" charset="0"/>
              <a:buChar char="​"/>
              <a:defRPr sz="1500">
                <a:solidFill>
                  <a:schemeClr val="tx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4" name="text" descr="{&quot;templafy&quot;:{&quot;id&quot;:&quot;5dc11557-9d59-4a3a-a2c5-eb56728fb9dd&quot;}}" title="Translations.PPText"/>
          <p:cNvSpPr>
            <a:spLocks noGrp="1"/>
          </p:cNvSpPr>
          <p:nvPr>
            <p:ph sz="half" idx="2" hasCustomPrompt="1"/>
          </p:nvPr>
        </p:nvSpPr>
        <p:spPr>
          <a:xfrm>
            <a:off x="8990635" y="539750"/>
            <a:ext cx="2576949" cy="2809083"/>
          </a:xfrm>
        </p:spPr>
        <p:txBody>
          <a:bodyPr/>
          <a:lstStyle/>
          <a:p>
            <a:pPr lvl="0"/>
            <a:r>
              <a:rPr lang="en-GB"/>
              <a:t>Click to add text</a:t>
            </a:r>
          </a:p>
        </p:txBody>
      </p:sp>
      <p:sp>
        <p:nvSpPr>
          <p:cNvPr id="6" name="text" descr="{&quot;templafy&quot;:{&quot;id&quot;:&quot;030d3084-7f1b-418f-97cd-98e140783129&quot;}}" title="Translations.PPText"/>
          <p:cNvSpPr>
            <a:spLocks noGrp="1"/>
          </p:cNvSpPr>
          <p:nvPr>
            <p:ph sz="quarter" idx="4" hasCustomPrompt="1"/>
          </p:nvPr>
        </p:nvSpPr>
        <p:spPr>
          <a:xfrm>
            <a:off x="624417" y="3528834"/>
            <a:ext cx="5278968" cy="2522716"/>
          </a:xfrm>
        </p:spPr>
        <p:txBody>
          <a:bodyPr/>
          <a:lstStyle/>
          <a:p>
            <a:pPr lvl="0"/>
            <a:r>
              <a:rPr lang="en-GB"/>
              <a:t>Click to add text</a:t>
            </a:r>
          </a:p>
        </p:txBody>
      </p:sp>
      <p:sp>
        <p:nvSpPr>
          <p:cNvPr id="15" name="text" descr="{&quot;templafy&quot;:{&quot;id&quot;:&quot;a2be58a8-d25b-4b43-85ae-994710898d00&quot;}}" title="Translations.PPText">
            <a:extLst>
              <a:ext uri="{FF2B5EF4-FFF2-40B4-BE49-F238E27FC236}">
                <a16:creationId xmlns:a16="http://schemas.microsoft.com/office/drawing/2014/main" id="{7F7BD116-B37D-4BB0-B9AD-D33634FE1706}"/>
              </a:ext>
            </a:extLst>
          </p:cNvPr>
          <p:cNvSpPr>
            <a:spLocks noGrp="1"/>
          </p:cNvSpPr>
          <p:nvPr>
            <p:ph sz="half" idx="17" hasCustomPrompt="1"/>
          </p:nvPr>
        </p:nvSpPr>
        <p:spPr>
          <a:xfrm>
            <a:off x="6288617" y="3528834"/>
            <a:ext cx="5278967" cy="2522716"/>
          </a:xfrm>
        </p:spPr>
        <p:txBody>
          <a:bodyPr/>
          <a:lstStyle/>
          <a:p>
            <a:pPr lvl="0"/>
            <a:r>
              <a:rPr lang="en-GB"/>
              <a:t>Click to add text</a:t>
            </a:r>
          </a:p>
        </p:txBody>
      </p:sp>
      <p:sp>
        <p:nvSpPr>
          <p:cNvPr id="2" name="Date Placeholder 1">
            <a:extLst>
              <a:ext uri="{FF2B5EF4-FFF2-40B4-BE49-F238E27FC236}">
                <a16:creationId xmlns:a16="http://schemas.microsoft.com/office/drawing/2014/main" id="{7846515E-F4BB-4690-BBD0-AEF01A43B2F4}"/>
              </a:ext>
            </a:extLst>
          </p:cNvPr>
          <p:cNvSpPr>
            <a:spLocks noGrp="1"/>
          </p:cNvSpPr>
          <p:nvPr>
            <p:ph type="dt" sz="half" idx="18"/>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250686F7-A12C-4B19-87FE-8E595FAEE67F}"/>
              </a:ext>
            </a:extLst>
          </p:cNvPr>
          <p:cNvSpPr>
            <a:spLocks noGrp="1"/>
          </p:cNvSpPr>
          <p:nvPr>
            <p:ph type="ftr" sz="quarter" idx="19"/>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40247536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descr="{&quot;templafy&quot;:{&quot;id&quot;:&quot;c4276bdb-fb47-4c74-bf35-c62f50375968&quot;}}" title="Translations.PPTitle">
            <a:extLst>
              <a:ext uri="{FF2B5EF4-FFF2-40B4-BE49-F238E27FC236}">
                <a16:creationId xmlns:a16="http://schemas.microsoft.com/office/drawing/2014/main" id="{33F85DB6-9572-4283-B449-15495DD4C99B}"/>
              </a:ext>
            </a:extLst>
          </p:cNvPr>
          <p:cNvSpPr>
            <a:spLocks noGrp="1"/>
          </p:cNvSpPr>
          <p:nvPr>
            <p:ph type="title" hasCustomPrompt="1"/>
          </p:nvPr>
        </p:nvSpPr>
        <p:spPr/>
        <p:txBody>
          <a:bodyPr/>
          <a:lstStyle>
            <a:lvl1pPr>
              <a:defRPr/>
            </a:lvl1pPr>
          </a:lstStyle>
          <a:p>
            <a:r>
              <a:rPr lang="en-GB"/>
              <a:t>Click to add title</a:t>
            </a:r>
          </a:p>
        </p:txBody>
      </p:sp>
      <p:sp>
        <p:nvSpPr>
          <p:cNvPr id="8" name="text" descr="{&quot;templafy&quot;:{&quot;id&quot;:&quot;a3c28415-e575-4836-9678-3dedccf038dc&quot;}}" title="Translations.Subtitle">
            <a:extLst>
              <a:ext uri="{FF2B5EF4-FFF2-40B4-BE49-F238E27FC236}">
                <a16:creationId xmlns:a16="http://schemas.microsoft.com/office/drawing/2014/main" id="{ACD55AF0-6A08-4923-8247-930961F2932E}"/>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 name="Date Placeholder 1">
            <a:extLst>
              <a:ext uri="{FF2B5EF4-FFF2-40B4-BE49-F238E27FC236}">
                <a16:creationId xmlns:a16="http://schemas.microsoft.com/office/drawing/2014/main" id="{8C4B4FC6-0F9C-4DD4-B7A8-36CD4A5717C5}"/>
              </a:ext>
            </a:extLst>
          </p:cNvPr>
          <p:cNvSpPr>
            <a:spLocks noGrp="1"/>
          </p:cNvSpPr>
          <p:nvPr>
            <p:ph type="dt" sz="half" idx="17"/>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6" name="Footer Placeholder 5">
            <a:extLst>
              <a:ext uri="{FF2B5EF4-FFF2-40B4-BE49-F238E27FC236}">
                <a16:creationId xmlns:a16="http://schemas.microsoft.com/office/drawing/2014/main" id="{4CC180AF-0779-49FC-A4AD-4C3E53769540}"/>
              </a:ext>
            </a:extLst>
          </p:cNvPr>
          <p:cNvSpPr>
            <a:spLocks noGrp="1"/>
          </p:cNvSpPr>
          <p:nvPr>
            <p:ph type="ftr" sz="quarter" idx="18"/>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715065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F13D81F-092F-4051-88AD-AF00B5805B7E}"/>
              </a:ext>
            </a:extLst>
          </p:cNvPr>
          <p:cNvSpPr>
            <a:spLocks noGrp="1"/>
          </p:cNvSpPr>
          <p:nvPr>
            <p:ph type="dt" sz="half" idx="10"/>
          </p:nvPr>
        </p:nvSpPr>
        <p:spPr>
          <a:xfrm>
            <a:off x="0" y="6876000"/>
            <a:ext cx="0" cy="0"/>
          </a:xfrm>
          <a:prstGeom prst="rect">
            <a:avLst/>
          </a:prstGeom>
        </p:spPr>
        <p:txBody>
          <a:bodyPr/>
          <a:lstStyle/>
          <a:p>
            <a:fld id="{43A78DB0-C861-4285-9A34-17CC935A32C6}" type="datetime6">
              <a:rPr lang="en-GB" smtClean="0"/>
              <a:t>November 23</a:t>
            </a:fld>
            <a:endParaRPr lang="en-GB"/>
          </a:p>
        </p:txBody>
      </p:sp>
      <p:sp>
        <p:nvSpPr>
          <p:cNvPr id="6" name="Footer Placeholder 5">
            <a:extLst>
              <a:ext uri="{FF2B5EF4-FFF2-40B4-BE49-F238E27FC236}">
                <a16:creationId xmlns:a16="http://schemas.microsoft.com/office/drawing/2014/main" id="{74023CC5-7854-44ED-8BB1-9F5324202A75}"/>
              </a:ext>
            </a:extLst>
          </p:cNvPr>
          <p:cNvSpPr>
            <a:spLocks noGrp="1"/>
          </p:cNvSpPr>
          <p:nvPr>
            <p:ph type="ftr" sz="quarter" idx="11"/>
          </p:nvPr>
        </p:nvSpPr>
        <p:spPr>
          <a:xfrm>
            <a:off x="0" y="6876000"/>
            <a:ext cx="0" cy="0"/>
          </a:xfrm>
          <a:prstGeom prst="rect">
            <a:avLst/>
          </a:prstGeom>
        </p:spPr>
        <p:txBody>
          <a:bodyPr/>
          <a:lstStyle/>
          <a:p>
            <a:endParaRPr lang="en-GB"/>
          </a:p>
        </p:txBody>
      </p:sp>
    </p:spTree>
    <p:extLst>
      <p:ext uri="{BB962C8B-B14F-4D97-AF65-F5344CB8AC3E}">
        <p14:creationId xmlns:p14="http://schemas.microsoft.com/office/powerpoint/2010/main" val="13678014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6" y="448719"/>
            <a:ext cx="11109321" cy="650171"/>
          </a:xfrm>
          <a:prstGeom prst="rect">
            <a:avLst/>
          </a:prstGeom>
          <a:noFill/>
        </p:spPr>
        <p:txBody>
          <a:bodyPr wrap="square" lIns="0" tIns="0" rIns="0" bIns="0" rtlCol="0" anchor="t" anchorCtr="0">
            <a:noAutofit/>
          </a:bodyPr>
          <a:lstStyle/>
          <a:p>
            <a:r>
              <a:rPr lang="en-GB" sz="2400" b="0" noProof="1">
                <a:solidFill>
                  <a:schemeClr val="tx1"/>
                </a:solidFill>
                <a:latin typeface="Arial" panose="020B0604020202020204" pitchFamily="34" charset="0"/>
                <a:cs typeface="Arial" panose="020B0604020202020204" pitchFamily="34" charset="0"/>
              </a:rPr>
              <a:t>TIPS &amp; TRICKS - YOUR USER GUIDE</a:t>
            </a:r>
            <a:endParaRPr lang="en-GB" sz="1800"/>
          </a:p>
        </p:txBody>
      </p:sp>
      <p:sp>
        <p:nvSpPr>
          <p:cNvPr id="29" name="Text Box 2"/>
          <p:cNvSpPr txBox="1">
            <a:spLocks noChangeArrowheads="1"/>
          </p:cNvSpPr>
          <p:nvPr userDrawn="1"/>
        </p:nvSpPr>
        <p:spPr bwMode="auto">
          <a:xfrm>
            <a:off x="539752" y="1806579"/>
            <a:ext cx="2280360" cy="285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783"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TEXT STYLES</a:t>
            </a: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Use the </a:t>
            </a:r>
            <a:r>
              <a:rPr lang="en-GB" altLang="da-DK" sz="675" b="1" noProof="1">
                <a:solidFill>
                  <a:schemeClr val="tx1"/>
                </a:solidFill>
                <a:latin typeface="Arial" panose="020B0604020202020204" pitchFamily="34" charset="0"/>
                <a:cs typeface="Arial" panose="020B0604020202020204" pitchFamily="34" charset="0"/>
              </a:rPr>
              <a:t>TAB</a:t>
            </a:r>
            <a:r>
              <a:rPr lang="en-GB" altLang="da-DK" sz="675" b="0" noProof="1">
                <a:solidFill>
                  <a:schemeClr val="tx1"/>
                </a:solidFill>
                <a:latin typeface="Arial" panose="020B0604020202020204" pitchFamily="34" charset="0"/>
                <a:cs typeface="Arial" panose="020B0604020202020204" pitchFamily="34" charset="0"/>
              </a:rPr>
              <a:t>-key</a:t>
            </a:r>
            <a:r>
              <a:rPr lang="en-GB" altLang="da-DK" sz="675" b="0" baseline="0" noProof="1">
                <a:solidFill>
                  <a:schemeClr val="tx1"/>
                </a:solidFill>
                <a:latin typeface="Arial" panose="020B0604020202020204" pitchFamily="34" charset="0"/>
                <a:cs typeface="Arial" panose="020B0604020202020204" pitchFamily="34" charset="0"/>
              </a:rPr>
              <a:t> to jump through </a:t>
            </a:r>
            <a:br>
              <a:rPr lang="en-US" altLang="da-DK" sz="675" b="0" baseline="0" noProof="1">
                <a:solidFill>
                  <a:schemeClr val="tx1"/>
                </a:solidFill>
                <a:latin typeface="Arial" panose="020B0604020202020204" pitchFamily="34" charset="0"/>
                <a:cs typeface="Arial" panose="020B0604020202020204" pitchFamily="34" charset="0"/>
              </a:rPr>
            </a:br>
            <a:r>
              <a:rPr lang="en-GB" altLang="da-DK" sz="675" b="0" baseline="0" noProof="1">
                <a:solidFill>
                  <a:schemeClr val="tx1"/>
                </a:solidFill>
                <a:latin typeface="Arial" panose="020B0604020202020204" pitchFamily="34" charset="0"/>
                <a:cs typeface="Arial" panose="020B0604020202020204" pitchFamily="34" charset="0"/>
              </a:rPr>
              <a:t>levels. Click </a:t>
            </a:r>
            <a:r>
              <a:rPr lang="en-GB" altLang="da-DK" sz="675" b="1" baseline="0" noProof="1">
                <a:solidFill>
                  <a:schemeClr val="tx1"/>
                </a:solidFill>
                <a:latin typeface="Arial" panose="020B0604020202020204" pitchFamily="34" charset="0"/>
                <a:cs typeface="Arial" panose="020B0604020202020204" pitchFamily="34" charset="0"/>
              </a:rPr>
              <a:t>ENTER</a:t>
            </a:r>
            <a:r>
              <a:rPr lang="en-GB" altLang="da-DK" sz="675" b="0" baseline="0" noProof="1">
                <a:solidFill>
                  <a:schemeClr val="tx1"/>
                </a:solidFill>
                <a:latin typeface="Arial" panose="020B0604020202020204" pitchFamily="34" charset="0"/>
                <a:cs typeface="Arial" panose="020B0604020202020204" pitchFamily="34" charset="0"/>
              </a:rPr>
              <a:t>, then </a:t>
            </a:r>
            <a:r>
              <a:rPr lang="en-GB" altLang="da-DK" sz="675" b="1" baseline="0" noProof="1">
                <a:solidFill>
                  <a:schemeClr val="tx1"/>
                </a:solidFill>
                <a:latin typeface="Arial" panose="020B0604020202020204" pitchFamily="34" charset="0"/>
                <a:cs typeface="Arial" panose="020B0604020202020204" pitchFamily="34" charset="0"/>
              </a:rPr>
              <a:t>TAB</a:t>
            </a:r>
            <a:r>
              <a:rPr lang="en-GB" altLang="da-DK" sz="675" b="0" baseline="0" noProof="1">
                <a:solidFill>
                  <a:schemeClr val="tx1"/>
                </a:solidFill>
                <a:latin typeface="Arial" panose="020B0604020202020204" pitchFamily="34" charset="0"/>
                <a:cs typeface="Arial" panose="020B0604020202020204" pitchFamily="34" charset="0"/>
              </a:rPr>
              <a:t> to switch from one level to the next level</a:t>
            </a:r>
            <a:endParaRPr lang="en-GB" sz="1800"/>
          </a:p>
          <a:p>
            <a:pPr eaLnBrk="1" hangingPunct="1">
              <a:spcAft>
                <a:spcPts val="450"/>
              </a:spcAft>
              <a:defRPr/>
            </a:pPr>
            <a:r>
              <a:rPr lang="en-GB" altLang="da-DK" sz="675" b="0" baseline="0" noProof="1">
                <a:solidFill>
                  <a:schemeClr val="tx1"/>
                </a:solidFill>
                <a:latin typeface="Arial" panose="020B0604020202020204" pitchFamily="34" charset="0"/>
                <a:cs typeface="Arial" panose="020B0604020202020204" pitchFamily="34" charset="0"/>
              </a:rPr>
              <a:t>To go back in levels use </a:t>
            </a:r>
            <a:r>
              <a:rPr lang="en-GB" altLang="da-DK" sz="675" b="1" baseline="0" noProof="1">
                <a:solidFill>
                  <a:schemeClr val="tx1"/>
                </a:solidFill>
                <a:latin typeface="Arial" panose="020B0604020202020204" pitchFamily="34" charset="0"/>
                <a:cs typeface="Arial" panose="020B0604020202020204" pitchFamily="34" charset="0"/>
              </a:rPr>
              <a:t>SHIFT-TAB</a:t>
            </a:r>
            <a:endParaRPr lang="en-GB" sz="675"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sz="675" noProof="1">
                <a:solidFill>
                  <a:schemeClr val="tx1"/>
                </a:solidFill>
                <a:latin typeface="Arial" panose="020B0604020202020204" pitchFamily="34" charset="0"/>
                <a:cs typeface="Arial" panose="020B0604020202020204" pitchFamily="34" charset="0"/>
              </a:rPr>
              <a:t>Alternatively, </a:t>
            </a:r>
            <a:r>
              <a:rPr lang="en-GB" sz="675" b="1" noProof="1">
                <a:solidFill>
                  <a:schemeClr val="tx1"/>
                </a:solidFill>
                <a:latin typeface="Arial" panose="020B0604020202020204" pitchFamily="34" charset="0"/>
                <a:cs typeface="Arial" panose="020B0604020202020204" pitchFamily="34" charset="0"/>
              </a:rPr>
              <a:t>Increase</a:t>
            </a:r>
            <a:r>
              <a:rPr lang="en-GB" sz="675" baseline="0" noProof="1">
                <a:solidFill>
                  <a:schemeClr val="tx1"/>
                </a:solidFill>
                <a:latin typeface="Arial" panose="020B0604020202020204" pitchFamily="34" charset="0"/>
                <a:cs typeface="Arial" panose="020B0604020202020204" pitchFamily="34" charset="0"/>
              </a:rPr>
              <a:t> and</a:t>
            </a:r>
            <a:br>
              <a:rPr lang="en-US" sz="675" baseline="0" noProof="1">
                <a:solidFill>
                  <a:schemeClr val="tx1"/>
                </a:solidFill>
                <a:latin typeface="Arial" panose="020B0604020202020204" pitchFamily="34" charset="0"/>
                <a:cs typeface="Arial" panose="020B0604020202020204" pitchFamily="34" charset="0"/>
              </a:rPr>
            </a:br>
            <a:r>
              <a:rPr lang="en-GB" sz="675" b="1" baseline="0" noProof="1">
                <a:solidFill>
                  <a:schemeClr val="tx1"/>
                </a:solidFill>
                <a:latin typeface="Arial" panose="020B0604020202020204" pitchFamily="34" charset="0"/>
                <a:cs typeface="Arial" panose="020B0604020202020204" pitchFamily="34" charset="0"/>
              </a:rPr>
              <a:t>Decrease </a:t>
            </a:r>
            <a:r>
              <a:rPr lang="en-GB" sz="675" baseline="0" noProof="1">
                <a:solidFill>
                  <a:schemeClr val="tx1"/>
                </a:solidFill>
                <a:latin typeface="Arial" panose="020B0604020202020204" pitchFamily="34" charset="0"/>
                <a:cs typeface="Arial" panose="020B0604020202020204" pitchFamily="34" charset="0"/>
              </a:rPr>
              <a:t>list level can be used</a:t>
            </a:r>
            <a:br>
              <a:rPr lang="en-US"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t>
            </a:r>
            <a:r>
              <a:rPr lang="en-GB" sz="675" b="1" noProof="1">
                <a:solidFill>
                  <a:schemeClr val="tx1"/>
                </a:solidFill>
                <a:latin typeface="Arial" panose="020B0604020202020204" pitchFamily="34" charset="0"/>
                <a:cs typeface="Arial" panose="020B0604020202020204" pitchFamily="34" charset="0"/>
              </a:rPr>
              <a:t>Use bullet button</a:t>
            </a:r>
            <a:endParaRPr lang="en-GB" sz="1800"/>
          </a:p>
          <a:p>
            <a:pPr marL="0" marR="0" lvl="0" indent="0" algn="l" defTabSz="685783"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Arial" panose="020B0604020202020204" pitchFamily="34" charset="0"/>
                <a:cs typeface="Arial" panose="020B0604020202020204" pitchFamily="34" charset="0"/>
              </a:rPr>
              <a:t>Delete bullet for regular text.</a:t>
            </a:r>
            <a:br>
              <a:rPr lang="en-US"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Click on the bullet button to reaply the correct bullet again</a:t>
            </a:r>
            <a:endParaRPr lang="en-GB" sz="1800"/>
          </a:p>
          <a:p>
            <a:pPr marL="0" marR="0" lvl="0" indent="0" algn="l" defTabSz="685783" rtl="0" eaLnBrk="1" fontAlgn="auto" latinLnBrk="0" hangingPunct="1">
              <a:lnSpc>
                <a:spcPct val="100000"/>
              </a:lnSpc>
              <a:spcBef>
                <a:spcPts val="0"/>
              </a:spcBef>
              <a:spcAft>
                <a:spcPts val="450"/>
              </a:spcAft>
              <a:buClrTx/>
              <a:buSzTx/>
              <a:buFontTx/>
              <a:buNone/>
              <a:tabLst/>
              <a:defRPr/>
            </a:pPr>
            <a:br>
              <a:rPr lang="en-US" altLang="da-DK" sz="675" b="0" noProof="1">
                <a:solidFill>
                  <a:schemeClr val="tx1"/>
                </a:solidFill>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SLIDES &amp; LAYOUTS</a:t>
            </a:r>
            <a:endParaRPr lang="en-GB" sz="1800"/>
          </a:p>
          <a:p>
            <a:pPr marL="0" marR="0" lvl="0" indent="0" algn="l" defTabSz="685783"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Arial" panose="020B0604020202020204" pitchFamily="34" charset="0"/>
                <a:cs typeface="Arial" panose="020B0604020202020204" pitchFamily="34" charset="0"/>
              </a:rPr>
              <a:t>Click on the menu </a:t>
            </a:r>
            <a:r>
              <a:rPr lang="en-GB" altLang="da-DK" sz="675" b="1" noProof="1">
                <a:solidFill>
                  <a:schemeClr val="tx1"/>
                </a:solidFill>
                <a:latin typeface="Arial" panose="020B0604020202020204" pitchFamily="34" charset="0"/>
                <a:cs typeface="Arial" panose="020B0604020202020204" pitchFamily="34" charset="0"/>
              </a:rPr>
              <a:t>New Slide </a:t>
            </a:r>
            <a:r>
              <a:rPr lang="en-GB" altLang="da-DK" sz="675" b="0" noProof="1">
                <a:solidFill>
                  <a:schemeClr val="tx1"/>
                </a:solidFill>
                <a:latin typeface="Arial" panose="020B0604020202020204" pitchFamily="34" charset="0"/>
                <a:cs typeface="Arial" panose="020B0604020202020204" pitchFamily="34" charset="0"/>
              </a:rPr>
              <a:t>in the </a:t>
            </a:r>
            <a:r>
              <a:rPr lang="en-GB" altLang="da-DK" sz="675" b="1" noProof="1">
                <a:solidFill>
                  <a:schemeClr val="tx1"/>
                </a:solidFill>
                <a:latin typeface="Arial" panose="020B0604020202020204" pitchFamily="34" charset="0"/>
                <a:cs typeface="Arial" panose="020B0604020202020204" pitchFamily="34" charset="0"/>
              </a:rPr>
              <a:t>Home</a:t>
            </a:r>
            <a:r>
              <a:rPr lang="en-GB" altLang="da-DK" sz="675" b="0" noProof="1">
                <a:solidFill>
                  <a:schemeClr val="tx1"/>
                </a:solidFill>
                <a:latin typeface="Arial" panose="020B0604020202020204" pitchFamily="34" charset="0"/>
                <a:cs typeface="Arial" panose="020B0604020202020204" pitchFamily="34" charset="0"/>
              </a:rPr>
              <a:t> tab to insert a new slide</a:t>
            </a:r>
            <a:br>
              <a:rPr lang="en-US" altLang="da-DK" sz="675" b="0" noProof="1">
                <a:solidFill>
                  <a:schemeClr val="tx1"/>
                </a:solidFill>
                <a:latin typeface="Arial" panose="020B0604020202020204" pitchFamily="34" charset="0"/>
                <a:cs typeface="Arial" panose="020B0604020202020204" pitchFamily="34" charset="0"/>
              </a:rPr>
            </a:br>
            <a:br>
              <a:rPr lang="en-US" altLang="da-DK" sz="675" b="0" noProof="1">
                <a:solidFill>
                  <a:schemeClr val="tx1"/>
                </a:solidFill>
                <a:latin typeface="Arial" panose="020B0604020202020204" pitchFamily="34" charset="0"/>
                <a:cs typeface="Arial" panose="020B0604020202020204" pitchFamily="34" charset="0"/>
              </a:rPr>
            </a:br>
            <a:r>
              <a:rPr lang="en-GB" altLang="da-DK" sz="675" b="1" noProof="1">
                <a:solidFill>
                  <a:schemeClr val="tx1"/>
                </a:solidFill>
                <a:latin typeface="Arial" panose="020B0604020202020204" pitchFamily="34" charset="0"/>
                <a:cs typeface="Arial" panose="020B0604020202020204" pitchFamily="34" charset="0"/>
              </a:rPr>
              <a:t>Change layout</a:t>
            </a:r>
            <a:endParaRPr lang="en-GB" altLang="da-DK" sz="675" b="0" noProof="1">
              <a:solidFill>
                <a:schemeClr val="tx1"/>
              </a:solidFill>
              <a:latin typeface="Arial" panose="020B0604020202020204" pitchFamily="34" charset="0"/>
              <a:cs typeface="Arial" panose="020B0604020202020204" pitchFamily="34" charset="0"/>
            </a:endParaRPr>
          </a:p>
          <a:p>
            <a:pPr marL="0" indent="0">
              <a:spcAft>
                <a:spcPts val="450"/>
              </a:spcAft>
              <a:buFont typeface="+mj-lt"/>
              <a:buNone/>
            </a:pPr>
            <a:r>
              <a:rPr lang="en-GB" sz="675">
                <a:solidFill>
                  <a:srgbClr val="000000"/>
                </a:solidFill>
                <a:latin typeface="Arial" panose="020B0604020202020204" pitchFamily="34" charset="0"/>
                <a:ea typeface="Times New Roman" panose="02020603050405020304" pitchFamily="18" charset="0"/>
              </a:rPr>
              <a:t>Click on the arrow next to </a:t>
            </a:r>
            <a:r>
              <a:rPr lang="en-GB" sz="675" b="1">
                <a:solidFill>
                  <a:srgbClr val="000000"/>
                </a:solidFill>
                <a:latin typeface="Arial" panose="020B0604020202020204" pitchFamily="34" charset="0"/>
                <a:ea typeface="Times New Roman" panose="02020603050405020304" pitchFamily="18" charset="0"/>
              </a:rPr>
              <a:t>Layout</a:t>
            </a:r>
            <a:br>
              <a:rPr lang="en-US" sz="675" b="1">
                <a:solidFill>
                  <a:srgbClr val="000000"/>
                </a:solidFill>
                <a:latin typeface="Arial" panose="020B0604020202020204" pitchFamily="34" charset="0"/>
                <a:ea typeface="Times New Roman" panose="02020603050405020304" pitchFamily="18" charset="0"/>
              </a:rPr>
            </a:br>
            <a:r>
              <a:rPr lang="en-GB" sz="675">
                <a:solidFill>
                  <a:srgbClr val="000000"/>
                </a:solidFill>
                <a:latin typeface="Arial" panose="020B0604020202020204" pitchFamily="34" charset="0"/>
                <a:ea typeface="Times New Roman" panose="02020603050405020304" pitchFamily="18" charset="0"/>
              </a:rPr>
              <a:t>to view a dropdown menu of possible slide layouts</a:t>
            </a:r>
            <a:endParaRPr lang="en-GB" sz="675">
              <a:latin typeface="Times New Roman" panose="02020603050405020304" pitchFamily="18" charset="0"/>
              <a:ea typeface="Times New Roman" panose="02020603050405020304" pitchFamily="18" charset="0"/>
            </a:endParaRPr>
          </a:p>
        </p:txBody>
      </p:sp>
      <p:sp>
        <p:nvSpPr>
          <p:cNvPr id="21" name="Text Box 3"/>
          <p:cNvSpPr txBox="1">
            <a:spLocks noChangeArrowheads="1"/>
          </p:cNvSpPr>
          <p:nvPr userDrawn="1"/>
        </p:nvSpPr>
        <p:spPr bwMode="auto">
          <a:xfrm>
            <a:off x="4498495" y="1815927"/>
            <a:ext cx="2196000" cy="289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900"/>
              </a:spcBef>
              <a:spcAft>
                <a:spcPts val="450"/>
              </a:spcAft>
              <a:buFont typeface="+mj-lt"/>
              <a:buNone/>
              <a:defRPr/>
            </a:pPr>
            <a:r>
              <a:rPr lang="en-GB" sz="675" b="1" noProof="1">
                <a:solidFill>
                  <a:schemeClr val="tx1"/>
                </a:solidFill>
                <a:latin typeface="Arial" panose="020B0604020202020204" pitchFamily="34" charset="0"/>
                <a:cs typeface="Arial" panose="020B0604020202020204" pitchFamily="34" charset="0"/>
              </a:rPr>
              <a:t>Reset slide</a:t>
            </a:r>
            <a:endParaRPr lang="en-GB" sz="1800"/>
          </a:p>
          <a:p>
            <a:pPr marL="0" marR="0" indent="0" algn="l" defTabSz="685783" rtl="0" eaLnBrk="1" fontAlgn="auto" latinLnBrk="0" hangingPunct="1">
              <a:lnSpc>
                <a:spcPct val="100000"/>
              </a:lnSpc>
              <a:spcBef>
                <a:spcPts val="0"/>
              </a:spcBef>
              <a:spcAft>
                <a:spcPts val="450"/>
              </a:spcAft>
              <a:buClrTx/>
              <a:buSzTx/>
              <a:buFont typeface="+mj-lt"/>
              <a:buNone/>
              <a:tabLst/>
              <a:defRPr/>
            </a:pPr>
            <a:r>
              <a:rPr lang="en-GB" altLang="da-DK" sz="675" noProof="1">
                <a:solidFill>
                  <a:schemeClr val="tx1"/>
                </a:solidFill>
                <a:latin typeface="Arial" panose="020B0604020202020204" pitchFamily="34" charset="0"/>
                <a:cs typeface="Arial" panose="020B0604020202020204" pitchFamily="34" charset="0"/>
              </a:rPr>
              <a:t>Click the </a:t>
            </a:r>
            <a:r>
              <a:rPr lang="en-GB" altLang="da-DK" sz="675" b="1" baseline="0" noProof="1">
                <a:solidFill>
                  <a:schemeClr val="tx1"/>
                </a:solidFill>
                <a:latin typeface="Arial" panose="020B0604020202020204" pitchFamily="34" charset="0"/>
                <a:cs typeface="Arial" panose="020B0604020202020204" pitchFamily="34" charset="0"/>
              </a:rPr>
              <a:t>Reset </a:t>
            </a:r>
            <a:r>
              <a:rPr lang="en-GB" altLang="da-DK" sz="675" noProof="1">
                <a:solidFill>
                  <a:schemeClr val="tx1"/>
                </a:solidFill>
                <a:latin typeface="Arial" panose="020B0604020202020204" pitchFamily="34" charset="0"/>
                <a:cs typeface="Arial" panose="020B0604020202020204" pitchFamily="34" charset="0"/>
              </a:rPr>
              <a:t>menu to reset position, size</a:t>
            </a:r>
            <a:r>
              <a:rPr lang="en-GB" altLang="da-DK" sz="675" baseline="0" noProof="1">
                <a:solidFill>
                  <a:schemeClr val="tx1"/>
                </a:solidFill>
                <a:latin typeface="Arial" panose="020B0604020202020204" pitchFamily="34" charset="0"/>
                <a:cs typeface="Arial" panose="020B0604020202020204" pitchFamily="34" charset="0"/>
              </a:rPr>
              <a:t> and formatting of the </a:t>
            </a:r>
            <a:br>
              <a:rPr lang="en-US" altLang="da-DK" sz="675" baseline="0" noProof="1">
                <a:solidFill>
                  <a:schemeClr val="tx1"/>
                </a:solidFill>
                <a:latin typeface="Arial" panose="020B0604020202020204" pitchFamily="34" charset="0"/>
                <a:cs typeface="Arial" panose="020B0604020202020204" pitchFamily="34" charset="0"/>
              </a:rPr>
            </a:br>
            <a:r>
              <a:rPr lang="en-GB" altLang="da-DK" sz="675" baseline="0" noProof="1">
                <a:solidFill>
                  <a:schemeClr val="tx1"/>
                </a:solidFill>
                <a:latin typeface="Arial" panose="020B0604020202020204" pitchFamily="34" charset="0"/>
                <a:cs typeface="Arial" panose="020B0604020202020204" pitchFamily="34" charset="0"/>
              </a:rPr>
              <a:t>slide placeholders to their default settings</a:t>
            </a:r>
            <a:endParaRPr lang="en-GB" sz="1800"/>
          </a:p>
          <a:p>
            <a:pPr marL="0" marR="0" indent="0" algn="l" defTabSz="685783" rtl="0" eaLnBrk="1" fontAlgn="auto" latinLnBrk="0" hangingPunct="1">
              <a:lnSpc>
                <a:spcPct val="100000"/>
              </a:lnSpc>
              <a:spcBef>
                <a:spcPts val="0"/>
              </a:spcBef>
              <a:spcAft>
                <a:spcPts val="450"/>
              </a:spcAft>
              <a:buClrTx/>
              <a:buSzTx/>
              <a:buFont typeface="+mj-lt"/>
              <a:buNone/>
              <a:tabLst/>
              <a:defRPr/>
            </a:pPr>
            <a:endParaRPr lang="en-GB" sz="675" b="1" noProof="1">
              <a:solidFill>
                <a:schemeClr val="tx1"/>
              </a:solidFill>
              <a:latin typeface="Arial" panose="020B0604020202020204" pitchFamily="34" charset="0"/>
              <a:cs typeface="Arial" panose="020B0604020202020204" pitchFamily="34" charset="0"/>
            </a:endParaRPr>
          </a:p>
          <a:p>
            <a:pPr marL="0" marR="0" lvl="0" indent="0" algn="l" defTabSz="685783"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PICTURES</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GB" altLang="da-DK" sz="675" b="1" noProof="1">
                <a:solidFill>
                  <a:schemeClr val="tx1"/>
                </a:solidFill>
                <a:latin typeface="Arial" panose="020B0604020202020204" pitchFamily="34" charset="0"/>
                <a:cs typeface="Arial" panose="020B0604020202020204" pitchFamily="34" charset="0"/>
              </a:rPr>
              <a:t>Insert</a:t>
            </a:r>
            <a:endParaRPr lang="en-GB" sz="1800"/>
          </a:p>
          <a:p>
            <a:pPr eaLnBrk="1" hangingPunct="1">
              <a:spcBef>
                <a:spcPts val="900"/>
              </a:spcBef>
              <a:spcAft>
                <a:spcPts val="450"/>
              </a:spcAft>
              <a:defRPr/>
            </a:pPr>
            <a:r>
              <a:rPr lang="en-GB" sz="675" b="1" noProof="1">
                <a:solidFill>
                  <a:schemeClr val="tx1"/>
                </a:solidFill>
                <a:latin typeface="Arial" panose="020B0604020202020204" pitchFamily="34" charset="0"/>
                <a:cs typeface="Arial" panose="020B0604020202020204" pitchFamily="34" charset="0"/>
              </a:rPr>
              <a:t>Crop picture</a:t>
            </a:r>
            <a:endParaRPr lang="en-GB" sz="1800"/>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1. </a:t>
            </a:r>
            <a:r>
              <a:rPr lang="en-GB" altLang="da-DK" sz="675" b="0" noProof="1">
                <a:solidFill>
                  <a:schemeClr val="tx1"/>
                </a:solidFill>
                <a:latin typeface="Arial" panose="020B0604020202020204" pitchFamily="34" charset="0"/>
                <a:cs typeface="Arial" panose="020B0604020202020204" pitchFamily="34" charset="0"/>
              </a:rPr>
              <a:t>Click </a:t>
            </a:r>
            <a:r>
              <a:rPr lang="en-GB" altLang="da-DK" sz="675" b="1" noProof="1">
                <a:solidFill>
                  <a:schemeClr val="tx1"/>
                </a:solidFill>
                <a:latin typeface="Arial" panose="020B0604020202020204" pitchFamily="34" charset="0"/>
                <a:cs typeface="Arial" panose="020B0604020202020204" pitchFamily="34" charset="0"/>
              </a:rPr>
              <a:t>Crop</a:t>
            </a:r>
            <a:r>
              <a:rPr lang="en-GB" altLang="da-DK" sz="675" b="0" noProof="1">
                <a:solidFill>
                  <a:schemeClr val="tx1"/>
                </a:solidFill>
                <a:latin typeface="Arial" panose="020B0604020202020204" pitchFamily="34" charset="0"/>
                <a:cs typeface="Arial" panose="020B0604020202020204" pitchFamily="34" charset="0"/>
              </a:rPr>
              <a:t> to change size or </a:t>
            </a:r>
            <a:br>
              <a:rPr lang="en-US"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focus of the picture</a:t>
            </a:r>
            <a:endParaRPr lang="en-GB" sz="1800"/>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2. </a:t>
            </a:r>
            <a:r>
              <a:rPr lang="en-GB" altLang="da-DK" sz="675" b="0" noProof="1">
                <a:solidFill>
                  <a:schemeClr val="tx1"/>
                </a:solidFill>
                <a:latin typeface="Arial" panose="020B0604020202020204" pitchFamily="34" charset="0"/>
                <a:cs typeface="Arial" panose="020B0604020202020204" pitchFamily="34" charset="0"/>
              </a:rPr>
              <a:t>If you want to scale the picture, </a:t>
            </a:r>
            <a:br>
              <a:rPr lang="en-US"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hold </a:t>
            </a:r>
            <a:r>
              <a:rPr lang="en-GB" altLang="da-DK" sz="675" b="1" noProof="1">
                <a:solidFill>
                  <a:schemeClr val="tx1"/>
                </a:solidFill>
                <a:latin typeface="Arial" panose="020B0604020202020204" pitchFamily="34" charset="0"/>
                <a:cs typeface="Arial" panose="020B0604020202020204" pitchFamily="34" charset="0"/>
              </a:rPr>
              <a:t>SHIFT</a:t>
            </a:r>
            <a:r>
              <a:rPr lang="en-GB" altLang="da-DK" sz="675" b="0" noProof="1">
                <a:solidFill>
                  <a:schemeClr val="tx1"/>
                </a:solidFill>
                <a:latin typeface="Arial" panose="020B0604020202020204" pitchFamily="34" charset="0"/>
                <a:cs typeface="Arial" panose="020B0604020202020204" pitchFamily="34" charset="0"/>
              </a:rPr>
              <a:t>-key down while </a:t>
            </a:r>
            <a:br>
              <a:rPr lang="en-US"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dragging the corners of the picture</a:t>
            </a:r>
            <a:br>
              <a:rPr lang="en-US"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t>
            </a:r>
            <a:r>
              <a:rPr lang="en-GB" altLang="da-DK" sz="675" b="0" noProof="1">
                <a:solidFill>
                  <a:schemeClr val="tx1"/>
                </a:solidFill>
                <a:latin typeface="Arial" panose="020B0604020202020204" pitchFamily="34" charset="0"/>
                <a:cs typeface="Arial" panose="020B0604020202020204" pitchFamily="34" charset="0"/>
              </a:rPr>
              <a:t>If you delete the picture and </a:t>
            </a:r>
            <a:br>
              <a:rPr lang="en-US"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insert a new one, the picture may </a:t>
            </a:r>
            <a:br>
              <a:rPr lang="en-US"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lie in front of the text or graphic.</a:t>
            </a:r>
            <a:br>
              <a:rPr lang="en-US"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If this happens, select the picture, </a:t>
            </a:r>
            <a:br>
              <a:rPr lang="en-US" altLang="da-DK" sz="675" b="0" noProof="1">
                <a:solidFill>
                  <a:schemeClr val="tx1"/>
                </a:solidFill>
                <a:latin typeface="Arial" panose="020B0604020202020204" pitchFamily="34" charset="0"/>
                <a:cs typeface="Arial" panose="020B0604020202020204" pitchFamily="34" charset="0"/>
              </a:rPr>
            </a:br>
            <a:r>
              <a:rPr lang="en-GB" altLang="da-DK" sz="675" b="0" noProof="1">
                <a:solidFill>
                  <a:schemeClr val="tx1"/>
                </a:solidFill>
                <a:latin typeface="Arial" panose="020B0604020202020204" pitchFamily="34" charset="0"/>
                <a:cs typeface="Arial" panose="020B0604020202020204" pitchFamily="34" charset="0"/>
              </a:rPr>
              <a:t>right-click and choose </a:t>
            </a:r>
            <a:r>
              <a:rPr lang="en-GB" altLang="da-DK" sz="675" b="1" noProof="1">
                <a:solidFill>
                  <a:schemeClr val="tx1"/>
                </a:solidFill>
                <a:latin typeface="Arial" panose="020B0604020202020204" pitchFamily="34" charset="0"/>
                <a:cs typeface="Arial" panose="020B0604020202020204" pitchFamily="34" charset="0"/>
              </a:rPr>
              <a:t>Send to Back</a:t>
            </a:r>
            <a:endParaRPr lang="en-GB" sz="1800"/>
          </a:p>
        </p:txBody>
      </p:sp>
      <p:sp>
        <p:nvSpPr>
          <p:cNvPr id="25" name="Text Box 4"/>
          <p:cNvSpPr txBox="1">
            <a:spLocks noChangeArrowheads="1"/>
          </p:cNvSpPr>
          <p:nvPr userDrawn="1"/>
        </p:nvSpPr>
        <p:spPr bwMode="auto">
          <a:xfrm>
            <a:off x="8076217" y="1806577"/>
            <a:ext cx="2358243"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783" rtl="0" eaLnBrk="1" fontAlgn="auto" latinLnBrk="0" hangingPunct="1">
              <a:lnSpc>
                <a:spcPct val="100000"/>
              </a:lnSpc>
              <a:spcBef>
                <a:spcPts val="0"/>
              </a:spcBef>
              <a:spcAft>
                <a:spcPts val="450"/>
              </a:spcAft>
              <a:buClrTx/>
              <a:buSzTx/>
              <a:buFontTx/>
              <a:buNone/>
              <a:tabLst/>
              <a:defRPr/>
            </a:pPr>
            <a:r>
              <a:rPr lang="en-GB" sz="1200">
                <a:latin typeface="Arial" panose="020B0604020202020204" pitchFamily="34" charset="0"/>
                <a:cs typeface="Arial" panose="020B0604020202020204" pitchFamily="34" charset="0"/>
              </a:rPr>
              <a:t>HEADER &amp; FOOTER</a:t>
            </a: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Do this at the very end to apply the changes on all slides</a:t>
            </a:r>
            <a:endParaRPr lang="en-GB" sz="1800"/>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on </a:t>
            </a:r>
            <a:r>
              <a:rPr lang="en-GB" altLang="da-DK" sz="675" b="1" noProof="1">
                <a:solidFill>
                  <a:schemeClr val="tx1"/>
                </a:solidFill>
                <a:latin typeface="Arial" panose="020B0604020202020204" pitchFamily="34" charset="0"/>
                <a:cs typeface="Arial" panose="020B0604020202020204" pitchFamily="34" charset="0"/>
              </a:rPr>
              <a:t>Header and Footer </a:t>
            </a:r>
            <a:r>
              <a:rPr lang="en-GB" altLang="da-DK" sz="675" b="0" noProof="1">
                <a:solidFill>
                  <a:schemeClr val="tx1"/>
                </a:solidFill>
                <a:latin typeface="Arial" panose="020B0604020202020204" pitchFamily="34" charset="0"/>
                <a:cs typeface="Arial" panose="020B0604020202020204" pitchFamily="34" charset="0"/>
              </a:rPr>
              <a:t>in the </a:t>
            </a:r>
            <a:r>
              <a:rPr lang="en-GB" altLang="da-DK" sz="675" b="1" noProof="1">
                <a:solidFill>
                  <a:schemeClr val="tx1"/>
                </a:solidFill>
                <a:latin typeface="Arial" panose="020B0604020202020204" pitchFamily="34" charset="0"/>
                <a:cs typeface="Arial" panose="020B0604020202020204" pitchFamily="34" charset="0"/>
              </a:rPr>
              <a:t>Insert</a:t>
            </a:r>
            <a:r>
              <a:rPr lang="en-GB" altLang="da-DK" sz="675" b="0" noProof="1">
                <a:solidFill>
                  <a:schemeClr val="tx1"/>
                </a:solidFill>
                <a:latin typeface="Arial" panose="020B0604020202020204" pitchFamily="34" charset="0"/>
                <a:cs typeface="Arial" panose="020B0604020202020204" pitchFamily="34" charset="0"/>
              </a:rPr>
              <a:t> tab (write the desired text)</a:t>
            </a:r>
            <a:endParaRPr lang="en-GB" sz="1800"/>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a:t>
            </a:r>
            <a:r>
              <a:rPr lang="en-GB" altLang="da-DK" sz="675" b="1" noProof="1">
                <a:solidFill>
                  <a:schemeClr val="tx1"/>
                </a:solidFill>
                <a:latin typeface="Arial" panose="020B0604020202020204" pitchFamily="34" charset="0"/>
                <a:cs typeface="Arial" panose="020B0604020202020204" pitchFamily="34" charset="0"/>
              </a:rPr>
              <a:t>Apply to All </a:t>
            </a:r>
            <a:r>
              <a:rPr lang="en-GB" altLang="da-DK" sz="675" b="0" noProof="1">
                <a:solidFill>
                  <a:schemeClr val="tx1"/>
                </a:solidFill>
                <a:latin typeface="Arial" panose="020B0604020202020204" pitchFamily="34" charset="0"/>
                <a:cs typeface="Arial" panose="020B0604020202020204" pitchFamily="34" charset="0"/>
              </a:rPr>
              <a:t>or </a:t>
            </a:r>
            <a:r>
              <a:rPr lang="en-GB" altLang="da-DK" sz="675" b="1" noProof="1">
                <a:solidFill>
                  <a:schemeClr val="tx1"/>
                </a:solidFill>
                <a:latin typeface="Arial" panose="020B0604020202020204" pitchFamily="34" charset="0"/>
                <a:cs typeface="Arial" panose="020B0604020202020204" pitchFamily="34" charset="0"/>
              </a:rPr>
              <a:t>Apply</a:t>
            </a:r>
            <a:r>
              <a:rPr lang="en-GB" altLang="da-DK" sz="675" b="0" noProof="1">
                <a:solidFill>
                  <a:schemeClr val="tx1"/>
                </a:solidFill>
                <a:latin typeface="Arial" panose="020B0604020202020204" pitchFamily="34" charset="0"/>
                <a:cs typeface="Arial" panose="020B0604020202020204" pitchFamily="34" charset="0"/>
              </a:rPr>
              <a:t> if only used on one slide</a:t>
            </a:r>
            <a:br>
              <a:rPr lang="en-US" altLang="da-DK" sz="675" b="0" noProof="1">
                <a:solidFill>
                  <a:schemeClr val="tx1"/>
                </a:solidFill>
                <a:latin typeface="Arial" panose="020B0604020202020204" pitchFamily="34" charset="0"/>
                <a:cs typeface="Arial" panose="020B0604020202020204" pitchFamily="34" charset="0"/>
              </a:rPr>
            </a:b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sz="1200">
                <a:latin typeface="Arial" panose="020B0604020202020204" pitchFamily="34" charset="0"/>
                <a:cs typeface="Arial" panose="020B0604020202020204" pitchFamily="34" charset="0"/>
              </a:rPr>
              <a:t>GRIDLINES</a:t>
            </a:r>
            <a:endParaRPr lang="en-GB" sz="1800"/>
          </a:p>
          <a:p>
            <a:pPr eaLnBrk="1" hangingPunct="1">
              <a:spcAft>
                <a:spcPts val="450"/>
              </a:spcAft>
              <a:defRPr/>
            </a:pPr>
            <a:r>
              <a:rPr lang="en-GB" altLang="da-DK" sz="675" b="0" noProof="1">
                <a:solidFill>
                  <a:schemeClr val="tx1"/>
                </a:solidFill>
                <a:latin typeface="Arial" panose="020B0604020202020204" pitchFamily="34" charset="0"/>
                <a:cs typeface="Arial" panose="020B0604020202020204" pitchFamily="34" charset="0"/>
              </a:rPr>
              <a:t>Click the </a:t>
            </a:r>
            <a:r>
              <a:rPr lang="en-GB" altLang="da-DK" sz="675" b="1" noProof="1">
                <a:solidFill>
                  <a:schemeClr val="tx1"/>
                </a:solidFill>
                <a:latin typeface="Arial" panose="020B0604020202020204" pitchFamily="34" charset="0"/>
                <a:cs typeface="Arial" panose="020B0604020202020204" pitchFamily="34" charset="0"/>
              </a:rPr>
              <a:t>View</a:t>
            </a:r>
            <a:r>
              <a:rPr lang="en-GB" altLang="da-DK" sz="675" b="0" noProof="1">
                <a:solidFill>
                  <a:schemeClr val="tx1"/>
                </a:solidFill>
                <a:latin typeface="Arial" panose="020B0604020202020204" pitchFamily="34" charset="0"/>
                <a:cs typeface="Arial" panose="020B0604020202020204" pitchFamily="34" charset="0"/>
              </a:rPr>
              <a:t> tab and set tick mark next to </a:t>
            </a:r>
            <a:r>
              <a:rPr lang="en-GB" altLang="da-DK" sz="675" b="1" noProof="1">
                <a:solidFill>
                  <a:schemeClr val="tx1"/>
                </a:solidFill>
                <a:latin typeface="Arial" panose="020B0604020202020204" pitchFamily="34" charset="0"/>
                <a:cs typeface="Arial" panose="020B0604020202020204" pitchFamily="34" charset="0"/>
              </a:rPr>
              <a:t>Guides</a:t>
            </a:r>
            <a:endParaRPr lang="en-GB" altLang="da-DK" sz="675" b="0" noProof="1">
              <a:solidFill>
                <a:schemeClr val="tx1"/>
              </a:solidFill>
              <a:latin typeface="Arial" panose="020B0604020202020204" pitchFamily="34" charset="0"/>
              <a:cs typeface="Arial" panose="020B0604020202020204" pitchFamily="34" charset="0"/>
            </a:endParaRPr>
          </a:p>
          <a:p>
            <a:pPr eaLnBrk="1" hangingPunct="1">
              <a:spcAft>
                <a:spcPts val="450"/>
              </a:spcAft>
              <a:defRPr/>
            </a:pPr>
            <a:r>
              <a:rPr lang="en-GB" altLang="da-DK" sz="675" b="1" noProof="1">
                <a:solidFill>
                  <a:schemeClr val="tx1"/>
                </a:solidFill>
                <a:latin typeface="Arial" panose="020B0604020202020204" pitchFamily="34" charset="0"/>
                <a:cs typeface="Arial" panose="020B0604020202020204" pitchFamily="34" charset="0"/>
              </a:rPr>
              <a:t>HINT: Alt + F9 </a:t>
            </a:r>
            <a:r>
              <a:rPr lang="en-GB" altLang="da-DK" sz="675" b="0" noProof="1">
                <a:solidFill>
                  <a:schemeClr val="tx1"/>
                </a:solidFill>
                <a:latin typeface="Arial" panose="020B0604020202020204" pitchFamily="34" charset="0"/>
                <a:cs typeface="Arial" panose="020B0604020202020204" pitchFamily="34" charset="0"/>
              </a:rPr>
              <a:t>for quick view of guides</a:t>
            </a:r>
            <a:endParaRPr lang="en-GB" sz="1800"/>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901925" y="3444894"/>
            <a:ext cx="257143" cy="285714"/>
          </a:xfrm>
          <a:prstGeom prst="rect">
            <a:avLst/>
          </a:prstGeom>
        </p:spPr>
      </p:pic>
      <p:pic>
        <p:nvPicPr>
          <p:cNvPr id="30" name="Picture 29">
            <a:extLst>
              <a:ext uri="{FF2B5EF4-FFF2-40B4-BE49-F238E27FC236}">
                <a16:creationId xmlns:a16="http://schemas.microsoft.com/office/drawing/2014/main" id="{6F02021C-F6D2-4E6A-8629-C6315B3791E9}"/>
              </a:ext>
            </a:extLst>
          </p:cNvPr>
          <p:cNvPicPr>
            <a:picLocks noChangeAspect="1"/>
          </p:cNvPicPr>
          <p:nvPr userDrawn="1"/>
        </p:nvPicPr>
        <p:blipFill>
          <a:blip r:embed="rId3"/>
          <a:stretch>
            <a:fillRect/>
          </a:stretch>
        </p:blipFill>
        <p:spPr>
          <a:xfrm>
            <a:off x="2859635" y="2789826"/>
            <a:ext cx="457143" cy="257143"/>
          </a:xfrm>
          <a:prstGeom prst="rect">
            <a:avLst/>
          </a:prstGeom>
        </p:spPr>
      </p:pic>
      <p:pic>
        <p:nvPicPr>
          <p:cNvPr id="32" name="Picture 31">
            <a:extLst>
              <a:ext uri="{FF2B5EF4-FFF2-40B4-BE49-F238E27FC236}">
                <a16:creationId xmlns:a16="http://schemas.microsoft.com/office/drawing/2014/main" id="{CF428D6C-AC8F-46DD-96BA-C0A5E4DDB306}"/>
              </a:ext>
            </a:extLst>
          </p:cNvPr>
          <p:cNvPicPr>
            <a:picLocks noChangeAspect="1"/>
          </p:cNvPicPr>
          <p:nvPr userDrawn="1"/>
        </p:nvPicPr>
        <p:blipFill>
          <a:blip r:embed="rId4"/>
          <a:stretch>
            <a:fillRect/>
          </a:stretch>
        </p:blipFill>
        <p:spPr>
          <a:xfrm>
            <a:off x="2866055" y="5077014"/>
            <a:ext cx="475428" cy="176762"/>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631303" y="3022895"/>
            <a:ext cx="341204" cy="321707"/>
          </a:xfrm>
          <a:prstGeom prst="rect">
            <a:avLst/>
          </a:prstGeom>
        </p:spPr>
      </p:pic>
      <p:pic>
        <p:nvPicPr>
          <p:cNvPr id="18" name="Picture 16">
            <a:extLst>
              <a:ext uri="{FF2B5EF4-FFF2-40B4-BE49-F238E27FC236}">
                <a16:creationId xmlns:a16="http://schemas.microsoft.com/office/drawing/2014/main" id="{CB77F55A-FFA2-402F-B40F-8F779E0D8892}"/>
              </a:ext>
            </a:extLst>
          </p:cNvPr>
          <p:cNvPicPr>
            <a:picLocks noChangeAspect="1"/>
          </p:cNvPicPr>
          <p:nvPr userDrawn="1"/>
        </p:nvPicPr>
        <p:blipFill>
          <a:blip r:embed="rId6"/>
          <a:stretch>
            <a:fillRect/>
          </a:stretch>
        </p:blipFill>
        <p:spPr>
          <a:xfrm>
            <a:off x="2866057" y="4393375"/>
            <a:ext cx="328881" cy="505501"/>
          </a:xfrm>
          <a:prstGeom prst="rect">
            <a:avLst/>
          </a:prstGeom>
        </p:spPr>
      </p:pic>
      <p:pic>
        <p:nvPicPr>
          <p:cNvPr id="20" name="Picture 20">
            <a:extLst>
              <a:ext uri="{FF2B5EF4-FFF2-40B4-BE49-F238E27FC236}">
                <a16:creationId xmlns:a16="http://schemas.microsoft.com/office/drawing/2014/main" id="{74EBBED2-6C3D-4EF3-81AF-CC99C81AD463}"/>
              </a:ext>
            </a:extLst>
          </p:cNvPr>
          <p:cNvPicPr>
            <a:picLocks noChangeAspect="1"/>
          </p:cNvPicPr>
          <p:nvPr userDrawn="1"/>
        </p:nvPicPr>
        <p:blipFill>
          <a:blip r:embed="rId7"/>
          <a:stretch>
            <a:fillRect/>
          </a:stretch>
        </p:blipFill>
        <p:spPr>
          <a:xfrm>
            <a:off x="6703718" y="2041709"/>
            <a:ext cx="538465" cy="172841"/>
          </a:xfrm>
          <a:prstGeom prst="rect">
            <a:avLst/>
          </a:prstGeom>
        </p:spPr>
      </p:pic>
      <p:pic>
        <p:nvPicPr>
          <p:cNvPr id="23" name="Picture 19">
            <a:extLst>
              <a:ext uri="{FF2B5EF4-FFF2-40B4-BE49-F238E27FC236}">
                <a16:creationId xmlns:a16="http://schemas.microsoft.com/office/drawing/2014/main" id="{1F335833-63D9-4A9D-A1D1-07499FE23053}"/>
              </a:ext>
            </a:extLst>
          </p:cNvPr>
          <p:cNvPicPr>
            <a:picLocks noChangeAspect="1"/>
          </p:cNvPicPr>
          <p:nvPr userDrawn="1"/>
        </p:nvPicPr>
        <p:blipFill>
          <a:blip r:embed="rId8"/>
          <a:stretch>
            <a:fillRect/>
          </a:stretch>
        </p:blipFill>
        <p:spPr>
          <a:xfrm>
            <a:off x="6707447" y="3829283"/>
            <a:ext cx="313788" cy="543900"/>
          </a:xfrm>
          <a:prstGeom prst="rect">
            <a:avLst/>
          </a:prstGeom>
        </p:spPr>
      </p:pic>
    </p:spTree>
    <p:extLst>
      <p:ext uri="{BB962C8B-B14F-4D97-AF65-F5344CB8AC3E}">
        <p14:creationId xmlns:p14="http://schemas.microsoft.com/office/powerpoint/2010/main" val="8636365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sp>
        <p:nvSpPr>
          <p:cNvPr id="5" name="Do not use"/>
          <p:cNvSpPr txBox="1"/>
          <p:nvPr userDrawn="1"/>
        </p:nvSpPr>
        <p:spPr>
          <a:xfrm>
            <a:off x="430217" y="656828"/>
            <a:ext cx="11356977"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3300" b="0" noProof="0">
                <a:solidFill>
                  <a:schemeClr val="bg1"/>
                </a:solidFill>
              </a:rPr>
              <a:t>If you see any </a:t>
            </a:r>
            <a:r>
              <a:rPr lang="en-GB" sz="3300" b="1" i="1" noProof="0">
                <a:solidFill>
                  <a:schemeClr val="bg1"/>
                </a:solidFill>
              </a:rPr>
              <a:t>layouts after this </a:t>
            </a:r>
            <a:r>
              <a:rPr lang="en-GB" sz="3300" b="0" i="0" noProof="0">
                <a:solidFill>
                  <a:schemeClr val="bg1"/>
                </a:solidFill>
              </a:rPr>
              <a:t>one</a:t>
            </a:r>
            <a:r>
              <a:rPr lang="en-GB" sz="3300" b="1" i="1" noProof="0">
                <a:solidFill>
                  <a:schemeClr val="bg1"/>
                </a:solidFill>
              </a:rPr>
              <a:t>,</a:t>
            </a:r>
            <a:br>
              <a:rPr lang="en-US" sz="3300" b="0" i="0" noProof="0">
                <a:solidFill>
                  <a:schemeClr val="bg1"/>
                </a:solidFill>
              </a:rPr>
            </a:br>
            <a:r>
              <a:rPr lang="en-GB" sz="3300" b="0" noProof="0">
                <a:solidFill>
                  <a:schemeClr val="bg1"/>
                </a:solidFill>
              </a:rPr>
              <a:t>do not use them. These layouts </a:t>
            </a:r>
            <a:r>
              <a:rPr lang="en-GB" sz="3300" b="1" i="1" u="none" noProof="0">
                <a:solidFill>
                  <a:schemeClr val="bg1"/>
                </a:solidFill>
              </a:rPr>
              <a:t>are not </a:t>
            </a:r>
            <a:r>
              <a:rPr lang="en-GB" sz="3300" b="0" noProof="0">
                <a:solidFill>
                  <a:schemeClr val="bg1"/>
                </a:solidFill>
              </a:rPr>
              <a:t>part of our corporate template.</a:t>
            </a:r>
            <a:br>
              <a:rPr lang="en-US" sz="2100" b="0" noProof="0">
                <a:solidFill>
                  <a:schemeClr val="bg1"/>
                </a:solidFill>
              </a:rPr>
            </a:br>
            <a:br>
              <a:rPr lang="en-US" sz="2100" b="0" noProof="0">
                <a:solidFill>
                  <a:schemeClr val="bg1"/>
                </a:solidFill>
              </a:rPr>
            </a:br>
            <a:endParaRPr lang="en-GB" sz="21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229288" y="3162052"/>
            <a:ext cx="1200000" cy="900000"/>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7" cy="1685077"/>
          </a:xfrm>
          <a:prstGeom prst="rect">
            <a:avLst/>
          </a:prstGeom>
        </p:spPr>
        <p:txBody>
          <a:bodyPr wrap="square">
            <a:spAutoFit/>
          </a:bodyPr>
          <a:lstStyle/>
          <a:p>
            <a:pPr algn="ctr"/>
            <a:r>
              <a:rPr lang="en-GB" sz="10350" b="1" i="1" noProof="0">
                <a:solidFill>
                  <a:schemeClr val="bg1"/>
                </a:solidFill>
              </a:rPr>
              <a:t>Do not use </a:t>
            </a:r>
            <a:endParaRPr lang="en-GB" sz="18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7" y="5186457"/>
            <a:ext cx="11356975" cy="73353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Due to PowerPoint’s standard Copy/Paste functionality extra undesirable layouts can appear.</a:t>
            </a:r>
            <a:endParaRPr lang="en-GB" sz="1800"/>
          </a:p>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Also notice: Layouts after this might contain potential confidential information.</a:t>
            </a:r>
            <a:br>
              <a:rPr lang="en-US" sz="1350" b="0" noProof="0">
                <a:solidFill>
                  <a:schemeClr val="bg1"/>
                </a:solidFill>
              </a:rPr>
            </a:br>
            <a:endParaRPr lang="en-GB" sz="135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FC9E490D-2234-4132-A500-91E0B19F05D2}" type="datetime6">
              <a:rPr lang="en-GB" smtClean="0"/>
              <a:t>November 23</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27695100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5" name="Text Placeholder 35"/>
          <p:cNvSpPr>
            <a:spLocks noGrp="1"/>
          </p:cNvSpPr>
          <p:nvPr>
            <p:ph type="body" sz="quarter" idx="13" hasCustomPrompt="1"/>
          </p:nvPr>
        </p:nvSpPr>
        <p:spPr>
          <a:xfrm>
            <a:off x="629205" y="1665289"/>
            <a:ext cx="10944728" cy="3998863"/>
          </a:xfrm>
          <a:prstGeom prst="rect">
            <a:avLst/>
          </a:prstGeom>
        </p:spPr>
        <p:txBody>
          <a:bodyPr vert="horz" lIns="0" tIns="0" rIns="0" bIns="0"/>
          <a:lstStyle>
            <a:lvl1pPr marL="0" indent="0">
              <a:spcBef>
                <a:spcPts val="0"/>
              </a:spcBef>
              <a:buNone/>
              <a:defRPr lang="en-US" sz="1200" b="0" kern="1200" dirty="0">
                <a:solidFill>
                  <a:schemeClr val="tx1"/>
                </a:solidFill>
                <a:latin typeface="+mn-lt"/>
                <a:ea typeface="ＭＳ Ｐゴシック" charset="0"/>
                <a:cs typeface="ＭＳ Ｐゴシック" charset="0"/>
              </a:defRPr>
            </a:lvl1pPr>
          </a:lstStyle>
          <a:p>
            <a:pPr lvl="0"/>
            <a:r>
              <a:rPr lang="en-AU"/>
              <a:t>Click to add text click to add text click to add text click to add text</a:t>
            </a:r>
            <a:endParaRPr lang="en-US"/>
          </a:p>
        </p:txBody>
      </p:sp>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2"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38113364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8439"/>
            <a:ext cx="10972800" cy="965200"/>
          </a:xfrm>
          <a:prstGeom prst="rect">
            <a:avLst/>
          </a:prstGeom>
        </p:spPr>
        <p:txBody>
          <a:bodyPr/>
          <a:lstStyle>
            <a:lvl1pPr>
              <a:defRPr sz="2400"/>
            </a:lvl1pPr>
          </a:lstStyle>
          <a:p>
            <a:r>
              <a:rPr lang="en-US"/>
              <a:t>Click to edit Master title style</a:t>
            </a:r>
            <a:endParaRPr lang="en-GB"/>
          </a:p>
        </p:txBody>
      </p:sp>
    </p:spTree>
    <p:extLst>
      <p:ext uri="{BB962C8B-B14F-4D97-AF65-F5344CB8AC3E}">
        <p14:creationId xmlns:p14="http://schemas.microsoft.com/office/powerpoint/2010/main" val="30721430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11"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2"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Tree>
    <p:extLst>
      <p:ext uri="{BB962C8B-B14F-4D97-AF65-F5344CB8AC3E}">
        <p14:creationId xmlns:p14="http://schemas.microsoft.com/office/powerpoint/2010/main" val="3255207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7B810D5-2E56-4E22-9D5A-8E3C955E4CD0}"/>
              </a:ext>
            </a:extLst>
          </p:cNvPr>
          <p:cNvSpPr>
            <a:spLocks noGrp="1"/>
          </p:cNvSpPr>
          <p:nvPr>
            <p:ph type="dt" sz="half" idx="10"/>
          </p:nvPr>
        </p:nvSpPr>
        <p:spPr/>
        <p:txBody>
          <a:bodyPr/>
          <a:lstStyle/>
          <a:p>
            <a:fld id="{46DB9A6D-AAF2-4D85-9590-A28779EED1E4}" type="datetime6">
              <a:rPr lang="en-GB" smtClean="0"/>
              <a:t>November 23</a:t>
            </a:fld>
            <a:endParaRPr lang="en-GB"/>
          </a:p>
        </p:txBody>
      </p:sp>
      <p:sp>
        <p:nvSpPr>
          <p:cNvPr id="6" name="Footer Placeholder 5">
            <a:extLst>
              <a:ext uri="{FF2B5EF4-FFF2-40B4-BE49-F238E27FC236}">
                <a16:creationId xmlns:a16="http://schemas.microsoft.com/office/drawing/2014/main" id="{53324240-F6EE-4DFA-8693-25DE76D3E09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4394888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6d3b9e3a-23f0-4531-b5f4-28c6d1466cff">
    <p:spTree>
      <p:nvGrpSpPr>
        <p:cNvPr id="1" name=""/>
        <p:cNvGrpSpPr/>
        <p:nvPr/>
      </p:nvGrpSpPr>
      <p:grpSpPr>
        <a:xfrm>
          <a:off x="0" y="0"/>
          <a:ext cx="0" cy="0"/>
          <a:chOff x="0" y="0"/>
          <a:chExt cx="0" cy="0"/>
        </a:xfrm>
      </p:grpSpPr>
      <p:sp>
        <p:nvSpPr>
          <p:cNvPr id="8" name="text" descr="{&quot;templafy&quot;:{&quot;id&quot;:&quot;2d47bb35-017f-47e0-9917-aef4847dc90f&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622055" y="25200"/>
            <a:ext cx="10944000" cy="694800"/>
          </a:xfrm>
        </p:spPr>
        <p:txBody>
          <a:bodyPr/>
          <a:lstStyle>
            <a:lvl1pPr>
              <a:defRPr/>
            </a:lvl1pPr>
          </a:lstStyle>
          <a:p>
            <a:r>
              <a:rPr lang="da-DK"/>
              <a:t>Click to add title</a:t>
            </a:r>
          </a:p>
        </p:txBody>
      </p:sp>
      <p:sp>
        <p:nvSpPr>
          <p:cNvPr id="10" name="text" descr="{&quot;templafy&quot;:{&quot;id&quot;:&quot;4851ffce-5a30-42ec-bd7a-f91279150445&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t>Click to add subtitle</a:t>
            </a:r>
          </a:p>
        </p:txBody>
      </p:sp>
      <p:sp>
        <p:nvSpPr>
          <p:cNvPr id="3" name="text" descr="{&quot;templafy&quot;:{&quot;id&quot;:&quot;398bce4b-83ac-4e8c-8930-3bec0944b507&quot;}}" title="Translations.PPText"/>
          <p:cNvSpPr>
            <a:spLocks noGrp="1"/>
          </p:cNvSpPr>
          <p:nvPr>
            <p:ph idx="1" hasCustomPrompt="1"/>
          </p:nvPr>
        </p:nvSpPr>
        <p:spPr>
          <a:xfrm>
            <a:off x="624417" y="1562401"/>
            <a:ext cx="10943152" cy="3897313"/>
          </a:xfrm>
        </p:spPr>
        <p:txBody>
          <a:bodyPr/>
          <a:lstStyle/>
          <a:p>
            <a:pPr lvl="0"/>
            <a:r>
              <a:t>Click to add text</a:t>
            </a:r>
          </a:p>
        </p:txBody>
      </p:sp>
      <p:sp>
        <p:nvSpPr>
          <p:cNvPr id="7" name="text" descr="{&quot;templafy&quot;:{&quot;id&quot;:&quot;f13b25b8-eab9-428d-bc9f-8f8432cc67d3&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t>Click to insert source</a:t>
            </a:r>
          </a:p>
        </p:txBody>
      </p:sp>
      <p:sp>
        <p:nvSpPr>
          <p:cNvPr id="2" name="Date Placeholder 1">
            <a:extLst>
              <a:ext uri="{FF2B5EF4-FFF2-40B4-BE49-F238E27FC236}">
                <a16:creationId xmlns:a16="http://schemas.microsoft.com/office/drawing/2014/main" id="{19DFE1D4-4041-47C1-B808-205535B219EC}"/>
              </a:ext>
            </a:extLst>
          </p:cNvPr>
          <p:cNvSpPr>
            <a:spLocks noGrp="1"/>
          </p:cNvSpPr>
          <p:nvPr>
            <p:ph type="dt" sz="half" idx="18"/>
          </p:nvPr>
        </p:nvSpPr>
        <p:spPr>
          <a:xfrm>
            <a:off x="0" y="6876000"/>
            <a:ext cx="0" cy="0"/>
          </a:xfrm>
          <a:prstGeom prst="rect">
            <a:avLst/>
          </a:prstGeom>
        </p:spPr>
        <p:txBody>
          <a:bodyPr/>
          <a:lstStyle/>
          <a:p>
            <a:fld id="{43A78DB0-C861-4285-9A34-17CC935A32C6}" type="datetime6">
              <a:rPr lang="en-GB"/>
              <a:t>November 23</a:t>
            </a:fld>
            <a:endParaRPr lang="es-ES_tradnl"/>
          </a:p>
        </p:txBody>
      </p:sp>
      <p:sp>
        <p:nvSpPr>
          <p:cNvPr id="9" name="Footer Placeholder 8">
            <a:extLst>
              <a:ext uri="{FF2B5EF4-FFF2-40B4-BE49-F238E27FC236}">
                <a16:creationId xmlns:a16="http://schemas.microsoft.com/office/drawing/2014/main" id="{F61E269B-4A2A-4F02-A126-28570712D4AC}"/>
              </a:ext>
            </a:extLst>
          </p:cNvPr>
          <p:cNvSpPr>
            <a:spLocks noGrp="1"/>
          </p:cNvSpPr>
          <p:nvPr>
            <p:ph type="ftr" sz="quarter" idx="19"/>
          </p:nvPr>
        </p:nvSpPr>
        <p:spPr>
          <a:xfrm>
            <a:off x="0" y="6876000"/>
            <a:ext cx="0" cy="0"/>
          </a:xfrm>
          <a:prstGeom prst="rect">
            <a:avLst/>
          </a:prstGeom>
        </p:spPr>
        <p:txBody>
          <a:bodyPr/>
          <a:lstStyle/>
          <a:p>
            <a:endParaRPr lang="es-ES_tradnl"/>
          </a:p>
        </p:txBody>
      </p:sp>
    </p:spTree>
    <p:extLst>
      <p:ext uri="{BB962C8B-B14F-4D97-AF65-F5344CB8AC3E}">
        <p14:creationId xmlns:p14="http://schemas.microsoft.com/office/powerpoint/2010/main" val="13205225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descr="{&quot;templafy&quot;:{&quot;id&quot;:&quot;8901ce22-d548-446a-8529-47ddcc0a1e56&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622055" y="25200"/>
            <a:ext cx="10944000" cy="694800"/>
          </a:xfrm>
        </p:spPr>
        <p:txBody>
          <a:bodyPr/>
          <a:lstStyle>
            <a:lvl1pPr>
              <a:defRPr/>
            </a:lvl1pPr>
          </a:lstStyle>
          <a:p>
            <a:r>
              <a:rPr lang="en-GB"/>
              <a:t>Click to add title</a:t>
            </a:r>
          </a:p>
        </p:txBody>
      </p:sp>
      <p:sp>
        <p:nvSpPr>
          <p:cNvPr id="10" name="text" descr="{&quot;templafy&quot;:{&quot;id&quot;:&quot;fb7e1344-c6e6-40cd-b672-873c5bfaa173&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7" name="text" descr="{&quot;templafy&quot;:{&quot;id&quot;:&quot;02a5e2ab-6685-4eff-bdaf-d444b001f4f1&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34101185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e761fd0f-b63c-401c-b97e-77e997f52dca">
    <p:spTree>
      <p:nvGrpSpPr>
        <p:cNvPr id="1" name=""/>
        <p:cNvGrpSpPr/>
        <p:nvPr/>
      </p:nvGrpSpPr>
      <p:grpSpPr>
        <a:xfrm>
          <a:off x="0" y="0"/>
          <a:ext cx="0" cy="0"/>
          <a:chOff x="0" y="0"/>
          <a:chExt cx="0" cy="0"/>
        </a:xfrm>
      </p:grpSpPr>
      <p:sp>
        <p:nvSpPr>
          <p:cNvPr id="2" name="text" descr="{&quot;templafy&quot;:{&quot;id&quot;:&quot;5d266387-10c5-454a-a4cd-0520a00b6668&quot;}}" title="Translations.PPTitle">
            <a:extLst>
              <a:ext uri="{FF2B5EF4-FFF2-40B4-BE49-F238E27FC236}">
                <a16:creationId xmlns:a16="http://schemas.microsoft.com/office/drawing/2014/main" id="{EDE39542-D561-4AEF-AADE-87761CB8865D}"/>
              </a:ext>
            </a:extLst>
          </p:cNvPr>
          <p:cNvSpPr>
            <a:spLocks noGrp="1"/>
          </p:cNvSpPr>
          <p:nvPr>
            <p:ph type="title" hasCustomPrompt="1"/>
          </p:nvPr>
        </p:nvSpPr>
        <p:spPr/>
        <p:txBody>
          <a:bodyPr/>
          <a:lstStyle>
            <a:lvl1pPr>
              <a:defRPr/>
            </a:lvl1pPr>
          </a:lstStyle>
          <a:p>
            <a:r>
              <a:rPr lang="da-DK"/>
              <a:t>Click to add title</a:t>
            </a:r>
          </a:p>
        </p:txBody>
      </p:sp>
      <p:sp>
        <p:nvSpPr>
          <p:cNvPr id="17" name="text" descr="{&quot;templafy&quot;:{&quot;id&quot;:&quot;6e06c7f6-7dd0-480f-8b3c-aae50ecf1cc3&quot;}}" title="Translations.Subtitle">
            <a:extLst>
              <a:ext uri="{FF2B5EF4-FFF2-40B4-BE49-F238E27FC236}">
                <a16:creationId xmlns:a16="http://schemas.microsoft.com/office/drawing/2014/main" id="{663AE155-DCDA-47F8-90B9-9FB127A708F1}"/>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t>Click to add subtitle</a:t>
            </a:r>
          </a:p>
        </p:txBody>
      </p:sp>
      <p:sp>
        <p:nvSpPr>
          <p:cNvPr id="24" name="text" descr="{&quot;templafy&quot;:{&quot;id&quot;:&quot;d7d460cb-c0e2-4ea3-8588-b5852b35034c&quot;}}" title="Translations.PPHeadline">
            <a:extLst>
              <a:ext uri="{FF2B5EF4-FFF2-40B4-BE49-F238E27FC236}">
                <a16:creationId xmlns:a16="http://schemas.microsoft.com/office/drawing/2014/main" id="{9AEFDA47-1B99-40A7-A09C-ACB909ADAD11}"/>
              </a:ext>
            </a:extLst>
          </p:cNvPr>
          <p:cNvSpPr>
            <a:spLocks noGrp="1"/>
          </p:cNvSpPr>
          <p:nvPr>
            <p:ph type="body" sz="quarter" idx="27" hasCustomPrompt="1"/>
          </p:nvPr>
        </p:nvSpPr>
        <p:spPr>
          <a:xfrm>
            <a:off x="624419" y="1292400"/>
            <a:ext cx="3516037"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t>Click to add headline</a:t>
            </a:r>
          </a:p>
        </p:txBody>
      </p:sp>
      <p:sp>
        <p:nvSpPr>
          <p:cNvPr id="4" name="text" descr="{&quot;templafy&quot;:{&quot;id&quot;:&quot;feea93a6-3a64-4b3d-9fe6-168ba760803e&quot;}}" title="Translations.PPText"/>
          <p:cNvSpPr>
            <a:spLocks noGrp="1"/>
          </p:cNvSpPr>
          <p:nvPr>
            <p:ph sz="half" idx="2" hasCustomPrompt="1"/>
          </p:nvPr>
        </p:nvSpPr>
        <p:spPr>
          <a:xfrm>
            <a:off x="622055" y="1562400"/>
            <a:ext cx="3518400" cy="3898800"/>
          </a:xfrm>
        </p:spPr>
        <p:txBody>
          <a:bodyPr/>
          <a:lstStyle/>
          <a:p>
            <a:pPr lvl="0"/>
            <a:r>
              <a:t>Click to add text</a:t>
            </a:r>
          </a:p>
        </p:txBody>
      </p:sp>
      <p:sp>
        <p:nvSpPr>
          <p:cNvPr id="18" name="text" descr="{&quot;templafy&quot;:{&quot;id&quot;:&quot;e0c46ea6-c251-4107-b92d-01ee8f69b70a&quot;}}" title="Translations.PresentationSource">
            <a:extLst>
              <a:ext uri="{FF2B5EF4-FFF2-40B4-BE49-F238E27FC236}">
                <a16:creationId xmlns:a16="http://schemas.microsoft.com/office/drawing/2014/main" id="{B78E73EA-FB52-4066-AB89-0CE9376D3296}"/>
              </a:ext>
            </a:extLst>
          </p:cNvPr>
          <p:cNvSpPr>
            <a:spLocks noGrp="1"/>
          </p:cNvSpPr>
          <p:nvPr>
            <p:ph type="body" sz="quarter" idx="18" hasCustomPrompt="1"/>
          </p:nvPr>
        </p:nvSpPr>
        <p:spPr>
          <a:xfrm>
            <a:off x="622055"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t>Click to insert source</a:t>
            </a:r>
          </a:p>
        </p:txBody>
      </p:sp>
      <p:sp>
        <p:nvSpPr>
          <p:cNvPr id="22" name="text" descr="{&quot;templafy&quot;:{&quot;id&quot;:&quot;fc99a51f-cbb4-4bc3-9b50-e71b9ab7b8a3&quot;}}" title="Translations.PPHeadline">
            <a:extLst>
              <a:ext uri="{FF2B5EF4-FFF2-40B4-BE49-F238E27FC236}">
                <a16:creationId xmlns:a16="http://schemas.microsoft.com/office/drawing/2014/main" id="{1578C6E3-34D6-4D14-ACE7-F46EAE9FE015}"/>
              </a:ext>
            </a:extLst>
          </p:cNvPr>
          <p:cNvSpPr>
            <a:spLocks noGrp="1"/>
          </p:cNvSpPr>
          <p:nvPr>
            <p:ph type="body" sz="quarter" idx="22" hasCustomPrompt="1"/>
          </p:nvPr>
        </p:nvSpPr>
        <p:spPr>
          <a:xfrm>
            <a:off x="4335611" y="1292400"/>
            <a:ext cx="35184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t>Click to add headline</a:t>
            </a:r>
          </a:p>
        </p:txBody>
      </p:sp>
      <p:sp>
        <p:nvSpPr>
          <p:cNvPr id="6" name="text" descr="{&quot;templafy&quot;:{&quot;id&quot;:&quot;c90a1ebd-e190-4daf-b671-98884e329bcf&quot;}}" title="Translations.PPText"/>
          <p:cNvSpPr>
            <a:spLocks noGrp="1"/>
          </p:cNvSpPr>
          <p:nvPr>
            <p:ph sz="quarter" idx="4" hasCustomPrompt="1"/>
          </p:nvPr>
        </p:nvSpPr>
        <p:spPr>
          <a:xfrm>
            <a:off x="4335611" y="1562400"/>
            <a:ext cx="3518400" cy="3898800"/>
          </a:xfrm>
        </p:spPr>
        <p:txBody>
          <a:bodyPr/>
          <a:lstStyle/>
          <a:p>
            <a:pPr lvl="0"/>
            <a:r>
              <a:t>Click to add text</a:t>
            </a:r>
          </a:p>
        </p:txBody>
      </p:sp>
      <p:sp>
        <p:nvSpPr>
          <p:cNvPr id="19" name="text" descr="{&quot;templafy&quot;:{&quot;id&quot;:&quot;2a7d1592-4c30-4dc8-8c06-c619f7255965&quot;}}" title="Translations.PresentationSource">
            <a:extLst>
              <a:ext uri="{FF2B5EF4-FFF2-40B4-BE49-F238E27FC236}">
                <a16:creationId xmlns:a16="http://schemas.microsoft.com/office/drawing/2014/main" id="{BEE3CCCA-F062-4966-B8C5-0C1323050B2A}"/>
              </a:ext>
            </a:extLst>
          </p:cNvPr>
          <p:cNvSpPr>
            <a:spLocks noGrp="1"/>
          </p:cNvSpPr>
          <p:nvPr>
            <p:ph type="body" sz="quarter" idx="19" hasCustomPrompt="1"/>
          </p:nvPr>
        </p:nvSpPr>
        <p:spPr>
          <a:xfrm>
            <a:off x="4335611"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t>Click to insert source</a:t>
            </a:r>
          </a:p>
        </p:txBody>
      </p:sp>
      <p:sp>
        <p:nvSpPr>
          <p:cNvPr id="23" name="text" descr="{&quot;templafy&quot;:{&quot;id&quot;:&quot;840c9249-93aa-49fa-a0f7-456311827b71&quot;}}" title="Translations.PPHeadline">
            <a:extLst>
              <a:ext uri="{FF2B5EF4-FFF2-40B4-BE49-F238E27FC236}">
                <a16:creationId xmlns:a16="http://schemas.microsoft.com/office/drawing/2014/main" id="{25C4993F-69F7-485B-8CCC-31D2FABA66C1}"/>
              </a:ext>
            </a:extLst>
          </p:cNvPr>
          <p:cNvSpPr>
            <a:spLocks noGrp="1"/>
          </p:cNvSpPr>
          <p:nvPr>
            <p:ph type="body" sz="quarter" idx="23" hasCustomPrompt="1"/>
          </p:nvPr>
        </p:nvSpPr>
        <p:spPr>
          <a:xfrm>
            <a:off x="8049168" y="1292400"/>
            <a:ext cx="35184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t>Click to add headline</a:t>
            </a:r>
          </a:p>
        </p:txBody>
      </p:sp>
      <p:sp>
        <p:nvSpPr>
          <p:cNvPr id="15" name="text" descr="{&quot;templafy&quot;:{&quot;id&quot;:&quot;2da069a4-3786-4c37-8564-53e7a88c05ed&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8049168" y="1562400"/>
            <a:ext cx="3518400" cy="3898800"/>
          </a:xfrm>
        </p:spPr>
        <p:txBody>
          <a:bodyPr/>
          <a:lstStyle/>
          <a:p>
            <a:pPr lvl="0"/>
            <a:r>
              <a:t>Click to add text</a:t>
            </a:r>
          </a:p>
        </p:txBody>
      </p:sp>
      <p:sp>
        <p:nvSpPr>
          <p:cNvPr id="20" name="text" descr="{&quot;templafy&quot;:{&quot;id&quot;:&quot;cbe4a0dd-8b0b-4f24-9f19-2bf4a126a088&quot;}}" title="Translations.PresentationSource">
            <a:extLst>
              <a:ext uri="{FF2B5EF4-FFF2-40B4-BE49-F238E27FC236}">
                <a16:creationId xmlns:a16="http://schemas.microsoft.com/office/drawing/2014/main" id="{638951C8-03FA-4933-8C1D-402A1E5F3EFF}"/>
              </a:ext>
            </a:extLst>
          </p:cNvPr>
          <p:cNvSpPr>
            <a:spLocks noGrp="1"/>
          </p:cNvSpPr>
          <p:nvPr>
            <p:ph type="body" sz="quarter" idx="20" hasCustomPrompt="1"/>
          </p:nvPr>
        </p:nvSpPr>
        <p:spPr>
          <a:xfrm>
            <a:off x="8049168"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t>Click to insert source</a:t>
            </a:r>
          </a:p>
        </p:txBody>
      </p:sp>
      <p:sp>
        <p:nvSpPr>
          <p:cNvPr id="8" name="Date Placeholder 7">
            <a:extLst>
              <a:ext uri="{FF2B5EF4-FFF2-40B4-BE49-F238E27FC236}">
                <a16:creationId xmlns:a16="http://schemas.microsoft.com/office/drawing/2014/main" id="{289762F0-20A3-41D0-B471-8F4AC9FD1A7F}"/>
              </a:ext>
            </a:extLst>
          </p:cNvPr>
          <p:cNvSpPr>
            <a:spLocks noGrp="1"/>
          </p:cNvSpPr>
          <p:nvPr>
            <p:ph type="dt" sz="half" idx="28"/>
          </p:nvPr>
        </p:nvSpPr>
        <p:spPr>
          <a:xfrm>
            <a:off x="0" y="6876000"/>
            <a:ext cx="0" cy="0"/>
          </a:xfrm>
          <a:prstGeom prst="rect">
            <a:avLst/>
          </a:prstGeom>
        </p:spPr>
        <p:txBody>
          <a:bodyPr/>
          <a:lstStyle/>
          <a:p>
            <a:fld id="{43A78DB0-C861-4285-9A34-17CC935A32C6}" type="datetime6">
              <a:rPr lang="en-GB"/>
              <a:t>November 23</a:t>
            </a:fld>
            <a:endParaRPr lang="es-ES_tradnl"/>
          </a:p>
        </p:txBody>
      </p:sp>
      <p:sp>
        <p:nvSpPr>
          <p:cNvPr id="9" name="Footer Placeholder 8">
            <a:extLst>
              <a:ext uri="{FF2B5EF4-FFF2-40B4-BE49-F238E27FC236}">
                <a16:creationId xmlns:a16="http://schemas.microsoft.com/office/drawing/2014/main" id="{C8295B97-76A4-4685-AEBA-4FA2B59978AC}"/>
              </a:ext>
            </a:extLst>
          </p:cNvPr>
          <p:cNvSpPr>
            <a:spLocks noGrp="1"/>
          </p:cNvSpPr>
          <p:nvPr>
            <p:ph type="ftr" sz="quarter" idx="29"/>
          </p:nvPr>
        </p:nvSpPr>
        <p:spPr>
          <a:xfrm>
            <a:off x="0" y="6876000"/>
            <a:ext cx="0" cy="0"/>
          </a:xfrm>
          <a:prstGeom prst="rect">
            <a:avLst/>
          </a:prstGeom>
        </p:spPr>
        <p:txBody>
          <a:bodyPr/>
          <a:lstStyle/>
          <a:p>
            <a:endParaRPr lang="es-ES_tradnl"/>
          </a:p>
        </p:txBody>
      </p:sp>
    </p:spTree>
    <p:extLst>
      <p:ext uri="{BB962C8B-B14F-4D97-AF65-F5344CB8AC3E}">
        <p14:creationId xmlns:p14="http://schemas.microsoft.com/office/powerpoint/2010/main" val="36941762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1_Title Slide,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9" name="text" descr="{&quot;templafy&quot;:{&quot;type&quot;:&quot;text&quot;,&quot;binding&quot;:&quot;Translations.PPPicture&quot;}}" title="Translations.PPPicture">
            <a:extLst>
              <a:ext uri="{FF2B5EF4-FFF2-40B4-BE49-F238E27FC236}">
                <a16:creationId xmlns:a16="http://schemas.microsoft.com/office/drawing/2014/main" id="{A3065A29-0777-42B2-91F2-107E6602A59C}"/>
              </a:ext>
            </a:extLst>
          </p:cNvPr>
          <p:cNvSpPr>
            <a:spLocks noGrp="1"/>
          </p:cNvSpPr>
          <p:nvPr>
            <p:ph type="pic" sz="quarter" idx="16" hasCustomPrompt="1"/>
          </p:nvPr>
        </p:nvSpPr>
        <p:spPr>
          <a:xfrm>
            <a:off x="6752115" y="1806575"/>
            <a:ext cx="5439884" cy="3413125"/>
          </a:xfrm>
          <a:custGeom>
            <a:avLst/>
            <a:gdLst>
              <a:gd name="connsiteX0" fmla="*/ 752312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0" fmla="*/ 683851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4" fmla="*/ 683851 w 4887433"/>
              <a:gd name="connsiteY4" fmla="*/ 0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433" h="3413125">
                <a:moveTo>
                  <a:pt x="675293" y="2381"/>
                </a:moveTo>
                <a:lnTo>
                  <a:pt x="4887433" y="0"/>
                </a:lnTo>
                <a:lnTo>
                  <a:pt x="4887433" y="3413125"/>
                </a:lnTo>
                <a:lnTo>
                  <a:pt x="0" y="3413125"/>
                </a:lnTo>
                <a:cubicBezTo>
                  <a:pt x="227237" y="2275417"/>
                  <a:pt x="445916" y="1144851"/>
                  <a:pt x="675293" y="2381"/>
                </a:cubicBezTo>
                <a:close/>
              </a:path>
            </a:pathLst>
          </a:custGeom>
          <a:noFill/>
        </p:spPr>
        <p:txBody>
          <a:bodyPr wrap="square" tIns="72000">
            <a:noAutofit/>
          </a:bodyPr>
          <a:lstStyle>
            <a:lvl1pPr marL="0" indent="0" algn="ctr">
              <a:buNone/>
              <a:defRPr sz="1200"/>
            </a:lvl1pPr>
          </a:lstStyle>
          <a:p>
            <a:r>
              <a:rPr lang="en-GB"/>
              <a:t>Click to add picture</a:t>
            </a:r>
          </a:p>
        </p:txBody>
      </p:sp>
      <p:sp>
        <p:nvSpPr>
          <p:cNvPr id="30" name="Freeform: Shape 29">
            <a:extLst>
              <a:ext uri="{FF2B5EF4-FFF2-40B4-BE49-F238E27FC236}">
                <a16:creationId xmlns:a16="http://schemas.microsoft.com/office/drawing/2014/main" id="{88AF24A0-71B1-475F-8122-C3EEF8F042B2}"/>
              </a:ext>
            </a:extLst>
          </p:cNvPr>
          <p:cNvSpPr/>
          <p:nvPr userDrawn="1"/>
        </p:nvSpPr>
        <p:spPr>
          <a:xfrm>
            <a:off x="1" y="1806575"/>
            <a:ext cx="7504426" cy="3413125"/>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12" name="text" descr="{&quot;templafy&quot;:{&quot;binding&quot;:&quot;Translations.PresenterName&quot;,&quot;type&quot;:&quot;text&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38400" y="4096800"/>
            <a:ext cx="5483975" cy="254000"/>
          </a:xfrm>
        </p:spPr>
        <p:txBody>
          <a:bodyPr/>
          <a:lstStyle>
            <a:lvl1pPr marL="0" indent="0">
              <a:buNone/>
              <a:defRPr sz="1400">
                <a:solidFill>
                  <a:srgbClr val="94D6EF"/>
                </a:solidFill>
              </a:defRPr>
            </a:lvl1pPr>
          </a:lstStyle>
          <a:p>
            <a:pPr lvl="0"/>
            <a:r>
              <a:rPr lang="en-GB"/>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38400" y="4348800"/>
            <a:ext cx="5483975" cy="254000"/>
          </a:xfrm>
        </p:spPr>
        <p:txBody>
          <a:bodyPr/>
          <a:lstStyle>
            <a:lvl1pPr marL="0" indent="0">
              <a:buNone/>
              <a:defRPr sz="1400">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3" y="5467348"/>
            <a:ext cx="1659300" cy="254001"/>
          </a:xfrm>
          <a:prstGeom prst="rect">
            <a:avLst/>
          </a:prstGeom>
        </p:spPr>
        <p:txBody>
          <a:bodyPr lIns="0" tIns="0" rIns="0" bIns="0"/>
          <a:lstStyle>
            <a:lvl1pPr>
              <a:defRPr sz="1000">
                <a:solidFill>
                  <a:schemeClr val="tx1"/>
                </a:solidFill>
              </a:defRPr>
            </a:lvl1pPr>
          </a:lstStyle>
          <a:p>
            <a:fld id="{2BF64BA1-36DA-4F05-B9E0-B1B6389EFA79}" type="datetime6">
              <a:rPr lang="en-GB" smtClean="0"/>
              <a:t>November 23</a:t>
            </a:fld>
            <a:endParaRPr lang="en-GB"/>
          </a:p>
        </p:txBody>
      </p:sp>
      <p:pic>
        <p:nvPicPr>
          <p:cNvPr id="17" name="Picture 16">
            <a:extLst>
              <a:ext uri="{FF2B5EF4-FFF2-40B4-BE49-F238E27FC236}">
                <a16:creationId xmlns:a16="http://schemas.microsoft.com/office/drawing/2014/main" id="{A4995706-6637-4682-9AA7-FEB2BDDFF6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6250" y="554378"/>
            <a:ext cx="2067079" cy="653101"/>
          </a:xfrm>
          <a:prstGeom prst="rect">
            <a:avLst/>
          </a:prstGeom>
        </p:spPr>
      </p:pic>
      <p:sp>
        <p:nvSpPr>
          <p:cNvPr id="18" name="text" descr="{&quot;templafy&quot;:{&quot;binding&quot;:&quot;Form.PresentationTitle&quot;,&quot;type&quot;:&quot;text&quot;}}" title="Form.PresentationTitle">
            <a:extLst>
              <a:ext uri="{FF2B5EF4-FFF2-40B4-BE49-F238E27FC236}">
                <a16:creationId xmlns:a16="http://schemas.microsoft.com/office/drawing/2014/main" id="{6836095F-D040-4080-8779-34122BF6C49E}"/>
              </a:ext>
            </a:extLst>
          </p:cNvPr>
          <p:cNvSpPr txBox="1"/>
          <p:nvPr userDrawn="1"/>
        </p:nvSpPr>
        <p:spPr>
          <a:xfrm>
            <a:off x="1238400" y="2580886"/>
            <a:ext cx="5478941" cy="430887"/>
          </a:xfrm>
          <a:prstGeom prst="rect">
            <a:avLst/>
          </a:prstGeom>
          <a:noFill/>
        </p:spPr>
        <p:txBody>
          <a:bodyPr wrap="square" lIns="0" tIns="0" rIns="0" bIns="0" rtlCol="0" anchor="b">
            <a:spAutoFit/>
          </a:bodyPr>
          <a:lstStyle/>
          <a:p>
            <a:endParaRPr lang="en-GB" sz="2800" b="1">
              <a:solidFill>
                <a:schemeClr val="bg1"/>
              </a:solidFill>
            </a:endParaRPr>
          </a:p>
        </p:txBody>
      </p:sp>
      <p:sp>
        <p:nvSpPr>
          <p:cNvPr id="20" name="text" descr="{&quot;templafy&quot;:{&quot;binding&quot;:&quot;Translations.Subtitle&quot;,&quot;type&quot;:&quot;text&quot;}}" title="Translations.Subtitle">
            <a:extLst>
              <a:ext uri="{FF2B5EF4-FFF2-40B4-BE49-F238E27FC236}">
                <a16:creationId xmlns:a16="http://schemas.microsoft.com/office/drawing/2014/main" id="{156723CE-1A81-41AB-B008-8CC2206D3A4C}"/>
              </a:ext>
            </a:extLst>
          </p:cNvPr>
          <p:cNvSpPr>
            <a:spLocks noGrp="1"/>
          </p:cNvSpPr>
          <p:nvPr>
            <p:ph type="body" sz="quarter" idx="18" hasCustomPrompt="1"/>
          </p:nvPr>
        </p:nvSpPr>
        <p:spPr>
          <a:xfrm>
            <a:off x="1238400" y="3331029"/>
            <a:ext cx="5482800" cy="774000"/>
          </a:xfrm>
        </p:spPr>
        <p:txBody>
          <a:bodyPr/>
          <a:lstStyle>
            <a:lvl1pPr marL="0" indent="0">
              <a:buNone/>
              <a:defRPr sz="2000">
                <a:solidFill>
                  <a:schemeClr val="bg1"/>
                </a:solidFill>
              </a:defRPr>
            </a:lvl1pPr>
          </a:lstStyle>
          <a:p>
            <a:pPr lvl="0"/>
            <a:r>
              <a:rPr lang="en-GB"/>
              <a:t>Click to add subtitle</a:t>
            </a:r>
          </a:p>
        </p:txBody>
      </p:sp>
      <p:sp>
        <p:nvSpPr>
          <p:cNvPr id="21" name="text" descr="{&quot;templafy&quot;:{&quot;binding&quot;:&quot;Form.Confidentiality.Confidentiality&quot;,&quot;type&quot;:&quot;text&quot;}}" title="Form.Confidentiality.Confidentiality">
            <a:extLst>
              <a:ext uri="{FF2B5EF4-FFF2-40B4-BE49-F238E27FC236}">
                <a16:creationId xmlns:a16="http://schemas.microsoft.com/office/drawing/2014/main" id="{B33EDD64-6525-4D90-9329-C8706E5F2573}"/>
              </a:ext>
            </a:extLst>
          </p:cNvPr>
          <p:cNvSpPr/>
          <p:nvPr userDrawn="1"/>
        </p:nvSpPr>
        <p:spPr>
          <a:xfrm>
            <a:off x="3697288" y="6438737"/>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1000" noProof="0">
              <a:solidFill>
                <a:schemeClr val="tx2"/>
              </a:solidFill>
            </a:endParaRPr>
          </a:p>
        </p:txBody>
      </p:sp>
      <p:sp>
        <p:nvSpPr>
          <p:cNvPr id="14" name="text" descr="{&quot;templafy&quot;:{&quot;binding&quot;:&quot;Translations.PresenterName&quot;,&quot;type&quot;:&quot;text&quot;}}" title="Translations.PresenterName">
            <a:extLst>
              <a:ext uri="{FF2B5EF4-FFF2-40B4-BE49-F238E27FC236}">
                <a16:creationId xmlns:a16="http://schemas.microsoft.com/office/drawing/2014/main" id="{317F0062-2199-42A9-A851-CB8E3FB14520}"/>
              </a:ext>
            </a:extLst>
          </p:cNvPr>
          <p:cNvSpPr>
            <a:spLocks noGrp="1"/>
          </p:cNvSpPr>
          <p:nvPr>
            <p:ph type="body" sz="quarter" idx="19" hasCustomPrompt="1"/>
          </p:nvPr>
        </p:nvSpPr>
        <p:spPr>
          <a:xfrm>
            <a:off x="1238400" y="4615200"/>
            <a:ext cx="5483975" cy="254000"/>
          </a:xfrm>
        </p:spPr>
        <p:txBody>
          <a:bodyPr/>
          <a:lstStyle>
            <a:lvl1pPr marL="0" indent="0">
              <a:buNone/>
              <a:defRPr sz="1400">
                <a:solidFill>
                  <a:srgbClr val="94D6EF"/>
                </a:solidFill>
              </a:defRPr>
            </a:lvl1pPr>
          </a:lstStyle>
          <a:p>
            <a:pPr lvl="0"/>
            <a:r>
              <a:rPr lang="en-GB"/>
              <a:t>Insert name of presenter</a:t>
            </a:r>
          </a:p>
        </p:txBody>
      </p:sp>
      <p:sp>
        <p:nvSpPr>
          <p:cNvPr id="15" name="text" descr="{&quot;templafy&quot;:{&quot;binding&quot;:&quot;Translations.PresenterTitle&quot;,&quot;type&quot;:&quot;text&quot;}}" title="Translations.PresenterTitle">
            <a:extLst>
              <a:ext uri="{FF2B5EF4-FFF2-40B4-BE49-F238E27FC236}">
                <a16:creationId xmlns:a16="http://schemas.microsoft.com/office/drawing/2014/main" id="{27170ECC-55A8-4FF9-A83F-487D103266E0}"/>
              </a:ext>
            </a:extLst>
          </p:cNvPr>
          <p:cNvSpPr>
            <a:spLocks noGrp="1"/>
          </p:cNvSpPr>
          <p:nvPr>
            <p:ph type="body" sz="quarter" idx="20" hasCustomPrompt="1"/>
          </p:nvPr>
        </p:nvSpPr>
        <p:spPr>
          <a:xfrm>
            <a:off x="1238400" y="4867200"/>
            <a:ext cx="5483975" cy="254000"/>
          </a:xfrm>
        </p:spPr>
        <p:txBody>
          <a:bodyPr/>
          <a:lstStyle>
            <a:lvl1pPr marL="0" indent="0">
              <a:buNone/>
              <a:defRPr sz="1400">
                <a:solidFill>
                  <a:schemeClr val="bg1"/>
                </a:solidFill>
              </a:defRPr>
            </a:lvl1pPr>
          </a:lstStyle>
          <a:p>
            <a:pPr lvl="0"/>
            <a:r>
              <a:rPr lang="en-GB"/>
              <a:t>Insert title of presenter</a:t>
            </a:r>
          </a:p>
        </p:txBody>
      </p:sp>
      <p:sp>
        <p:nvSpPr>
          <p:cNvPr id="23" name="text" descr="{&quot;templafy&quot;:{&quot;binding&quot;:&quot;Translations.PPTitle&quot;,&quot;type&quot;:&quot;text&quot;}}" title="Translations.PPTitle">
            <a:extLst>
              <a:ext uri="{FF2B5EF4-FFF2-40B4-BE49-F238E27FC236}">
                <a16:creationId xmlns:a16="http://schemas.microsoft.com/office/drawing/2014/main" id="{C68DB937-5A3A-4FDE-8A9B-259A1CE31ABC}"/>
              </a:ext>
            </a:extLst>
          </p:cNvPr>
          <p:cNvSpPr>
            <a:spLocks noGrp="1"/>
          </p:cNvSpPr>
          <p:nvPr>
            <p:ph type="body" sz="quarter" idx="21" hasCustomPrompt="1"/>
          </p:nvPr>
        </p:nvSpPr>
        <p:spPr>
          <a:xfrm>
            <a:off x="1243930" y="2338511"/>
            <a:ext cx="5503151" cy="669448"/>
          </a:xfrm>
        </p:spPr>
        <p:txBody>
          <a:bodyPr anchor="b"/>
          <a:lstStyle>
            <a:lvl1pPr marL="0" indent="0">
              <a:buNone/>
              <a:defRPr sz="2800" b="1">
                <a:solidFill>
                  <a:schemeClr val="bg1"/>
                </a:solidFill>
              </a:defRPr>
            </a:lvl1pPr>
          </a:lstStyle>
          <a:p>
            <a:pPr lvl="0"/>
            <a:r>
              <a:rPr lang="en-GB"/>
              <a:t>Click to add title</a:t>
            </a:r>
          </a:p>
        </p:txBody>
      </p:sp>
    </p:spTree>
    <p:extLst>
      <p:ext uri="{BB962C8B-B14F-4D97-AF65-F5344CB8AC3E}">
        <p14:creationId xmlns:p14="http://schemas.microsoft.com/office/powerpoint/2010/main" val="6021144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Breaker">
    <p:spTree>
      <p:nvGrpSpPr>
        <p:cNvPr id="1" name=""/>
        <p:cNvGrpSpPr/>
        <p:nvPr/>
      </p:nvGrpSpPr>
      <p:grpSpPr>
        <a:xfrm>
          <a:off x="0" y="0"/>
          <a:ext cx="0" cy="0"/>
          <a:chOff x="0" y="0"/>
          <a:chExt cx="0" cy="0"/>
        </a:xfrm>
      </p:grpSpPr>
      <p:sp>
        <p:nvSpPr>
          <p:cNvPr id="7" name="Background"/>
          <p:cNvSpPr/>
          <p:nvPr userDrawn="1"/>
        </p:nvSpPr>
        <p:spPr>
          <a:xfrm>
            <a:off x="0" y="2324100"/>
            <a:ext cx="12193200" cy="2235200"/>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err="1"/>
          </a:p>
        </p:txBody>
      </p:sp>
      <p:cxnSp>
        <p:nvCxnSpPr>
          <p:cNvPr id="12" name="Straight Connector 11">
            <a:extLst>
              <a:ext uri="{FF2B5EF4-FFF2-40B4-BE49-F238E27FC236}">
                <a16:creationId xmlns:a16="http://schemas.microsoft.com/office/drawing/2014/main" id="{62B30A3F-05F8-4260-BB6D-E37AB1E079FE}"/>
              </a:ext>
            </a:extLst>
          </p:cNvPr>
          <p:cNvCxnSpPr>
            <a:cxnSpLocks/>
          </p:cNvCxnSpPr>
          <p:nvPr userDrawn="1"/>
        </p:nvCxnSpPr>
        <p:spPr>
          <a:xfrm>
            <a:off x="1003300" y="3698082"/>
            <a:ext cx="589756"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48258F9-66AC-44C3-BFD7-475645621D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2400" y="6368400"/>
            <a:ext cx="1150801" cy="363600"/>
          </a:xfrm>
          <a:prstGeom prst="rect">
            <a:avLst/>
          </a:prstGeom>
        </p:spPr>
      </p:pic>
      <p:sp>
        <p:nvSpPr>
          <p:cNvPr id="6" name="text" descr="{&quot;templafy&quot;:{&quot;binding&quot;:&quot;Translations.PPTitle&quot;,&quot;type&quot;:&quot;text&quot;}}" title="Translations.PPTitle">
            <a:extLst>
              <a:ext uri="{FF2B5EF4-FFF2-40B4-BE49-F238E27FC236}">
                <a16:creationId xmlns:a16="http://schemas.microsoft.com/office/drawing/2014/main" id="{19A32ED9-7798-439C-A7C6-76EE2C00FC31}"/>
              </a:ext>
            </a:extLst>
          </p:cNvPr>
          <p:cNvSpPr>
            <a:spLocks noGrp="1"/>
          </p:cNvSpPr>
          <p:nvPr>
            <p:ph type="body" sz="quarter" idx="13" hasCustomPrompt="1"/>
          </p:nvPr>
        </p:nvSpPr>
        <p:spPr>
          <a:xfrm>
            <a:off x="1003300" y="2539999"/>
            <a:ext cx="10626725" cy="958849"/>
          </a:xfrm>
        </p:spPr>
        <p:txBody>
          <a:bodyPr anchor="b"/>
          <a:lstStyle>
            <a:lvl1pPr marL="0" indent="0">
              <a:buNone/>
              <a:defRPr sz="3200" b="1">
                <a:solidFill>
                  <a:schemeClr val="bg1"/>
                </a:solidFill>
              </a:defRPr>
            </a:lvl1pPr>
          </a:lstStyle>
          <a:p>
            <a:pPr lvl="0"/>
            <a:r>
              <a:rPr lang="en-GB"/>
              <a:t>Click to add title</a:t>
            </a:r>
          </a:p>
        </p:txBody>
      </p:sp>
    </p:spTree>
    <p:extLst>
      <p:ext uri="{BB962C8B-B14F-4D97-AF65-F5344CB8AC3E}">
        <p14:creationId xmlns:p14="http://schemas.microsoft.com/office/powerpoint/2010/main" val="20521084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Combination 5_Graph_2-up">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8"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24" name="Text Placeholder 37"/>
          <p:cNvSpPr>
            <a:spLocks noGrp="1"/>
          </p:cNvSpPr>
          <p:nvPr>
            <p:ph type="body" sz="quarter" idx="22" hasCustomPrompt="1"/>
          </p:nvPr>
        </p:nvSpPr>
        <p:spPr>
          <a:xfrm>
            <a:off x="6294969"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25" name="Chart Placeholder 25"/>
          <p:cNvSpPr>
            <a:spLocks noGrp="1"/>
          </p:cNvSpPr>
          <p:nvPr>
            <p:ph type="chart" sz="quarter" idx="19"/>
          </p:nvPr>
        </p:nvSpPr>
        <p:spPr>
          <a:xfrm>
            <a:off x="6294968" y="1665291"/>
            <a:ext cx="5274733" cy="3990975"/>
          </a:xfrm>
          <a:prstGeom prst="rect">
            <a:avLst/>
          </a:prstGeom>
        </p:spPr>
        <p:txBody>
          <a:bodyPr vert="horz" lIns="108000" tIns="180000" rIns="180000" bIns="180000"/>
          <a:lstStyle>
            <a:lvl1pPr marL="0" indent="0">
              <a:buNone/>
              <a:defRPr sz="1200">
                <a:solidFill>
                  <a:schemeClr val="tx1"/>
                </a:solidFill>
              </a:defRPr>
            </a:lvl1pPr>
          </a:lstStyle>
          <a:p>
            <a:endParaRPr lang="en-US"/>
          </a:p>
        </p:txBody>
      </p:sp>
      <p:sp>
        <p:nvSpPr>
          <p:cNvPr id="28" name="Chart Placeholder 25"/>
          <p:cNvSpPr>
            <a:spLocks noGrp="1"/>
          </p:cNvSpPr>
          <p:nvPr>
            <p:ph type="chart" sz="quarter" idx="23"/>
          </p:nvPr>
        </p:nvSpPr>
        <p:spPr>
          <a:xfrm>
            <a:off x="629649" y="1665291"/>
            <a:ext cx="5274733" cy="3990975"/>
          </a:xfrm>
          <a:prstGeom prst="rect">
            <a:avLst/>
          </a:prstGeom>
        </p:spPr>
        <p:txBody>
          <a:bodyPr vert="horz" lIns="108000" tIns="180000" rIns="180000" bIns="180000"/>
          <a:lstStyle>
            <a:lvl1pPr marL="0" indent="0">
              <a:buNone/>
              <a:defRPr sz="1200">
                <a:solidFill>
                  <a:schemeClr val="tx1"/>
                </a:solidFill>
              </a:defRPr>
            </a:lvl1pPr>
          </a:lstStyle>
          <a:p>
            <a:endParaRPr lang="en-US"/>
          </a:p>
        </p:txBody>
      </p:sp>
      <p:sp>
        <p:nvSpPr>
          <p:cNvPr id="15" name="Text Placeholder 29"/>
          <p:cNvSpPr>
            <a:spLocks noGrp="1"/>
          </p:cNvSpPr>
          <p:nvPr>
            <p:ph type="body" sz="quarter" idx="10" hasCustomPrompt="1"/>
          </p:nvPr>
        </p:nvSpPr>
        <p:spPr>
          <a:xfrm>
            <a:off x="625418"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18" y="385866"/>
            <a:ext cx="10937935" cy="332399"/>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7" name="Text Placeholder 31"/>
          <p:cNvSpPr>
            <a:spLocks noGrp="1"/>
          </p:cNvSpPr>
          <p:nvPr>
            <p:ph type="body" sz="quarter" idx="21" hasCustomPrompt="1"/>
          </p:nvPr>
        </p:nvSpPr>
        <p:spPr>
          <a:xfrm>
            <a:off x="6292851" y="1290779"/>
            <a:ext cx="5281084"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18" name="Text Placeholder 31"/>
          <p:cNvSpPr>
            <a:spLocks noGrp="1"/>
          </p:cNvSpPr>
          <p:nvPr>
            <p:ph type="body" sz="quarter" idx="24" hasCustomPrompt="1"/>
          </p:nvPr>
        </p:nvSpPr>
        <p:spPr>
          <a:xfrm>
            <a:off x="625418" y="1290779"/>
            <a:ext cx="5281084"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4091808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16" name="Text Placeholder 14"/>
          <p:cNvSpPr>
            <a:spLocks noGrp="1"/>
          </p:cNvSpPr>
          <p:nvPr>
            <p:ph type="body" sz="quarter" idx="13" hasCustomPrompt="1"/>
          </p:nvPr>
        </p:nvSpPr>
        <p:spPr>
          <a:xfrm>
            <a:off x="675326" y="6117866"/>
            <a:ext cx="10714569" cy="364009"/>
          </a:xfrm>
          <a:prstGeom prst="rect">
            <a:avLst/>
          </a:prstGeom>
        </p:spPr>
        <p:txBody>
          <a:bodyPr vert="horz" lIns="0" tIns="0" rIns="0" bIns="0" anchor="b" anchorCtr="0"/>
          <a:lstStyle>
            <a:lvl1pPr marL="0" indent="0">
              <a:buNone/>
              <a:defRPr lang="en-AU" sz="800" b="0" kern="1200" dirty="0" smtClean="0">
                <a:solidFill>
                  <a:schemeClr val="tx1"/>
                </a:solidFill>
                <a:latin typeface="Arial" charset="0"/>
                <a:ea typeface="+mn-ea"/>
                <a:cs typeface="+mn-cs"/>
              </a:defRPr>
            </a:lvl1pPr>
            <a:lvl2pPr marL="457200" indent="0">
              <a:buNone/>
              <a:defRPr lang="en-AU" sz="1400" b="1" kern="1200" dirty="0" smtClean="0">
                <a:solidFill>
                  <a:srgbClr val="FFFFFF"/>
                </a:solidFill>
                <a:latin typeface="Arial" charset="0"/>
                <a:ea typeface="+mn-ea"/>
                <a:cs typeface="+mn-cs"/>
              </a:defRPr>
            </a:lvl2pPr>
            <a:lvl3pPr marL="914400" indent="0">
              <a:buNone/>
              <a:defRPr lang="en-AU" sz="1400" b="1" kern="1200" dirty="0" smtClean="0">
                <a:solidFill>
                  <a:srgbClr val="FFFFFF"/>
                </a:solidFill>
                <a:latin typeface="Arial" charset="0"/>
                <a:ea typeface="+mn-ea"/>
                <a:cs typeface="+mn-cs"/>
              </a:defRPr>
            </a:lvl3pPr>
            <a:lvl4pPr marL="1371600" indent="0">
              <a:buNone/>
              <a:defRPr lang="en-AU" sz="1400" b="1" kern="1200" dirty="0" smtClean="0">
                <a:solidFill>
                  <a:srgbClr val="FFFFFF"/>
                </a:solidFill>
                <a:latin typeface="Arial" charset="0"/>
                <a:ea typeface="+mn-ea"/>
                <a:cs typeface="+mn-cs"/>
              </a:defRPr>
            </a:lvl4pPr>
            <a:lvl5pPr marL="1828800" indent="0">
              <a:buNone/>
              <a:defRPr lang="en-US" sz="1400" b="1" kern="1200" dirty="0">
                <a:solidFill>
                  <a:srgbClr val="FFFFFF"/>
                </a:solidFill>
                <a:latin typeface="Arial" charset="0"/>
                <a:ea typeface="+mn-ea"/>
                <a:cs typeface="+mn-cs"/>
              </a:defRPr>
            </a:lvl5pPr>
          </a:lstStyle>
          <a:p>
            <a:pPr lvl="0"/>
            <a:r>
              <a:rPr lang="en-AU"/>
              <a:t>Click to add source.</a:t>
            </a:r>
            <a:endParaRPr lang="en-US"/>
          </a:p>
        </p:txBody>
      </p:sp>
      <p:sp>
        <p:nvSpPr>
          <p:cNvPr id="10" name="Text Placeholder 14"/>
          <p:cNvSpPr>
            <a:spLocks noGrp="1"/>
          </p:cNvSpPr>
          <p:nvPr>
            <p:ph type="body" sz="quarter" idx="11" hasCustomPrompt="1"/>
          </p:nvPr>
        </p:nvSpPr>
        <p:spPr>
          <a:xfrm>
            <a:off x="675325" y="1316037"/>
            <a:ext cx="10818800" cy="364009"/>
          </a:xfrm>
          <a:prstGeom prst="rect">
            <a:avLst/>
          </a:prstGeom>
        </p:spPr>
        <p:txBody>
          <a:bodyPr vert="horz" lIns="0" tIns="0" rIns="0" bIns="0" anchor="b" anchorCtr="0"/>
          <a:lstStyle>
            <a:lvl1pPr marL="0" indent="0">
              <a:buNone/>
              <a:defRPr lang="en-AU" sz="1400" b="1" kern="1200" dirty="0" smtClean="0">
                <a:solidFill>
                  <a:schemeClr val="tx1"/>
                </a:solidFill>
                <a:latin typeface="Arial" charset="0"/>
                <a:ea typeface="+mn-ea"/>
                <a:cs typeface="+mn-cs"/>
              </a:defRPr>
            </a:lvl1pPr>
            <a:lvl2pPr marL="457200" indent="0">
              <a:buNone/>
              <a:defRPr lang="en-AU" sz="1400" b="1" kern="1200" dirty="0" smtClean="0">
                <a:solidFill>
                  <a:srgbClr val="FFFFFF"/>
                </a:solidFill>
                <a:latin typeface="Arial" charset="0"/>
                <a:ea typeface="+mn-ea"/>
                <a:cs typeface="+mn-cs"/>
              </a:defRPr>
            </a:lvl2pPr>
            <a:lvl3pPr marL="914400" indent="0">
              <a:buNone/>
              <a:defRPr lang="en-AU" sz="1400" b="1" kern="1200" dirty="0" smtClean="0">
                <a:solidFill>
                  <a:srgbClr val="FFFFFF"/>
                </a:solidFill>
                <a:latin typeface="Arial" charset="0"/>
                <a:ea typeface="+mn-ea"/>
                <a:cs typeface="+mn-cs"/>
              </a:defRPr>
            </a:lvl3pPr>
            <a:lvl4pPr marL="1371600" indent="0">
              <a:buNone/>
              <a:defRPr lang="en-AU" sz="1400" b="1" kern="1200" dirty="0" smtClean="0">
                <a:solidFill>
                  <a:srgbClr val="FFFFFF"/>
                </a:solidFill>
                <a:latin typeface="Arial" charset="0"/>
                <a:ea typeface="+mn-ea"/>
                <a:cs typeface="+mn-cs"/>
              </a:defRPr>
            </a:lvl4pPr>
            <a:lvl5pPr marL="1828800" indent="0">
              <a:buNone/>
              <a:defRPr lang="en-US" sz="1400" b="1" kern="1200" dirty="0">
                <a:solidFill>
                  <a:srgbClr val="FFFFFF"/>
                </a:solidFill>
                <a:latin typeface="Arial" charset="0"/>
                <a:ea typeface="+mn-ea"/>
                <a:cs typeface="+mn-cs"/>
              </a:defRPr>
            </a:lvl5pPr>
          </a:lstStyle>
          <a:p>
            <a:pPr lvl="0"/>
            <a:r>
              <a:rPr lang="en-AU"/>
              <a:t>Click to add sub-title</a:t>
            </a:r>
            <a:endParaRPr lang="en-US"/>
          </a:p>
        </p:txBody>
      </p:sp>
      <p:sp>
        <p:nvSpPr>
          <p:cNvPr id="13" name="text" descr="{&quot;templafy&quot;:{&quot;id&quot;:&quot;14bbf0b5-18f5-4982-8f29-cc27edd21ffa&quot;}}" title="Translations.PPText">
            <a:extLst>
              <a:ext uri="{FF2B5EF4-FFF2-40B4-BE49-F238E27FC236}">
                <a16:creationId xmlns:a16="http://schemas.microsoft.com/office/drawing/2014/main" id="{0E1361A2-6B65-7F4A-9B2C-C9BC937F2952}"/>
              </a:ext>
            </a:extLst>
          </p:cNvPr>
          <p:cNvSpPr>
            <a:spLocks noGrp="1"/>
          </p:cNvSpPr>
          <p:nvPr>
            <p:ph idx="1" hasCustomPrompt="1"/>
          </p:nvPr>
        </p:nvSpPr>
        <p:spPr>
          <a:xfrm>
            <a:off x="668313" y="1909056"/>
            <a:ext cx="10765924" cy="4004067"/>
          </a:xfrm>
          <a:prstGeom prst="rect">
            <a:avLst/>
          </a:prstGeom>
        </p:spPr>
        <p:txBody>
          <a:bodyPr/>
          <a:lstStyle>
            <a:lvl1pPr marL="180975" marR="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sz="1600"/>
            </a:lvl1pPr>
          </a:lstStyle>
          <a:p>
            <a:pPr lvl="0"/>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marL="180975" marR="0" lvl="0" indent="-180975" algn="l" defTabSz="457200" rtl="0" eaLnBrk="1" fontAlgn="auto" latinLnBrk="0" hangingPunct="1">
              <a:lnSpc>
                <a:spcPct val="100000"/>
              </a:lnSpc>
              <a:spcBef>
                <a:spcPct val="20000"/>
              </a:spcBef>
              <a:spcAft>
                <a:spcPts val="0"/>
              </a:spcAft>
              <a:buClr>
                <a:schemeClr val="tx2"/>
              </a:buClr>
              <a:buSzTx/>
              <a:buFont typeface="Wingdings" pitchFamily="2" charset="2"/>
              <a:buChar char="§"/>
              <a:tabLst/>
              <a:defRPr/>
            </a:pPr>
            <a:r>
              <a:rPr lang="en-GB"/>
              <a:t>Click to add text</a:t>
            </a:r>
          </a:p>
          <a:p>
            <a:pPr lvl="0"/>
            <a:endParaRPr lang="en-GB"/>
          </a:p>
        </p:txBody>
      </p:sp>
      <p:sp>
        <p:nvSpPr>
          <p:cNvPr id="11" name="Text Placeholder 5">
            <a:extLst>
              <a:ext uri="{FF2B5EF4-FFF2-40B4-BE49-F238E27FC236}">
                <a16:creationId xmlns:a16="http://schemas.microsoft.com/office/drawing/2014/main" id="{83AA14C5-329A-7749-B7EA-083FD2D3825E}"/>
              </a:ext>
            </a:extLst>
          </p:cNvPr>
          <p:cNvSpPr>
            <a:spLocks noGrp="1"/>
          </p:cNvSpPr>
          <p:nvPr>
            <p:ph type="body" sz="quarter" idx="10" hasCustomPrompt="1"/>
          </p:nvPr>
        </p:nvSpPr>
        <p:spPr>
          <a:xfrm>
            <a:off x="675326" y="2"/>
            <a:ext cx="10818801" cy="1027931"/>
          </a:xfrm>
          <a:prstGeom prst="rect">
            <a:avLst/>
          </a:prstGeom>
        </p:spPr>
        <p:txBody>
          <a:bodyPr vert="horz" lIns="0" tIns="0" rIns="0" bIns="0" anchor="b"/>
          <a:lstStyle>
            <a:lvl1pPr marL="0" indent="0" algn="l" defTabSz="457200" rtl="0" eaLnBrk="1" latinLnBrk="0" hangingPunct="1">
              <a:lnSpc>
                <a:spcPct val="90000"/>
              </a:lnSpc>
              <a:buNone/>
              <a:defRPr lang="en-US" sz="2200" kern="1200" dirty="0">
                <a:solidFill>
                  <a:srgbClr val="014D4D"/>
                </a:solidFill>
                <a:latin typeface="Arial"/>
                <a:ea typeface="+mn-ea"/>
                <a:cs typeface="Arial"/>
              </a:defRPr>
            </a:lvl1pPr>
            <a:lvl2pPr marL="457200" indent="0" algn="ctr">
              <a:buNone/>
              <a:defRPr lang="en-AU" sz="3800" kern="1200" dirty="0" smtClean="0">
                <a:solidFill>
                  <a:schemeClr val="bg1"/>
                </a:solidFill>
                <a:latin typeface="Arial"/>
                <a:ea typeface="+mn-ea"/>
                <a:cs typeface="Arial"/>
              </a:defRPr>
            </a:lvl2pPr>
            <a:lvl3pPr marL="914400" indent="0" algn="ctr">
              <a:buNone/>
              <a:defRPr lang="en-AU" sz="3800" kern="1200" dirty="0" smtClean="0">
                <a:solidFill>
                  <a:schemeClr val="bg1"/>
                </a:solidFill>
                <a:latin typeface="Arial"/>
                <a:ea typeface="+mn-ea"/>
                <a:cs typeface="Arial"/>
              </a:defRPr>
            </a:lvl3pPr>
            <a:lvl4pPr marL="1371600" indent="0" algn="ctr">
              <a:buNone/>
              <a:defRPr lang="en-AU" sz="3800" kern="1200" dirty="0" smtClean="0">
                <a:solidFill>
                  <a:schemeClr val="bg1"/>
                </a:solidFill>
                <a:latin typeface="Arial"/>
                <a:ea typeface="+mn-ea"/>
                <a:cs typeface="Arial"/>
              </a:defRPr>
            </a:lvl4pPr>
            <a:lvl5pPr marL="1828800" indent="0" algn="ctr">
              <a:buNone/>
              <a:defRPr lang="en-US" sz="3800" kern="1200" dirty="0">
                <a:solidFill>
                  <a:schemeClr val="bg1"/>
                </a:solidFill>
                <a:latin typeface="Arial"/>
                <a:ea typeface="+mn-ea"/>
                <a:cs typeface="Arial"/>
              </a:defRPr>
            </a:lvl5pPr>
          </a:lstStyle>
          <a:p>
            <a:pPr lvl="0"/>
            <a:r>
              <a:rPr lang="en-AU"/>
              <a:t>Click to add title</a:t>
            </a:r>
            <a:endParaRPr lang="en-US"/>
          </a:p>
        </p:txBody>
      </p:sp>
      <p:cxnSp>
        <p:nvCxnSpPr>
          <p:cNvPr id="12" name="Straight Connector 11">
            <a:extLst>
              <a:ext uri="{FF2B5EF4-FFF2-40B4-BE49-F238E27FC236}">
                <a16:creationId xmlns:a16="http://schemas.microsoft.com/office/drawing/2014/main" id="{54FC8801-2DDA-D14F-BF0B-529F915BC140}"/>
              </a:ext>
            </a:extLst>
          </p:cNvPr>
          <p:cNvCxnSpPr/>
          <p:nvPr userDrawn="1"/>
        </p:nvCxnSpPr>
        <p:spPr>
          <a:xfrm>
            <a:off x="668313" y="1168400"/>
            <a:ext cx="838756" cy="0"/>
          </a:xfrm>
          <a:prstGeom prst="line">
            <a:avLst/>
          </a:prstGeom>
          <a:ln>
            <a:solidFill>
              <a:srgbClr val="EA6A1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66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TIPS &amp; TRICKS - YOUR USER GUIDE</a:t>
            </a:r>
          </a:p>
        </p:txBody>
      </p:sp>
      <p:sp>
        <p:nvSpPr>
          <p:cNvPr id="29" name="Text Box 2"/>
          <p:cNvSpPr txBox="1">
            <a:spLocks noChangeArrowheads="1"/>
          </p:cNvSpPr>
          <p:nvPr userDrawn="1"/>
        </p:nvSpPr>
        <p:spPr bwMode="auto">
          <a:xfrm>
            <a:off x="539752" y="1806575"/>
            <a:ext cx="228036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TEXT STYLES</a:t>
            </a:r>
            <a:endParaRPr lang="en-GB"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Use the </a:t>
            </a:r>
            <a:r>
              <a:rPr lang="en-GB" altLang="da-DK" sz="900" b="1" noProof="1">
                <a:solidFill>
                  <a:schemeClr val="tx1"/>
                </a:solidFill>
                <a:latin typeface="Arial" panose="020B0604020202020204" pitchFamily="34" charset="0"/>
                <a:cs typeface="Arial" panose="020B0604020202020204" pitchFamily="34" charset="0"/>
              </a:rPr>
              <a:t>TAB</a:t>
            </a:r>
            <a:r>
              <a:rPr lang="en-GB" altLang="da-DK" sz="900" b="0" noProof="1">
                <a:solidFill>
                  <a:schemeClr val="tx1"/>
                </a:solidFill>
                <a:latin typeface="Arial" panose="020B0604020202020204" pitchFamily="34" charset="0"/>
                <a:cs typeface="Arial" panose="020B0604020202020204" pitchFamily="34" charset="0"/>
              </a:rPr>
              <a:t>-key</a:t>
            </a:r>
            <a:r>
              <a:rPr lang="en-GB" altLang="da-DK" sz="900" b="0" baseline="0" noProof="1">
                <a:solidFill>
                  <a:schemeClr val="tx1"/>
                </a:solidFill>
                <a:latin typeface="Arial" panose="020B0604020202020204" pitchFamily="34" charset="0"/>
                <a:cs typeface="Arial" panose="020B0604020202020204" pitchFamily="34" charset="0"/>
              </a:rPr>
              <a:t> to jump through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levels. Click </a:t>
            </a:r>
            <a:r>
              <a:rPr lang="en-GB" altLang="da-DK" sz="900" b="1" baseline="0" noProof="1">
                <a:solidFill>
                  <a:schemeClr val="tx1"/>
                </a:solidFill>
                <a:latin typeface="Arial" panose="020B0604020202020204" pitchFamily="34" charset="0"/>
                <a:cs typeface="Arial" panose="020B0604020202020204" pitchFamily="34" charset="0"/>
              </a:rPr>
              <a:t>ENTER</a:t>
            </a:r>
            <a:r>
              <a:rPr lang="en-GB" altLang="da-DK" sz="900" b="0" baseline="0" noProof="1">
                <a:solidFill>
                  <a:schemeClr val="tx1"/>
                </a:solidFill>
                <a:latin typeface="Arial" panose="020B0604020202020204" pitchFamily="34" charset="0"/>
                <a:cs typeface="Arial" panose="020B0604020202020204" pitchFamily="34" charset="0"/>
              </a:rPr>
              <a:t>, then </a:t>
            </a:r>
            <a:r>
              <a:rPr lang="en-GB" altLang="da-DK" sz="900" b="1" baseline="0" noProof="1">
                <a:solidFill>
                  <a:schemeClr val="tx1"/>
                </a:solidFill>
                <a:latin typeface="Arial" panose="020B0604020202020204" pitchFamily="34" charset="0"/>
                <a:cs typeface="Arial" panose="020B0604020202020204" pitchFamily="34" charset="0"/>
              </a:rPr>
              <a:t>TAB</a:t>
            </a:r>
            <a:r>
              <a:rPr lang="en-GB"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Arial" panose="020B0604020202020204" pitchFamily="34" charset="0"/>
                <a:cs typeface="Arial" panose="020B0604020202020204" pitchFamily="34" charset="0"/>
              </a:rPr>
              <a:t>To go back in levels use </a:t>
            </a:r>
            <a:r>
              <a:rPr lang="en-GB" altLang="da-DK" sz="900" b="1" baseline="0" noProof="1">
                <a:solidFill>
                  <a:schemeClr val="tx1"/>
                </a:solidFill>
                <a:latin typeface="Arial" panose="020B0604020202020204" pitchFamily="34" charset="0"/>
                <a:cs typeface="Arial" panose="020B0604020202020204" pitchFamily="34" charset="0"/>
              </a:rPr>
              <a:t>SHIFT-TAB</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900" noProof="1">
                <a:solidFill>
                  <a:schemeClr val="tx1"/>
                </a:solidFill>
                <a:latin typeface="Arial" panose="020B0604020202020204" pitchFamily="34" charset="0"/>
                <a:cs typeface="Arial" panose="020B0604020202020204" pitchFamily="34" charset="0"/>
              </a:rPr>
              <a:t>Alternatively, </a:t>
            </a:r>
            <a:r>
              <a:rPr lang="en-GB" sz="900" b="1" noProof="1">
                <a:solidFill>
                  <a:schemeClr val="tx1"/>
                </a:solidFill>
                <a:latin typeface="Arial" panose="020B0604020202020204" pitchFamily="34" charset="0"/>
                <a:cs typeface="Arial" panose="020B0604020202020204" pitchFamily="34" charset="0"/>
              </a:rPr>
              <a:t>Increase</a:t>
            </a:r>
            <a:r>
              <a:rPr lang="en-GB" sz="900" baseline="0" noProof="1">
                <a:solidFill>
                  <a:schemeClr val="tx1"/>
                </a:solidFill>
                <a:latin typeface="Arial" panose="020B0604020202020204" pitchFamily="34" charset="0"/>
                <a:cs typeface="Arial" panose="020B0604020202020204" pitchFamily="34" charset="0"/>
              </a:rPr>
              <a:t> and</a:t>
            </a:r>
            <a:br>
              <a:rPr lang="en-GB" sz="900" baseline="0" noProof="1">
                <a:solidFill>
                  <a:schemeClr val="tx1"/>
                </a:solidFill>
                <a:latin typeface="Arial" panose="020B0604020202020204" pitchFamily="34" charset="0"/>
                <a:cs typeface="Arial" panose="020B0604020202020204" pitchFamily="34" charset="0"/>
              </a:rPr>
            </a:br>
            <a:r>
              <a:rPr lang="en-GB" sz="900" b="1" baseline="0" noProof="1">
                <a:solidFill>
                  <a:schemeClr val="tx1"/>
                </a:solidFill>
                <a:latin typeface="Arial" panose="020B0604020202020204" pitchFamily="34" charset="0"/>
                <a:cs typeface="Arial" panose="020B0604020202020204" pitchFamily="34" charset="0"/>
              </a:rPr>
              <a:t>Decrease </a:t>
            </a:r>
            <a:r>
              <a:rPr lang="en-GB" sz="900" baseline="0" noProof="1">
                <a:solidFill>
                  <a:schemeClr val="tx1"/>
                </a:solidFill>
                <a:latin typeface="Arial" panose="020B0604020202020204" pitchFamily="34" charset="0"/>
                <a:cs typeface="Arial" panose="020B0604020202020204" pitchFamily="34" charset="0"/>
              </a:rPr>
              <a:t>list level can be used</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Delete bullet for regular text.</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Click on the menu </a:t>
            </a:r>
            <a:r>
              <a:rPr lang="en-GB" altLang="da-DK" sz="900" b="1" noProof="1">
                <a:solidFill>
                  <a:schemeClr val="tx1"/>
                </a:solidFill>
                <a:latin typeface="Arial" panose="020B0604020202020204" pitchFamily="34" charset="0"/>
                <a:cs typeface="Arial" panose="020B0604020202020204" pitchFamily="34" charset="0"/>
              </a:rPr>
              <a:t>New Slide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Home</a:t>
            </a:r>
            <a:r>
              <a:rPr lang="en-GB" altLang="da-DK" sz="900" b="0" noProof="1">
                <a:solidFill>
                  <a:schemeClr val="tx1"/>
                </a:solidFill>
                <a:latin typeface="Arial" panose="020B0604020202020204" pitchFamily="34" charset="0"/>
                <a:cs typeface="Arial" panose="020B0604020202020204" pitchFamily="34" charset="0"/>
              </a:rPr>
              <a:t> tab to insert a new slide</a:t>
            </a:r>
            <a:br>
              <a:rPr lang="en-GB" altLang="da-DK" sz="900" b="0" noProof="1">
                <a:solidFill>
                  <a:schemeClr val="tx1"/>
                </a:solidFill>
                <a:latin typeface="Arial" panose="020B0604020202020204" pitchFamily="34" charset="0"/>
                <a:cs typeface="Arial" panose="020B0604020202020204" pitchFamily="34" charset="0"/>
              </a:rPr>
            </a:br>
            <a:br>
              <a:rPr lang="en-GB" altLang="da-DK" sz="900" b="0" noProof="1">
                <a:solidFill>
                  <a:schemeClr val="tx1"/>
                </a:solidFill>
                <a:latin typeface="Arial" panose="020B0604020202020204" pitchFamily="34" charset="0"/>
                <a:cs typeface="Arial" panose="020B0604020202020204" pitchFamily="34" charset="0"/>
              </a:rPr>
            </a:br>
            <a:r>
              <a:rPr lang="en-GB" altLang="da-DK" sz="900" b="1" noProof="1">
                <a:solidFill>
                  <a:schemeClr val="tx1"/>
                </a:solidFill>
                <a:latin typeface="Arial" panose="020B0604020202020204" pitchFamily="34" charset="0"/>
                <a:cs typeface="Arial" panose="020B0604020202020204" pitchFamily="34" charset="0"/>
              </a:rPr>
              <a:t>Change layout</a:t>
            </a:r>
            <a:endParaRPr lang="en-GB" altLang="da-DK" sz="9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900">
                <a:solidFill>
                  <a:srgbClr val="000000"/>
                </a:solidFill>
                <a:latin typeface="Arial" panose="020B0604020202020204" pitchFamily="34" charset="0"/>
                <a:ea typeface="Times New Roman" panose="02020603050405020304" pitchFamily="18" charset="0"/>
              </a:rPr>
              <a:t>Click on the arrow next to </a:t>
            </a:r>
            <a:r>
              <a:rPr lang="en-GB" sz="900" b="1">
                <a:solidFill>
                  <a:srgbClr val="000000"/>
                </a:solidFill>
                <a:latin typeface="Arial" panose="020B0604020202020204" pitchFamily="34" charset="0"/>
                <a:ea typeface="Times New Roman" panose="02020603050405020304" pitchFamily="18" charset="0"/>
              </a:rPr>
              <a:t>Layout</a:t>
            </a:r>
            <a:br>
              <a:rPr lang="en-GB" sz="900" b="1">
                <a:solidFill>
                  <a:srgbClr val="000000"/>
                </a:solidFill>
                <a:latin typeface="Arial" panose="020B0604020202020204" pitchFamily="34" charset="0"/>
                <a:ea typeface="Times New Roman" panose="02020603050405020304" pitchFamily="18" charset="0"/>
              </a:rPr>
            </a:br>
            <a:r>
              <a:rPr lang="en-GB" sz="900">
                <a:solidFill>
                  <a:srgbClr val="000000"/>
                </a:solidFill>
                <a:latin typeface="Arial" panose="020B0604020202020204" pitchFamily="34" charset="0"/>
                <a:ea typeface="Times New Roman" panose="02020603050405020304" pitchFamily="18" charset="0"/>
              </a:rPr>
              <a:t>to view a dropdown menu of possible slide layouts</a:t>
            </a:r>
            <a:endParaRPr lang="en-GB" sz="900">
              <a:latin typeface="Times New Roman" panose="02020603050405020304" pitchFamily="18" charset="0"/>
              <a:ea typeface="Times New Roman" panose="02020603050405020304" pitchFamily="18" charset="0"/>
            </a:endParaRPr>
          </a:p>
        </p:txBody>
      </p:sp>
      <p:sp>
        <p:nvSpPr>
          <p:cNvPr id="21" name="Text Box 3"/>
          <p:cNvSpPr txBox="1">
            <a:spLocks noChangeArrowheads="1"/>
          </p:cNvSpPr>
          <p:nvPr userDrawn="1"/>
        </p:nvSpPr>
        <p:spPr bwMode="auto">
          <a:xfrm>
            <a:off x="4498494" y="1815926"/>
            <a:ext cx="2196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en-GB"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Arial" panose="020B0604020202020204" pitchFamily="34" charset="0"/>
                <a:cs typeface="Arial" panose="020B0604020202020204" pitchFamily="34" charset="0"/>
              </a:rPr>
              <a:t>Click the </a:t>
            </a:r>
            <a:r>
              <a:rPr lang="en-GB" altLang="da-DK" sz="900" b="1" baseline="0" noProof="1">
                <a:solidFill>
                  <a:schemeClr val="tx1"/>
                </a:solidFill>
                <a:latin typeface="Arial" panose="020B0604020202020204" pitchFamily="34" charset="0"/>
                <a:cs typeface="Arial" panose="020B0604020202020204" pitchFamily="34" charset="0"/>
              </a:rPr>
              <a:t>Reset </a:t>
            </a:r>
            <a:r>
              <a:rPr lang="en-GB" altLang="da-DK" sz="900" noProof="1">
                <a:solidFill>
                  <a:schemeClr val="tx1"/>
                </a:solidFill>
                <a:latin typeface="Arial" panose="020B0604020202020204" pitchFamily="34" charset="0"/>
                <a:cs typeface="Arial" panose="020B0604020202020204" pitchFamily="34" charset="0"/>
              </a:rPr>
              <a:t>menu to reset position, size</a:t>
            </a:r>
            <a:r>
              <a:rPr lang="en-GB" altLang="da-DK" sz="900" baseline="0" noProof="1">
                <a:solidFill>
                  <a:schemeClr val="tx1"/>
                </a:solidFill>
                <a:latin typeface="Arial" panose="020B0604020202020204" pitchFamily="34" charset="0"/>
                <a:cs typeface="Arial" panose="020B0604020202020204" pitchFamily="34" charset="0"/>
              </a:rPr>
              <a:t> and formatting of the </a:t>
            </a:r>
            <a:br>
              <a:rPr lang="en-GB" altLang="da-DK" sz="900" baseline="0" noProof="1">
                <a:solidFill>
                  <a:schemeClr val="tx1"/>
                </a:solidFill>
                <a:latin typeface="Arial" panose="020B0604020202020204" pitchFamily="34" charset="0"/>
                <a:cs typeface="Arial" panose="020B0604020202020204" pitchFamily="34" charset="0"/>
              </a:rPr>
            </a:br>
            <a:r>
              <a:rPr lang="en-GB" altLang="da-DK" sz="900" baseline="0" noProof="1">
                <a:solidFill>
                  <a:schemeClr val="tx1"/>
                </a:solidFill>
                <a:latin typeface="Arial" panose="020B0604020202020204" pitchFamily="34" charset="0"/>
                <a:cs typeface="Arial" panose="020B0604020202020204" pitchFamily="34" charset="0"/>
              </a:rPr>
              <a:t>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GB"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Crop</a:t>
            </a:r>
            <a:r>
              <a:rPr lang="en-GB" altLang="da-DK" sz="900" b="0" noProof="1">
                <a:solidFill>
                  <a:schemeClr val="tx1"/>
                </a:solidFill>
                <a:latin typeface="Arial" panose="020B0604020202020204" pitchFamily="34" charset="0"/>
                <a:cs typeface="Arial" panose="020B0604020202020204" pitchFamily="34" charset="0"/>
              </a:rPr>
              <a:t> to change size or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If you want to scale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hold </a:t>
            </a:r>
            <a:r>
              <a:rPr lang="en-GB" altLang="da-DK" sz="900" b="1" noProof="1">
                <a:solidFill>
                  <a:schemeClr val="tx1"/>
                </a:solidFill>
                <a:latin typeface="Arial" panose="020B0604020202020204" pitchFamily="34" charset="0"/>
                <a:cs typeface="Arial" panose="020B0604020202020204" pitchFamily="34" charset="0"/>
              </a:rPr>
              <a:t>SHIFT</a:t>
            </a:r>
            <a:r>
              <a:rPr lang="en-GB" altLang="da-DK" sz="900" b="0" noProof="1">
                <a:solidFill>
                  <a:schemeClr val="tx1"/>
                </a:solidFill>
                <a:latin typeface="Arial" panose="020B0604020202020204" pitchFamily="34" charset="0"/>
                <a:cs typeface="Arial" panose="020B0604020202020204" pitchFamily="34" charset="0"/>
              </a:rPr>
              <a:t>-key down while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dragging the corners of the picture</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altLang="da-DK" sz="900" b="0" noProof="1">
                <a:solidFill>
                  <a:schemeClr val="tx1"/>
                </a:solidFill>
                <a:latin typeface="Arial" panose="020B0604020202020204" pitchFamily="34" charset="0"/>
                <a:cs typeface="Arial" panose="020B0604020202020204" pitchFamily="34" charset="0"/>
              </a:rPr>
              <a:t>If you delete the picture and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insert a new one, the picture may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lie in front of the text or graphic.</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If this happens, select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right-click and choose </a:t>
            </a:r>
            <a:r>
              <a:rPr lang="en-GB"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8076214" y="1806575"/>
            <a:ext cx="2358243"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HEADER &amp; FOOTER</a:t>
            </a:r>
            <a:endParaRPr lang="en-GB"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on </a:t>
            </a:r>
            <a:r>
              <a:rPr lang="en-GB" altLang="da-DK" sz="900" b="1" noProof="1">
                <a:solidFill>
                  <a:schemeClr val="tx1"/>
                </a:solidFill>
                <a:latin typeface="Arial" panose="020B0604020202020204" pitchFamily="34" charset="0"/>
                <a:cs typeface="Arial" panose="020B0604020202020204" pitchFamily="34" charset="0"/>
              </a:rPr>
              <a:t>Header and Footer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Insert</a:t>
            </a:r>
            <a:r>
              <a:rPr lang="en-GB" altLang="da-DK" sz="9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Apply to All </a:t>
            </a:r>
            <a:r>
              <a:rPr lang="en-GB" altLang="da-DK" sz="900" b="0" noProof="1">
                <a:solidFill>
                  <a:schemeClr val="tx1"/>
                </a:solidFill>
                <a:latin typeface="Arial" panose="020B0604020202020204" pitchFamily="34" charset="0"/>
                <a:cs typeface="Arial" panose="020B0604020202020204" pitchFamily="34" charset="0"/>
              </a:rPr>
              <a:t>or </a:t>
            </a:r>
            <a:r>
              <a:rPr lang="en-GB" altLang="da-DK" sz="900" b="1" noProof="1">
                <a:solidFill>
                  <a:schemeClr val="tx1"/>
                </a:solidFill>
                <a:latin typeface="Arial" panose="020B0604020202020204" pitchFamily="34" charset="0"/>
                <a:cs typeface="Arial" panose="020B0604020202020204" pitchFamily="34" charset="0"/>
              </a:rPr>
              <a:t>Apply</a:t>
            </a:r>
            <a:r>
              <a:rPr lang="en-GB" altLang="da-DK" sz="900" b="0" noProof="1">
                <a:solidFill>
                  <a:schemeClr val="tx1"/>
                </a:solidFill>
                <a:latin typeface="Arial" panose="020B0604020202020204" pitchFamily="34" charset="0"/>
                <a:cs typeface="Arial" panose="020B0604020202020204" pitchFamily="34" charset="0"/>
              </a:rPr>
              <a:t> if only used on one slide</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600">
                <a:latin typeface="Arial" panose="020B0604020202020204" pitchFamily="34" charset="0"/>
                <a:cs typeface="Arial" panose="020B0604020202020204" pitchFamily="34" charset="0"/>
              </a:rPr>
              <a:t>GRIDLINES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the </a:t>
            </a:r>
            <a:r>
              <a:rPr lang="en-GB" altLang="da-DK" sz="900" b="1" noProof="1">
                <a:solidFill>
                  <a:schemeClr val="tx1"/>
                </a:solidFill>
                <a:latin typeface="Arial" panose="020B0604020202020204" pitchFamily="34" charset="0"/>
                <a:cs typeface="Arial" panose="020B0604020202020204" pitchFamily="34" charset="0"/>
              </a:rPr>
              <a:t>View</a:t>
            </a:r>
            <a:r>
              <a:rPr lang="en-GB" altLang="da-DK" sz="900" b="0" noProof="1">
                <a:solidFill>
                  <a:schemeClr val="tx1"/>
                </a:solidFill>
                <a:latin typeface="Arial" panose="020B0604020202020204" pitchFamily="34" charset="0"/>
                <a:cs typeface="Arial" panose="020B0604020202020204" pitchFamily="34" charset="0"/>
              </a:rPr>
              <a:t> tab and set tick mark next to </a:t>
            </a:r>
            <a:r>
              <a:rPr lang="en-GB" altLang="da-DK" sz="900" b="1" noProof="1">
                <a:solidFill>
                  <a:schemeClr val="tx1"/>
                </a:solidFill>
                <a:latin typeface="Arial" panose="020B0604020202020204" pitchFamily="34" charset="0"/>
                <a:cs typeface="Arial" panose="020B0604020202020204" pitchFamily="34" charset="0"/>
              </a:rPr>
              <a:t>Guides</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Alt + F9 </a:t>
            </a:r>
            <a:r>
              <a:rPr lang="en-GB" altLang="da-DK" sz="900" b="0" noProof="1">
                <a:solidFill>
                  <a:schemeClr val="tx1"/>
                </a:solidFill>
                <a:latin typeface="Arial" panose="020B0604020202020204" pitchFamily="34" charset="0"/>
                <a:cs typeface="Arial" panose="020B0604020202020204" pitchFamily="34" charset="0"/>
              </a:rPr>
              <a:t>for quick view of guides</a:t>
            </a: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901921" y="3444894"/>
            <a:ext cx="257143" cy="285714"/>
          </a:xfrm>
          <a:prstGeom prst="rect">
            <a:avLst/>
          </a:prstGeom>
        </p:spPr>
      </p:pic>
      <p:pic>
        <p:nvPicPr>
          <p:cNvPr id="30" name="Picture 29">
            <a:extLst>
              <a:ext uri="{FF2B5EF4-FFF2-40B4-BE49-F238E27FC236}">
                <a16:creationId xmlns:a16="http://schemas.microsoft.com/office/drawing/2014/main" id="{6F02021C-F6D2-4E6A-8629-C6315B3791E9}"/>
              </a:ext>
            </a:extLst>
          </p:cNvPr>
          <p:cNvPicPr>
            <a:picLocks noChangeAspect="1"/>
          </p:cNvPicPr>
          <p:nvPr userDrawn="1"/>
        </p:nvPicPr>
        <p:blipFill>
          <a:blip r:embed="rId3"/>
          <a:stretch>
            <a:fillRect/>
          </a:stretch>
        </p:blipFill>
        <p:spPr>
          <a:xfrm>
            <a:off x="2859631" y="2789820"/>
            <a:ext cx="457143" cy="257143"/>
          </a:xfrm>
          <a:prstGeom prst="rect">
            <a:avLst/>
          </a:prstGeom>
        </p:spPr>
      </p:pic>
      <p:pic>
        <p:nvPicPr>
          <p:cNvPr id="32" name="Picture 31">
            <a:extLst>
              <a:ext uri="{FF2B5EF4-FFF2-40B4-BE49-F238E27FC236}">
                <a16:creationId xmlns:a16="http://schemas.microsoft.com/office/drawing/2014/main" id="{CF428D6C-AC8F-46DD-96BA-C0A5E4DDB306}"/>
              </a:ext>
            </a:extLst>
          </p:cNvPr>
          <p:cNvPicPr>
            <a:picLocks noChangeAspect="1"/>
          </p:cNvPicPr>
          <p:nvPr userDrawn="1"/>
        </p:nvPicPr>
        <p:blipFill>
          <a:blip r:embed="rId4"/>
          <a:stretch>
            <a:fillRect/>
          </a:stretch>
        </p:blipFill>
        <p:spPr>
          <a:xfrm>
            <a:off x="2866052" y="5077014"/>
            <a:ext cx="475428" cy="176762"/>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631300" y="3022889"/>
            <a:ext cx="341204" cy="321707"/>
          </a:xfrm>
          <a:prstGeom prst="rect">
            <a:avLst/>
          </a:prstGeom>
        </p:spPr>
      </p:pic>
      <p:pic>
        <p:nvPicPr>
          <p:cNvPr id="18" name="Picture 16">
            <a:extLst>
              <a:ext uri="{FF2B5EF4-FFF2-40B4-BE49-F238E27FC236}">
                <a16:creationId xmlns:a16="http://schemas.microsoft.com/office/drawing/2014/main" id="{CB77F55A-FFA2-402F-B40F-8F779E0D8892}"/>
              </a:ext>
            </a:extLst>
          </p:cNvPr>
          <p:cNvPicPr>
            <a:picLocks noChangeAspect="1"/>
          </p:cNvPicPr>
          <p:nvPr userDrawn="1"/>
        </p:nvPicPr>
        <p:blipFill>
          <a:blip r:embed="rId6"/>
          <a:stretch>
            <a:fillRect/>
          </a:stretch>
        </p:blipFill>
        <p:spPr>
          <a:xfrm>
            <a:off x="2866053" y="4393369"/>
            <a:ext cx="328881" cy="505501"/>
          </a:xfrm>
          <a:prstGeom prst="rect">
            <a:avLst/>
          </a:prstGeom>
        </p:spPr>
      </p:pic>
      <p:pic>
        <p:nvPicPr>
          <p:cNvPr id="20" name="Picture 20">
            <a:extLst>
              <a:ext uri="{FF2B5EF4-FFF2-40B4-BE49-F238E27FC236}">
                <a16:creationId xmlns:a16="http://schemas.microsoft.com/office/drawing/2014/main" id="{74EBBED2-6C3D-4EF3-81AF-CC99C81AD463}"/>
              </a:ext>
            </a:extLst>
          </p:cNvPr>
          <p:cNvPicPr>
            <a:picLocks noChangeAspect="1"/>
          </p:cNvPicPr>
          <p:nvPr userDrawn="1"/>
        </p:nvPicPr>
        <p:blipFill>
          <a:blip r:embed="rId7"/>
          <a:stretch>
            <a:fillRect/>
          </a:stretch>
        </p:blipFill>
        <p:spPr>
          <a:xfrm>
            <a:off x="6703714" y="2041703"/>
            <a:ext cx="538465" cy="172841"/>
          </a:xfrm>
          <a:prstGeom prst="rect">
            <a:avLst/>
          </a:prstGeom>
        </p:spPr>
      </p:pic>
      <p:pic>
        <p:nvPicPr>
          <p:cNvPr id="23" name="Picture 19">
            <a:extLst>
              <a:ext uri="{FF2B5EF4-FFF2-40B4-BE49-F238E27FC236}">
                <a16:creationId xmlns:a16="http://schemas.microsoft.com/office/drawing/2014/main" id="{1F335833-63D9-4A9D-A1D1-07499FE23053}"/>
              </a:ext>
            </a:extLst>
          </p:cNvPr>
          <p:cNvPicPr>
            <a:picLocks noChangeAspect="1"/>
          </p:cNvPicPr>
          <p:nvPr userDrawn="1"/>
        </p:nvPicPr>
        <p:blipFill>
          <a:blip r:embed="rId8"/>
          <a:stretch>
            <a:fillRect/>
          </a:stretch>
        </p:blipFill>
        <p:spPr>
          <a:xfrm>
            <a:off x="6707444" y="3829283"/>
            <a:ext cx="313788" cy="543900"/>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9" name="text" descr="{&quot;templafy&quot;:{&quot;type&quot;:&quot;text&quot;,&quot;binding&quot;:&quot;Translations.PPPicture&quot;}}" title="Translations.PPPicture">
            <a:extLst>
              <a:ext uri="{FF2B5EF4-FFF2-40B4-BE49-F238E27FC236}">
                <a16:creationId xmlns:a16="http://schemas.microsoft.com/office/drawing/2014/main" id="{A3065A29-0777-42B2-91F2-107E6602A59C}"/>
              </a:ext>
            </a:extLst>
          </p:cNvPr>
          <p:cNvSpPr>
            <a:spLocks noGrp="1"/>
          </p:cNvSpPr>
          <p:nvPr>
            <p:ph type="pic" sz="quarter" idx="16" hasCustomPrompt="1"/>
          </p:nvPr>
        </p:nvSpPr>
        <p:spPr>
          <a:xfrm>
            <a:off x="6752115" y="1806575"/>
            <a:ext cx="5439884" cy="3413125"/>
          </a:xfrm>
          <a:custGeom>
            <a:avLst/>
            <a:gdLst>
              <a:gd name="connsiteX0" fmla="*/ 752312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0" fmla="*/ 683851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4" fmla="*/ 683851 w 4887433"/>
              <a:gd name="connsiteY4" fmla="*/ 0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433" h="3413125">
                <a:moveTo>
                  <a:pt x="675293" y="2381"/>
                </a:moveTo>
                <a:lnTo>
                  <a:pt x="4887433" y="0"/>
                </a:lnTo>
                <a:lnTo>
                  <a:pt x="4887433" y="3413125"/>
                </a:lnTo>
                <a:lnTo>
                  <a:pt x="0" y="3413125"/>
                </a:lnTo>
                <a:cubicBezTo>
                  <a:pt x="227237" y="2275417"/>
                  <a:pt x="445916" y="1144851"/>
                  <a:pt x="675293" y="2381"/>
                </a:cubicBezTo>
                <a:close/>
              </a:path>
            </a:pathLst>
          </a:custGeom>
          <a:noFill/>
        </p:spPr>
        <p:txBody>
          <a:bodyPr wrap="square" tIns="72000">
            <a:noAutofit/>
          </a:bodyPr>
          <a:lstStyle>
            <a:lvl1pPr marL="0" indent="0" algn="ctr">
              <a:buNone/>
              <a:defRPr sz="1200"/>
            </a:lvl1pPr>
          </a:lstStyle>
          <a:p>
            <a:r>
              <a:rPr lang="en-GB"/>
              <a:t>Click to add picture</a:t>
            </a:r>
          </a:p>
        </p:txBody>
      </p:sp>
      <p:sp>
        <p:nvSpPr>
          <p:cNvPr id="30" name="Freeform: Shape 29">
            <a:extLst>
              <a:ext uri="{FF2B5EF4-FFF2-40B4-BE49-F238E27FC236}">
                <a16:creationId xmlns:a16="http://schemas.microsoft.com/office/drawing/2014/main" id="{88AF24A0-71B1-475F-8122-C3EEF8F042B2}"/>
              </a:ext>
            </a:extLst>
          </p:cNvPr>
          <p:cNvSpPr/>
          <p:nvPr userDrawn="1"/>
        </p:nvSpPr>
        <p:spPr>
          <a:xfrm>
            <a:off x="1" y="1806575"/>
            <a:ext cx="7504426" cy="3413125"/>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12" name="text" descr="{&quot;templafy&quot;:{&quot;binding&quot;:&quot;Translations.PresenterName&quot;,&quot;type&quot;:&quot;text&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38400" y="4096800"/>
            <a:ext cx="5483975" cy="254000"/>
          </a:xfrm>
        </p:spPr>
        <p:txBody>
          <a:bodyPr/>
          <a:lstStyle>
            <a:lvl1pPr marL="0" indent="0">
              <a:buNone/>
              <a:defRPr>
                <a:solidFill>
                  <a:srgbClr val="94D6EF"/>
                </a:solidFill>
              </a:defRPr>
            </a:lvl1pPr>
          </a:lstStyle>
          <a:p>
            <a:pPr lvl="0"/>
            <a:r>
              <a:rPr lang="en-GB"/>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38400" y="4348800"/>
            <a:ext cx="5483975" cy="254000"/>
          </a:xfrm>
        </p:spPr>
        <p:txBody>
          <a:bodyPr/>
          <a:lstStyle>
            <a:lvl1pPr marL="0" indent="0">
              <a:buNone/>
              <a:defRPr>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3" y="5467348"/>
            <a:ext cx="1659300" cy="254001"/>
          </a:xfrm>
        </p:spPr>
        <p:txBody>
          <a:bodyPr lIns="0" tIns="0" rIns="0" bIns="0"/>
          <a:lstStyle>
            <a:lvl1pPr>
              <a:defRPr sz="1000">
                <a:solidFill>
                  <a:schemeClr val="tx1"/>
                </a:solidFill>
              </a:defRPr>
            </a:lvl1pPr>
          </a:lstStyle>
          <a:p>
            <a:fld id="{2BF64BA1-36DA-4F05-B9E0-B1B6389EFA79}" type="datetime6">
              <a:rPr lang="en-GB" smtClean="0"/>
              <a:t>November 23</a:t>
            </a:fld>
            <a:endParaRPr lang="en-GB"/>
          </a:p>
        </p:txBody>
      </p:sp>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18" name="text" descr="{&quot;templafy&quot;:{&quot;binding&quot;:&quot;Form.PresentationTitle&quot;,&quot;type&quot;:&quot;text&quot;}}" title="Form.PresentationTitle">
            <a:extLst>
              <a:ext uri="{FF2B5EF4-FFF2-40B4-BE49-F238E27FC236}">
                <a16:creationId xmlns:a16="http://schemas.microsoft.com/office/drawing/2014/main" id="{6836095F-D040-4080-8779-34122BF6C49E}"/>
              </a:ext>
            </a:extLst>
          </p:cNvPr>
          <p:cNvSpPr txBox="1"/>
          <p:nvPr userDrawn="1"/>
        </p:nvSpPr>
        <p:spPr>
          <a:xfrm>
            <a:off x="1238400" y="2580886"/>
            <a:ext cx="5478941" cy="430887"/>
          </a:xfrm>
          <a:prstGeom prst="rect">
            <a:avLst/>
          </a:prstGeom>
          <a:noFill/>
        </p:spPr>
        <p:txBody>
          <a:bodyPr wrap="square" lIns="0" tIns="0" rIns="0" bIns="0" rtlCol="0" anchor="b">
            <a:spAutoFit/>
          </a:bodyPr>
          <a:lstStyle/>
          <a:p>
            <a:endParaRPr lang="en-GB" sz="2800" b="1">
              <a:solidFill>
                <a:schemeClr val="bg1"/>
              </a:solidFill>
            </a:endParaRPr>
          </a:p>
        </p:txBody>
      </p:sp>
      <p:sp>
        <p:nvSpPr>
          <p:cNvPr id="20" name="text" descr="{&quot;templafy&quot;:{&quot;binding&quot;:&quot;Translations.Subtitle&quot;,&quot;type&quot;:&quot;text&quot;}}" title="Translations.Subtitle">
            <a:extLst>
              <a:ext uri="{FF2B5EF4-FFF2-40B4-BE49-F238E27FC236}">
                <a16:creationId xmlns:a16="http://schemas.microsoft.com/office/drawing/2014/main" id="{156723CE-1A81-41AB-B008-8CC2206D3A4C}"/>
              </a:ext>
            </a:extLst>
          </p:cNvPr>
          <p:cNvSpPr>
            <a:spLocks noGrp="1"/>
          </p:cNvSpPr>
          <p:nvPr>
            <p:ph type="body" sz="quarter" idx="18" hasCustomPrompt="1"/>
          </p:nvPr>
        </p:nvSpPr>
        <p:spPr>
          <a:xfrm>
            <a:off x="1238400" y="3330000"/>
            <a:ext cx="5478941" cy="774000"/>
          </a:xfrm>
        </p:spPr>
        <p:txBody>
          <a:bodyPr/>
          <a:lstStyle>
            <a:lvl1pPr marL="0" indent="0">
              <a:buNone/>
              <a:defRPr sz="2000">
                <a:solidFill>
                  <a:schemeClr val="bg1"/>
                </a:solidFill>
              </a:defRPr>
            </a:lvl1pPr>
          </a:lstStyle>
          <a:p>
            <a:pPr lvl="0"/>
            <a:r>
              <a:rPr lang="en-GB"/>
              <a:t>Click to add subtitle</a:t>
            </a:r>
          </a:p>
        </p:txBody>
      </p:sp>
      <p:sp>
        <p:nvSpPr>
          <p:cNvPr id="15" name="text" descr="{&quot;templafy&quot;:{&quot;binding&quot;:&quot;Translations.PresenterName&quot;,&quot;type&quot;:&quot;text&quot;}}" title="Translations.PresenterName">
            <a:extLst>
              <a:ext uri="{FF2B5EF4-FFF2-40B4-BE49-F238E27FC236}">
                <a16:creationId xmlns:a16="http://schemas.microsoft.com/office/drawing/2014/main" id="{72B44BC5-9BF9-4B2B-8076-AB00D4690AD9}"/>
              </a:ext>
            </a:extLst>
          </p:cNvPr>
          <p:cNvSpPr>
            <a:spLocks noGrp="1"/>
          </p:cNvSpPr>
          <p:nvPr>
            <p:ph type="body" sz="quarter" idx="19" hasCustomPrompt="1"/>
          </p:nvPr>
        </p:nvSpPr>
        <p:spPr>
          <a:xfrm>
            <a:off x="1238400" y="4615200"/>
            <a:ext cx="5483975" cy="254000"/>
          </a:xfrm>
        </p:spPr>
        <p:txBody>
          <a:bodyPr/>
          <a:lstStyle>
            <a:lvl1pPr marL="0" indent="0">
              <a:buNone/>
              <a:defRPr>
                <a:solidFill>
                  <a:srgbClr val="94D6EF"/>
                </a:solidFill>
              </a:defRPr>
            </a:lvl1pPr>
          </a:lstStyle>
          <a:p>
            <a:pPr lvl="0"/>
            <a:r>
              <a:rPr lang="en-GB"/>
              <a:t>Insert name of presenter</a:t>
            </a:r>
          </a:p>
        </p:txBody>
      </p:sp>
      <p:sp>
        <p:nvSpPr>
          <p:cNvPr id="17" name="text" descr="{&quot;templafy&quot;:{&quot;binding&quot;:&quot;Translations.PresenterTitle&quot;,&quot;type&quot;:&quot;text&quot;}}" title="Translations.PresenterTitle">
            <a:extLst>
              <a:ext uri="{FF2B5EF4-FFF2-40B4-BE49-F238E27FC236}">
                <a16:creationId xmlns:a16="http://schemas.microsoft.com/office/drawing/2014/main" id="{825D4732-A64F-40E6-A3CB-1DCDA52E4862}"/>
              </a:ext>
            </a:extLst>
          </p:cNvPr>
          <p:cNvSpPr>
            <a:spLocks noGrp="1"/>
          </p:cNvSpPr>
          <p:nvPr>
            <p:ph type="body" sz="quarter" idx="20" hasCustomPrompt="1"/>
          </p:nvPr>
        </p:nvSpPr>
        <p:spPr>
          <a:xfrm>
            <a:off x="1238400" y="4867200"/>
            <a:ext cx="5483975" cy="254000"/>
          </a:xfrm>
        </p:spPr>
        <p:txBody>
          <a:bodyPr/>
          <a:lstStyle>
            <a:lvl1pPr marL="0" indent="0">
              <a:buNone/>
              <a:defRPr>
                <a:solidFill>
                  <a:schemeClr val="bg1"/>
                </a:solidFill>
              </a:defRPr>
            </a:lvl1pPr>
          </a:lstStyle>
          <a:p>
            <a:pPr lvl="0"/>
            <a:r>
              <a:rPr lang="en-GB"/>
              <a:t>Insert title of presenter</a:t>
            </a:r>
          </a:p>
        </p:txBody>
      </p:sp>
      <p:pic>
        <p:nvPicPr>
          <p:cNvPr id="22" name="Picture 21">
            <a:extLst>
              <a:ext uri="{FF2B5EF4-FFF2-40B4-BE49-F238E27FC236}">
                <a16:creationId xmlns:a16="http://schemas.microsoft.com/office/drawing/2014/main" id="{F5B123C9-74CB-430E-A5BA-75C462F43D8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9425" y="554378"/>
            <a:ext cx="2067079" cy="653101"/>
          </a:xfrm>
          <a:prstGeom prst="rect">
            <a:avLst/>
          </a:prstGeom>
        </p:spPr>
      </p:pic>
      <p:sp>
        <p:nvSpPr>
          <p:cNvPr id="23" name="text" descr="{&quot;templafy&quot;:{&quot;binding&quot;:&quot;Form.InvestmentUse.InvestmentUse&quot;,&quot;type&quot;:&quot;text&quot;}}" title="Form.InvestmentUse.InvestmentUse">
            <a:extLst>
              <a:ext uri="{FF2B5EF4-FFF2-40B4-BE49-F238E27FC236}">
                <a16:creationId xmlns:a16="http://schemas.microsoft.com/office/drawing/2014/main" id="{3AD3C170-B3C0-47B1-8D45-CBBF1C34461A}"/>
              </a:ext>
            </a:extLst>
          </p:cNvPr>
          <p:cNvSpPr/>
          <p:nvPr userDrawn="1"/>
        </p:nvSpPr>
        <p:spPr>
          <a:xfrm>
            <a:off x="1634897" y="6281397"/>
            <a:ext cx="8922207" cy="27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solidFill>
                <a:schemeClr val="tx2"/>
              </a:solidFill>
            </a:endParaRPr>
          </a:p>
        </p:txBody>
      </p:sp>
      <p:sp>
        <p:nvSpPr>
          <p:cNvPr id="24" name="text" descr="{&quot;templafy&quot;:{&quot;binding&quot;:&quot;Translations.Subtitle&quot;,&quot;type&quot;:&quot;text&quot;}}" title="Translations.Subtitle">
            <a:extLst>
              <a:ext uri="{FF2B5EF4-FFF2-40B4-BE49-F238E27FC236}">
                <a16:creationId xmlns:a16="http://schemas.microsoft.com/office/drawing/2014/main" id="{150E66C8-7709-478D-ABB9-923D9AB067AE}"/>
              </a:ext>
            </a:extLst>
          </p:cNvPr>
          <p:cNvSpPr>
            <a:spLocks noGrp="1"/>
          </p:cNvSpPr>
          <p:nvPr>
            <p:ph type="body" sz="quarter" idx="21"/>
          </p:nvPr>
        </p:nvSpPr>
        <p:spPr>
          <a:xfrm>
            <a:off x="1238400" y="2204376"/>
            <a:ext cx="5478941" cy="774000"/>
          </a:xfrm>
        </p:spPr>
        <p:txBody>
          <a:bodyPr/>
          <a:lstStyle>
            <a:lvl1pPr marL="0" indent="0">
              <a:buNone/>
              <a:defRPr sz="2800" b="1">
                <a:solidFill>
                  <a:schemeClr val="bg1"/>
                </a:solidFill>
              </a:defRPr>
            </a:lvl1pPr>
          </a:lstStyle>
          <a:p>
            <a:pPr lvl="0"/>
            <a:endParaRPr lang="en-GB"/>
          </a:p>
        </p:txBody>
      </p:sp>
    </p:spTree>
    <p:extLst>
      <p:ext uri="{BB962C8B-B14F-4D97-AF65-F5344CB8AC3E}">
        <p14:creationId xmlns:p14="http://schemas.microsoft.com/office/powerpoint/2010/main" val="795555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97F89329-DCB4-43EC-A6AC-25D646B510A4}" type="datetime6">
              <a:rPr lang="en-GB" smtClean="0"/>
              <a:t>November 23</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653146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descr="A close-up of a bridge&#10;&#10;Description automatically generated">
            <a:extLst>
              <a:ext uri="{FF2B5EF4-FFF2-40B4-BE49-F238E27FC236}">
                <a16:creationId xmlns:a16="http://schemas.microsoft.com/office/drawing/2014/main" id="{5F114EF5-0E0F-9235-9FCE-87AEA0EB2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22" name="text" descr="{&quot;templafy&quot;:{&quot;id&quot;:&quot;43a430e6-f7f5-4463-a00f-4e38a24699ad&quot;}}" title="Form.InvestmentUse.InvestmentUse">
            <a:extLst>
              <a:ext uri="{FF2B5EF4-FFF2-40B4-BE49-F238E27FC236}">
                <a16:creationId xmlns:a16="http://schemas.microsoft.com/office/drawing/2014/main" id="{99E95AEE-ED95-4028-8A0E-6A177A520552}"/>
              </a:ext>
            </a:extLst>
          </p:cNvPr>
          <p:cNvSpPr/>
          <p:nvPr userDrawn="1"/>
        </p:nvSpPr>
        <p:spPr>
          <a:xfrm>
            <a:off x="1645287" y="6523166"/>
            <a:ext cx="8922207" cy="27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2"/>
                </a:solidFill>
              </a:rPr>
              <a:t>For investment professional use only and not for general public distribution</a:t>
            </a:r>
          </a:p>
        </p:txBody>
      </p:sp>
    </p:spTree>
    <p:extLst>
      <p:ext uri="{BB962C8B-B14F-4D97-AF65-F5344CB8AC3E}">
        <p14:creationId xmlns:p14="http://schemas.microsoft.com/office/powerpoint/2010/main" val="3043821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B">
    <p:spTree>
      <p:nvGrpSpPr>
        <p:cNvPr id="1" name=""/>
        <p:cNvGrpSpPr/>
        <p:nvPr/>
      </p:nvGrpSpPr>
      <p:grpSpPr>
        <a:xfrm>
          <a:off x="0" y="0"/>
          <a:ext cx="0" cy="0"/>
          <a:chOff x="0" y="0"/>
          <a:chExt cx="0" cy="0"/>
        </a:xfrm>
      </p:grpSpPr>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descr="{&quot;templafy&quot;:{&quot;binding&quot;:&quot;Translations.PresentationSource&quot;,&quot;type&quot;:&quot;text&quot;}}" title="Translations.PresentationSource">
            <a:extLst>
              <a:ext uri="{FF2B5EF4-FFF2-40B4-BE49-F238E27FC236}">
                <a16:creationId xmlns:a16="http://schemas.microsoft.com/office/drawing/2014/main" id="{A72FD277-70CC-46B6-935E-F2AFB4C9BEB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3" name="text" descr="{&quot;templafy&quot;:{&quot;binding&quot;:&quot;Translations.Subtitle&quot;,&quot;type&quot;:&quot;text&quot;}}" title="Translations.Subtitle">
            <a:extLst>
              <a:ext uri="{FF2B5EF4-FFF2-40B4-BE49-F238E27FC236}">
                <a16:creationId xmlns:a16="http://schemas.microsoft.com/office/drawing/2014/main" id="{226C3959-18D9-4E7C-9659-B70E8CF38563}"/>
              </a:ext>
            </a:extLst>
          </p:cNvPr>
          <p:cNvSpPr>
            <a:spLocks noGrp="1"/>
          </p:cNvSpPr>
          <p:nvPr>
            <p:ph type="body" sz="quarter" idx="24"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933743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_1 Presenter">
    <p:bg>
      <p:bgPr>
        <a:solidFill>
          <a:schemeClr val="bg1"/>
        </a:solidFill>
        <a:effectLst/>
      </p:bgPr>
    </p:bg>
    <p:spTree>
      <p:nvGrpSpPr>
        <p:cNvPr id="1" name=""/>
        <p:cNvGrpSpPr/>
        <p:nvPr/>
      </p:nvGrpSpPr>
      <p:grpSpPr>
        <a:xfrm>
          <a:off x="0" y="0"/>
          <a:ext cx="0" cy="0"/>
          <a:chOff x="0" y="0"/>
          <a:chExt cx="0" cy="0"/>
        </a:xfrm>
      </p:grpSpPr>
      <p:sp>
        <p:nvSpPr>
          <p:cNvPr id="24" name="Rectangle 23"/>
          <p:cNvSpPr/>
          <p:nvPr userDrawn="1"/>
        </p:nvSpPr>
        <p:spPr>
          <a:xfrm>
            <a:off x="629209" y="3112439"/>
            <a:ext cx="5278967" cy="6606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FFFFFF"/>
              </a:solidFill>
            </a:endParaRPr>
          </a:p>
        </p:txBody>
      </p:sp>
      <p:sp>
        <p:nvSpPr>
          <p:cNvPr id="25" name="Rectangle 24"/>
          <p:cNvSpPr/>
          <p:nvPr userDrawn="1"/>
        </p:nvSpPr>
        <p:spPr>
          <a:xfrm>
            <a:off x="-1" y="2"/>
            <a:ext cx="12192001" cy="3112435"/>
          </a:xfrm>
          <a:prstGeom prst="rect">
            <a:avLst/>
          </a:prstGeom>
          <a:solidFill>
            <a:srgbClr val="0A4D80"/>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FFFFFF"/>
              </a:solidFill>
            </a:endParaRPr>
          </a:p>
        </p:txBody>
      </p:sp>
      <p:sp>
        <p:nvSpPr>
          <p:cNvPr id="26" name="Title 5"/>
          <p:cNvSpPr>
            <a:spLocks noGrp="1"/>
          </p:cNvSpPr>
          <p:nvPr>
            <p:ph type="title" hasCustomPrompt="1"/>
          </p:nvPr>
        </p:nvSpPr>
        <p:spPr>
          <a:xfrm>
            <a:off x="796253" y="1865861"/>
            <a:ext cx="10771332" cy="532965"/>
          </a:xfrm>
          <a:prstGeom prst="rect">
            <a:avLst/>
          </a:prstGeom>
        </p:spPr>
        <p:txBody>
          <a:bodyPr vert="horz" lIns="0" anchor="b" anchorCtr="0"/>
          <a:lstStyle>
            <a:lvl1pPr>
              <a:defRPr lang="en-US" sz="2600" b="1" kern="1200" baseline="0" dirty="0" smtClean="0">
                <a:solidFill>
                  <a:schemeClr val="bg1"/>
                </a:solidFill>
                <a:latin typeface="Arial" pitchFamily="34" charset="0"/>
                <a:ea typeface="ＭＳ Ｐゴシック" charset="0"/>
                <a:cs typeface="Arial" pitchFamily="34" charset="0"/>
              </a:defRPr>
            </a:lvl1pPr>
          </a:lstStyle>
          <a:p>
            <a:r>
              <a:rPr lang="en-AU"/>
              <a:t>Click to edit presentation title</a:t>
            </a:r>
            <a:endParaRPr lang="en-US"/>
          </a:p>
        </p:txBody>
      </p:sp>
      <p:sp>
        <p:nvSpPr>
          <p:cNvPr id="27" name="Text Placeholder 9"/>
          <p:cNvSpPr>
            <a:spLocks noGrp="1"/>
          </p:cNvSpPr>
          <p:nvPr>
            <p:ph type="body" sz="quarter" idx="10" hasCustomPrompt="1"/>
          </p:nvPr>
        </p:nvSpPr>
        <p:spPr>
          <a:xfrm>
            <a:off x="796253" y="2379544"/>
            <a:ext cx="10771332" cy="360028"/>
          </a:xfrm>
          <a:prstGeom prst="rect">
            <a:avLst/>
          </a:prstGeom>
        </p:spPr>
        <p:txBody>
          <a:bodyPr vert="horz" lIns="0" tIns="0" bIns="0"/>
          <a:lstStyle>
            <a:lvl1pPr marL="0" indent="0">
              <a:buNone/>
              <a:defRPr lang="en-AU" sz="1800" b="1" kern="1200" dirty="0" smtClean="0">
                <a:solidFill>
                  <a:schemeClr val="bg1"/>
                </a:solidFill>
                <a:latin typeface="+mn-lt"/>
                <a:ea typeface="ＭＳ Ｐゴシック" charset="0"/>
                <a:cs typeface="ＭＳ Ｐゴシック" charset="0"/>
              </a:defRPr>
            </a:lvl1pPr>
            <a:lvl2pPr>
              <a:defRPr lang="en-AU" sz="1800" b="1" kern="1200" dirty="0" smtClean="0">
                <a:solidFill>
                  <a:schemeClr val="bg1"/>
                </a:solidFill>
                <a:latin typeface="+mn-lt"/>
                <a:ea typeface="ＭＳ Ｐゴシック" charset="0"/>
                <a:cs typeface="ＭＳ Ｐゴシック" charset="0"/>
              </a:defRPr>
            </a:lvl2pPr>
            <a:lvl3pPr>
              <a:defRPr lang="en-AU" sz="1800" b="1" kern="1200" dirty="0" smtClean="0">
                <a:solidFill>
                  <a:schemeClr val="bg1"/>
                </a:solidFill>
                <a:latin typeface="+mn-lt"/>
                <a:ea typeface="ＭＳ Ｐゴシック" charset="0"/>
                <a:cs typeface="ＭＳ Ｐゴシック" charset="0"/>
              </a:defRPr>
            </a:lvl3pPr>
            <a:lvl4pPr>
              <a:defRPr lang="en-AU" sz="1800" b="1" kern="1200" dirty="0" smtClean="0">
                <a:solidFill>
                  <a:schemeClr val="bg1"/>
                </a:solidFill>
                <a:latin typeface="+mn-lt"/>
                <a:ea typeface="ＭＳ Ｐゴシック" charset="0"/>
                <a:cs typeface="ＭＳ Ｐゴシック" charset="0"/>
              </a:defRPr>
            </a:lvl4pPr>
          </a:lstStyle>
          <a:p>
            <a:pPr lvl="0"/>
            <a:r>
              <a:rPr lang="en-AU"/>
              <a:t>Click to edit presentation subtitle</a:t>
            </a:r>
          </a:p>
        </p:txBody>
      </p:sp>
      <p:sp>
        <p:nvSpPr>
          <p:cNvPr id="28" name="Text Placeholder 28"/>
          <p:cNvSpPr>
            <a:spLocks noGrp="1"/>
          </p:cNvSpPr>
          <p:nvPr>
            <p:ph type="body" sz="quarter" idx="11" hasCustomPrompt="1"/>
          </p:nvPr>
        </p:nvSpPr>
        <p:spPr>
          <a:xfrm>
            <a:off x="796252" y="2803975"/>
            <a:ext cx="10771333" cy="224805"/>
          </a:xfrm>
          <a:prstGeom prst="rect">
            <a:avLst/>
          </a:prstGeom>
        </p:spPr>
        <p:txBody>
          <a:bodyPr vert="horz" lIns="0" tIns="0" rIns="0" bIns="0"/>
          <a:lstStyle>
            <a:lvl1pPr marL="0" indent="0" algn="l" defTabSz="912813" rtl="0" eaLnBrk="1" fontAlgn="base" hangingPunct="1">
              <a:spcBef>
                <a:spcPts val="600"/>
              </a:spcBef>
              <a:spcAft>
                <a:spcPts val="600"/>
              </a:spcAft>
              <a:buFont typeface="Arial" pitchFamily="34" charset="0"/>
              <a:buNone/>
              <a:defRPr lang="en-US" sz="1200" b="0" kern="1200" dirty="0" smtClean="0">
                <a:solidFill>
                  <a:schemeClr val="bg1"/>
                </a:solidFill>
                <a:latin typeface="+mn-lt"/>
                <a:ea typeface="ＭＳ Ｐゴシック" charset="0"/>
                <a:cs typeface="ＭＳ Ｐゴシック" charset="0"/>
              </a:defRPr>
            </a:lvl1pPr>
          </a:lstStyle>
          <a:p>
            <a:pPr lvl="0"/>
            <a:r>
              <a:rPr lang="en-AU"/>
              <a:t>Click to edit date</a:t>
            </a:r>
            <a:endParaRPr lang="en-US"/>
          </a:p>
        </p:txBody>
      </p:sp>
      <p:sp>
        <p:nvSpPr>
          <p:cNvPr id="30" name="Text Placeholder 30"/>
          <p:cNvSpPr>
            <a:spLocks noGrp="1"/>
          </p:cNvSpPr>
          <p:nvPr>
            <p:ph type="body" sz="quarter" idx="12" hasCustomPrompt="1"/>
          </p:nvPr>
        </p:nvSpPr>
        <p:spPr>
          <a:xfrm>
            <a:off x="796252" y="3169208"/>
            <a:ext cx="4993513" cy="263977"/>
          </a:xfrm>
          <a:prstGeom prst="rect">
            <a:avLst/>
          </a:prstGeom>
        </p:spPr>
        <p:txBody>
          <a:bodyPr vert="horz" lIns="0" tIns="0" rIns="0" bIns="0" anchor="b" anchorCtr="0"/>
          <a:lstStyle>
            <a:lvl1pPr marL="0" indent="0">
              <a:buNone/>
              <a:defRPr lang="en-US" sz="1400" b="1" kern="1200" dirty="0" smtClean="0">
                <a:solidFill>
                  <a:schemeClr val="bg1"/>
                </a:solidFill>
                <a:latin typeface="+mn-lt"/>
                <a:ea typeface="ＭＳ Ｐゴシック" charset="0"/>
                <a:cs typeface="ＭＳ Ｐゴシック" charset="0"/>
              </a:defRPr>
            </a:lvl1pPr>
          </a:lstStyle>
          <a:p>
            <a:pPr lvl="0"/>
            <a:r>
              <a:rPr lang="en-AU"/>
              <a:t>Click to edit name of presenter</a:t>
            </a:r>
            <a:endParaRPr lang="en-US"/>
          </a:p>
        </p:txBody>
      </p:sp>
      <p:sp>
        <p:nvSpPr>
          <p:cNvPr id="32" name="Text Placeholder 34"/>
          <p:cNvSpPr>
            <a:spLocks noGrp="1"/>
          </p:cNvSpPr>
          <p:nvPr>
            <p:ph type="body" sz="quarter" idx="13" hasCustomPrompt="1"/>
          </p:nvPr>
        </p:nvSpPr>
        <p:spPr>
          <a:xfrm>
            <a:off x="796252" y="3437751"/>
            <a:ext cx="4993513" cy="257146"/>
          </a:xfrm>
          <a:prstGeom prst="rect">
            <a:avLst/>
          </a:prstGeom>
        </p:spPr>
        <p:txBody>
          <a:bodyPr vert="horz" lIns="0" tIns="0" rIns="0" bIns="0"/>
          <a:lstStyle>
            <a:lvl1pPr marL="0" indent="0">
              <a:buNone/>
              <a:defRPr lang="en-US" sz="1400" b="0" kern="1200" baseline="0" dirty="0" smtClean="0">
                <a:solidFill>
                  <a:schemeClr val="bg1"/>
                </a:solidFill>
                <a:latin typeface="+mn-lt"/>
                <a:ea typeface="ＭＳ Ｐゴシック" charset="0"/>
                <a:cs typeface="ＭＳ Ｐゴシック" charset="0"/>
              </a:defRPr>
            </a:lvl1pPr>
          </a:lstStyle>
          <a:p>
            <a:pPr lvl="0"/>
            <a:r>
              <a:rPr lang="en-AU"/>
              <a:t>Click to edit presenter title</a:t>
            </a:r>
            <a:endParaRPr lang="en-US"/>
          </a:p>
        </p:txBody>
      </p:sp>
      <p:sp>
        <p:nvSpPr>
          <p:cNvPr id="33" name="TextBox 32"/>
          <p:cNvSpPr txBox="1"/>
          <p:nvPr userDrawn="1"/>
        </p:nvSpPr>
        <p:spPr bwMode="auto">
          <a:xfrm>
            <a:off x="620739" y="6495411"/>
            <a:ext cx="9227331" cy="184666"/>
          </a:xfrm>
          <a:prstGeom prst="rect">
            <a:avLst/>
          </a:prstGeom>
          <a:solidFill>
            <a:schemeClr val="bg1"/>
          </a:solidFill>
          <a:ln>
            <a:noFill/>
          </a:ln>
        </p:spPr>
        <p:txBody>
          <a:bodyPr wrap="square" lIns="0" tIns="0" rIns="0" bIns="0" rtlCol="0" anchor="ctr" anchorCtr="0">
            <a:spAutoFit/>
          </a:bodyPr>
          <a:lstStyle/>
          <a:p>
            <a:pPr algn="l">
              <a:spcBef>
                <a:spcPct val="0"/>
              </a:spcBef>
              <a:buClr>
                <a:srgbClr val="01286D"/>
              </a:buClr>
              <a:buSzPct val="80000"/>
              <a:buFont typeface="Wingdings" pitchFamily="2" charset="2"/>
              <a:buNone/>
            </a:pPr>
            <a:r>
              <a:rPr lang="en-US" sz="1200" b="0">
                <a:solidFill>
                  <a:schemeClr val="tx2"/>
                </a:solidFill>
              </a:rPr>
              <a:t>For investment professional use only and not for general public distribution</a:t>
            </a:r>
          </a:p>
        </p:txBody>
      </p:sp>
      <p:pic>
        <p:nvPicPr>
          <p:cNvPr id="14" name="Picture 13" descr="_FIDELITY LOGO_NEW_RGB_FINAL.ai"/>
          <p:cNvPicPr>
            <a:picLocks noChangeAspect="1"/>
          </p:cNvPicPr>
          <p:nvPr userDrawn="1"/>
        </p:nvPicPr>
        <p:blipFill rotWithShape="1">
          <a:blip r:embed="rId2" cstate="email">
            <a:extLst>
              <a:ext uri="{28A0092B-C50C-407E-A947-70E740481C1C}">
                <a14:useLocalDpi xmlns:a14="http://schemas.microsoft.com/office/drawing/2010/main"/>
              </a:ext>
            </a:extLst>
          </a:blip>
          <a:srcRect l="3221" t="8722" r="3508" b="6285"/>
          <a:stretch/>
        </p:blipFill>
        <p:spPr>
          <a:xfrm>
            <a:off x="10022989" y="6373912"/>
            <a:ext cx="1569299" cy="374235"/>
          </a:xfrm>
          <a:prstGeom prst="rect">
            <a:avLst/>
          </a:prstGeom>
        </p:spPr>
      </p:pic>
    </p:spTree>
    <p:extLst>
      <p:ext uri="{BB962C8B-B14F-4D97-AF65-F5344CB8AC3E}">
        <p14:creationId xmlns:p14="http://schemas.microsoft.com/office/powerpoint/2010/main" val="2063394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_2 Presenters">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29209" y="3074737"/>
            <a:ext cx="5278967" cy="15163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FFFFFF"/>
              </a:solidFill>
            </a:endParaRPr>
          </a:p>
        </p:txBody>
      </p:sp>
      <p:sp>
        <p:nvSpPr>
          <p:cNvPr id="32" name="Rectangle 31"/>
          <p:cNvSpPr/>
          <p:nvPr userDrawn="1"/>
        </p:nvSpPr>
        <p:spPr>
          <a:xfrm>
            <a:off x="-1" y="2"/>
            <a:ext cx="12192001" cy="3112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FFFFFF"/>
              </a:solidFill>
            </a:endParaRPr>
          </a:p>
        </p:txBody>
      </p:sp>
      <p:sp>
        <p:nvSpPr>
          <p:cNvPr id="33" name="Title 5"/>
          <p:cNvSpPr>
            <a:spLocks noGrp="1"/>
          </p:cNvSpPr>
          <p:nvPr>
            <p:ph type="title" hasCustomPrompt="1"/>
          </p:nvPr>
        </p:nvSpPr>
        <p:spPr>
          <a:xfrm>
            <a:off x="796253" y="1865861"/>
            <a:ext cx="10771332" cy="532965"/>
          </a:xfrm>
          <a:prstGeom prst="rect">
            <a:avLst/>
          </a:prstGeom>
        </p:spPr>
        <p:txBody>
          <a:bodyPr vert="horz" lIns="0" anchor="b" anchorCtr="0"/>
          <a:lstStyle>
            <a:lvl1pPr>
              <a:defRPr lang="en-US" sz="2600" b="1" kern="1200" baseline="0" dirty="0" smtClean="0">
                <a:solidFill>
                  <a:schemeClr val="bg1"/>
                </a:solidFill>
                <a:latin typeface="Arial" pitchFamily="34" charset="0"/>
                <a:ea typeface="ＭＳ Ｐゴシック" charset="0"/>
                <a:cs typeface="Arial" pitchFamily="34" charset="0"/>
              </a:defRPr>
            </a:lvl1pPr>
          </a:lstStyle>
          <a:p>
            <a:r>
              <a:rPr lang="en-AU"/>
              <a:t>Click to edit presentation title</a:t>
            </a:r>
            <a:endParaRPr lang="en-US"/>
          </a:p>
        </p:txBody>
      </p:sp>
      <p:sp>
        <p:nvSpPr>
          <p:cNvPr id="34" name="Text Placeholder 9"/>
          <p:cNvSpPr>
            <a:spLocks noGrp="1"/>
          </p:cNvSpPr>
          <p:nvPr>
            <p:ph type="body" sz="quarter" idx="10" hasCustomPrompt="1"/>
          </p:nvPr>
        </p:nvSpPr>
        <p:spPr>
          <a:xfrm>
            <a:off x="796253" y="2379544"/>
            <a:ext cx="10771332" cy="360028"/>
          </a:xfrm>
          <a:prstGeom prst="rect">
            <a:avLst/>
          </a:prstGeom>
        </p:spPr>
        <p:txBody>
          <a:bodyPr vert="horz" lIns="0" tIns="0" bIns="0"/>
          <a:lstStyle>
            <a:lvl1pPr marL="0" indent="0">
              <a:buNone/>
              <a:defRPr lang="en-AU" sz="1800" b="1" kern="1200" dirty="0" smtClean="0">
                <a:solidFill>
                  <a:schemeClr val="bg1"/>
                </a:solidFill>
                <a:latin typeface="+mn-lt"/>
                <a:ea typeface="ＭＳ Ｐゴシック" charset="0"/>
                <a:cs typeface="ＭＳ Ｐゴシック" charset="0"/>
              </a:defRPr>
            </a:lvl1pPr>
            <a:lvl2pPr>
              <a:defRPr lang="en-AU" sz="1800" b="1" kern="1200" dirty="0" smtClean="0">
                <a:solidFill>
                  <a:schemeClr val="bg1"/>
                </a:solidFill>
                <a:latin typeface="+mn-lt"/>
                <a:ea typeface="ＭＳ Ｐゴシック" charset="0"/>
                <a:cs typeface="ＭＳ Ｐゴシック" charset="0"/>
              </a:defRPr>
            </a:lvl2pPr>
            <a:lvl3pPr>
              <a:defRPr lang="en-AU" sz="1800" b="1" kern="1200" dirty="0" smtClean="0">
                <a:solidFill>
                  <a:schemeClr val="bg1"/>
                </a:solidFill>
                <a:latin typeface="+mn-lt"/>
                <a:ea typeface="ＭＳ Ｐゴシック" charset="0"/>
                <a:cs typeface="ＭＳ Ｐゴシック" charset="0"/>
              </a:defRPr>
            </a:lvl3pPr>
            <a:lvl4pPr>
              <a:defRPr lang="en-AU" sz="1800" b="1" kern="1200" dirty="0" smtClean="0">
                <a:solidFill>
                  <a:schemeClr val="bg1"/>
                </a:solidFill>
                <a:latin typeface="+mn-lt"/>
                <a:ea typeface="ＭＳ Ｐゴシック" charset="0"/>
                <a:cs typeface="ＭＳ Ｐゴシック" charset="0"/>
              </a:defRPr>
            </a:lvl4pPr>
          </a:lstStyle>
          <a:p>
            <a:pPr lvl="0"/>
            <a:r>
              <a:rPr lang="en-AU"/>
              <a:t>Click to edit presentation subtitle</a:t>
            </a:r>
          </a:p>
        </p:txBody>
      </p:sp>
      <p:sp>
        <p:nvSpPr>
          <p:cNvPr id="36" name="Text Placeholder 28"/>
          <p:cNvSpPr>
            <a:spLocks noGrp="1"/>
          </p:cNvSpPr>
          <p:nvPr>
            <p:ph type="body" sz="quarter" idx="11" hasCustomPrompt="1"/>
          </p:nvPr>
        </p:nvSpPr>
        <p:spPr>
          <a:xfrm>
            <a:off x="796252" y="2803975"/>
            <a:ext cx="10771333" cy="224805"/>
          </a:xfrm>
          <a:prstGeom prst="rect">
            <a:avLst/>
          </a:prstGeom>
        </p:spPr>
        <p:txBody>
          <a:bodyPr vert="horz" lIns="0" tIns="0" rIns="0" bIns="0"/>
          <a:lstStyle>
            <a:lvl1pPr marL="0" indent="0" algn="l" defTabSz="912813" rtl="0" eaLnBrk="1" fontAlgn="base" hangingPunct="1">
              <a:spcBef>
                <a:spcPts val="600"/>
              </a:spcBef>
              <a:spcAft>
                <a:spcPts val="600"/>
              </a:spcAft>
              <a:buFont typeface="Arial" pitchFamily="34" charset="0"/>
              <a:buNone/>
              <a:defRPr lang="en-US" sz="1200" b="0" kern="1200" dirty="0" smtClean="0">
                <a:solidFill>
                  <a:schemeClr val="bg1"/>
                </a:solidFill>
                <a:latin typeface="+mn-lt"/>
                <a:ea typeface="ＭＳ Ｐゴシック" charset="0"/>
                <a:cs typeface="ＭＳ Ｐゴシック" charset="0"/>
              </a:defRPr>
            </a:lvl1pPr>
          </a:lstStyle>
          <a:p>
            <a:pPr lvl="0"/>
            <a:r>
              <a:rPr lang="en-AU"/>
              <a:t>Click to edit date</a:t>
            </a:r>
            <a:endParaRPr lang="en-US"/>
          </a:p>
        </p:txBody>
      </p:sp>
      <p:sp>
        <p:nvSpPr>
          <p:cNvPr id="37" name="Text Placeholder 30"/>
          <p:cNvSpPr>
            <a:spLocks noGrp="1"/>
          </p:cNvSpPr>
          <p:nvPr>
            <p:ph type="body" sz="quarter" idx="12" hasCustomPrompt="1"/>
          </p:nvPr>
        </p:nvSpPr>
        <p:spPr>
          <a:xfrm>
            <a:off x="796252" y="3169208"/>
            <a:ext cx="4993513" cy="263977"/>
          </a:xfrm>
          <a:prstGeom prst="rect">
            <a:avLst/>
          </a:prstGeom>
        </p:spPr>
        <p:txBody>
          <a:bodyPr vert="horz" lIns="0" tIns="0" rIns="0" bIns="0" anchor="b" anchorCtr="0"/>
          <a:lstStyle>
            <a:lvl1pPr marL="0" indent="0">
              <a:buNone/>
              <a:defRPr lang="en-US" sz="1400" b="1" kern="1200" dirty="0" smtClean="0">
                <a:solidFill>
                  <a:schemeClr val="bg1"/>
                </a:solidFill>
                <a:latin typeface="+mn-lt"/>
                <a:ea typeface="ＭＳ Ｐゴシック" charset="0"/>
                <a:cs typeface="ＭＳ Ｐゴシック" charset="0"/>
              </a:defRPr>
            </a:lvl1pPr>
          </a:lstStyle>
          <a:p>
            <a:pPr lvl="0"/>
            <a:r>
              <a:rPr lang="en-AU"/>
              <a:t>Click to edit name of presenter</a:t>
            </a:r>
            <a:endParaRPr lang="en-US"/>
          </a:p>
        </p:txBody>
      </p:sp>
      <p:sp>
        <p:nvSpPr>
          <p:cNvPr id="38" name="Text Placeholder 34"/>
          <p:cNvSpPr>
            <a:spLocks noGrp="1"/>
          </p:cNvSpPr>
          <p:nvPr>
            <p:ph type="body" sz="quarter" idx="13" hasCustomPrompt="1"/>
          </p:nvPr>
        </p:nvSpPr>
        <p:spPr>
          <a:xfrm>
            <a:off x="796252" y="3437751"/>
            <a:ext cx="4993513" cy="257146"/>
          </a:xfrm>
          <a:prstGeom prst="rect">
            <a:avLst/>
          </a:prstGeom>
        </p:spPr>
        <p:txBody>
          <a:bodyPr vert="horz" lIns="0" tIns="0" rIns="0" bIns="0"/>
          <a:lstStyle>
            <a:lvl1pPr marL="0" indent="0">
              <a:buNone/>
              <a:defRPr lang="en-US" sz="1400" b="0" kern="1200" baseline="0" dirty="0" smtClean="0">
                <a:solidFill>
                  <a:schemeClr val="bg1"/>
                </a:solidFill>
                <a:latin typeface="+mn-lt"/>
                <a:ea typeface="ＭＳ Ｐゴシック" charset="0"/>
                <a:cs typeface="ＭＳ Ｐゴシック" charset="0"/>
              </a:defRPr>
            </a:lvl1pPr>
          </a:lstStyle>
          <a:p>
            <a:pPr lvl="0"/>
            <a:r>
              <a:rPr lang="en-AU"/>
              <a:t>Click to edit presenter title</a:t>
            </a:r>
            <a:endParaRPr lang="en-US"/>
          </a:p>
        </p:txBody>
      </p:sp>
      <p:sp>
        <p:nvSpPr>
          <p:cNvPr id="39" name="Text Placeholder 30"/>
          <p:cNvSpPr>
            <a:spLocks noGrp="1"/>
          </p:cNvSpPr>
          <p:nvPr>
            <p:ph type="body" sz="quarter" idx="14" hasCustomPrompt="1"/>
          </p:nvPr>
        </p:nvSpPr>
        <p:spPr>
          <a:xfrm>
            <a:off x="796252" y="3777473"/>
            <a:ext cx="4993513" cy="263977"/>
          </a:xfrm>
          <a:prstGeom prst="rect">
            <a:avLst/>
          </a:prstGeom>
        </p:spPr>
        <p:txBody>
          <a:bodyPr vert="horz" lIns="0" tIns="0" rIns="0" bIns="0" anchor="b" anchorCtr="0"/>
          <a:lstStyle>
            <a:lvl1pPr marL="0" indent="0">
              <a:buNone/>
              <a:defRPr lang="en-US" sz="1400" b="1" kern="1200" dirty="0" smtClean="0">
                <a:solidFill>
                  <a:schemeClr val="bg1"/>
                </a:solidFill>
                <a:latin typeface="+mn-lt"/>
                <a:ea typeface="ＭＳ Ｐゴシック" charset="0"/>
                <a:cs typeface="ＭＳ Ｐゴシック" charset="0"/>
              </a:defRPr>
            </a:lvl1pPr>
          </a:lstStyle>
          <a:p>
            <a:pPr lvl="0"/>
            <a:r>
              <a:rPr lang="en-AU"/>
              <a:t>Click to edit name of presenter</a:t>
            </a:r>
            <a:endParaRPr lang="en-US"/>
          </a:p>
        </p:txBody>
      </p:sp>
      <p:sp>
        <p:nvSpPr>
          <p:cNvPr id="40" name="Text Placeholder 34"/>
          <p:cNvSpPr>
            <a:spLocks noGrp="1"/>
          </p:cNvSpPr>
          <p:nvPr>
            <p:ph type="body" sz="quarter" idx="15" hasCustomPrompt="1"/>
          </p:nvPr>
        </p:nvSpPr>
        <p:spPr>
          <a:xfrm>
            <a:off x="796252" y="4046016"/>
            <a:ext cx="4993513" cy="257146"/>
          </a:xfrm>
          <a:prstGeom prst="rect">
            <a:avLst/>
          </a:prstGeom>
        </p:spPr>
        <p:txBody>
          <a:bodyPr vert="horz" lIns="0" tIns="0" rIns="0" bIns="0"/>
          <a:lstStyle>
            <a:lvl1pPr marL="0" indent="0">
              <a:buNone/>
              <a:defRPr lang="en-US" sz="1400" b="0" kern="1200" baseline="0" dirty="0" smtClean="0">
                <a:solidFill>
                  <a:schemeClr val="bg1"/>
                </a:solidFill>
                <a:latin typeface="+mn-lt"/>
                <a:ea typeface="ＭＳ Ｐゴシック" charset="0"/>
                <a:cs typeface="ＭＳ Ｐゴシック" charset="0"/>
              </a:defRPr>
            </a:lvl1pPr>
          </a:lstStyle>
          <a:p>
            <a:pPr lvl="0"/>
            <a:r>
              <a:rPr lang="en-AU"/>
              <a:t>Click to edit presenter title</a:t>
            </a:r>
            <a:endParaRPr lang="en-US"/>
          </a:p>
        </p:txBody>
      </p:sp>
      <p:sp>
        <p:nvSpPr>
          <p:cNvPr id="41" name="TextBox 40"/>
          <p:cNvSpPr txBox="1"/>
          <p:nvPr userDrawn="1"/>
        </p:nvSpPr>
        <p:spPr bwMode="auto">
          <a:xfrm>
            <a:off x="620739" y="6495410"/>
            <a:ext cx="9227331" cy="184666"/>
          </a:xfrm>
          <a:prstGeom prst="rect">
            <a:avLst/>
          </a:prstGeom>
          <a:solidFill>
            <a:schemeClr val="bg1"/>
          </a:solidFill>
          <a:ln>
            <a:noFill/>
          </a:ln>
        </p:spPr>
        <p:txBody>
          <a:bodyPr wrap="square" lIns="0" tIns="0" rIns="0" bIns="0" rtlCol="0" anchor="ctr" anchorCtr="0">
            <a:spAutoFit/>
          </a:bodyPr>
          <a:lstStyle/>
          <a:p>
            <a:pPr algn="l">
              <a:spcBef>
                <a:spcPct val="0"/>
              </a:spcBef>
              <a:buClr>
                <a:srgbClr val="01286D"/>
              </a:buClr>
              <a:buSzPct val="80000"/>
              <a:buFont typeface="Wingdings" pitchFamily="2" charset="2"/>
              <a:buNone/>
            </a:pPr>
            <a:r>
              <a:rPr lang="en-US" sz="1200" b="0">
                <a:solidFill>
                  <a:schemeClr val="tx2"/>
                </a:solidFill>
              </a:rPr>
              <a:t>For investment professional use only and not for general public distribution</a:t>
            </a:r>
          </a:p>
        </p:txBody>
      </p:sp>
      <p:pic>
        <p:nvPicPr>
          <p:cNvPr id="16" name="Picture 15" descr="_FIDELITY LOGO_NEW_RGB_FINAL.ai"/>
          <p:cNvPicPr>
            <a:picLocks noChangeAspect="1"/>
          </p:cNvPicPr>
          <p:nvPr userDrawn="1"/>
        </p:nvPicPr>
        <p:blipFill rotWithShape="1">
          <a:blip r:embed="rId2" cstate="email">
            <a:extLst>
              <a:ext uri="{28A0092B-C50C-407E-A947-70E740481C1C}">
                <a14:useLocalDpi xmlns:a14="http://schemas.microsoft.com/office/drawing/2010/main"/>
              </a:ext>
            </a:extLst>
          </a:blip>
          <a:srcRect l="3221" t="8722" r="3508" b="6285"/>
          <a:stretch/>
        </p:blipFill>
        <p:spPr>
          <a:xfrm>
            <a:off x="10022989" y="6373912"/>
            <a:ext cx="1569299" cy="374235"/>
          </a:xfrm>
          <a:prstGeom prst="rect">
            <a:avLst/>
          </a:prstGeom>
        </p:spPr>
      </p:pic>
    </p:spTree>
    <p:extLst>
      <p:ext uri="{BB962C8B-B14F-4D97-AF65-F5344CB8AC3E}">
        <p14:creationId xmlns:p14="http://schemas.microsoft.com/office/powerpoint/2010/main" val="438918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3 Presenters">
    <p:bg>
      <p:bgPr>
        <a:solidFill>
          <a:schemeClr val="bg1"/>
        </a:solidFill>
        <a:effectLst/>
      </p:bgPr>
    </p:bg>
    <p:spTree>
      <p:nvGrpSpPr>
        <p:cNvPr id="1" name=""/>
        <p:cNvGrpSpPr/>
        <p:nvPr/>
      </p:nvGrpSpPr>
      <p:grpSpPr>
        <a:xfrm>
          <a:off x="0" y="0"/>
          <a:ext cx="0" cy="0"/>
          <a:chOff x="0" y="0"/>
          <a:chExt cx="0" cy="0"/>
        </a:xfrm>
      </p:grpSpPr>
      <p:sp>
        <p:nvSpPr>
          <p:cNvPr id="38" name="Rectangle 37"/>
          <p:cNvSpPr/>
          <p:nvPr userDrawn="1"/>
        </p:nvSpPr>
        <p:spPr>
          <a:xfrm>
            <a:off x="629209" y="3068053"/>
            <a:ext cx="5278967" cy="25607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FFFFFF"/>
              </a:solidFill>
            </a:endParaRPr>
          </a:p>
        </p:txBody>
      </p:sp>
      <p:sp>
        <p:nvSpPr>
          <p:cNvPr id="39" name="Rectangle 38"/>
          <p:cNvSpPr/>
          <p:nvPr userDrawn="1"/>
        </p:nvSpPr>
        <p:spPr>
          <a:xfrm>
            <a:off x="-1" y="2"/>
            <a:ext cx="12192001" cy="3112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006193"/>
              </a:solidFill>
            </a:endParaRPr>
          </a:p>
        </p:txBody>
      </p:sp>
      <p:sp>
        <p:nvSpPr>
          <p:cNvPr id="40" name="Title 5"/>
          <p:cNvSpPr>
            <a:spLocks noGrp="1"/>
          </p:cNvSpPr>
          <p:nvPr>
            <p:ph type="title" hasCustomPrompt="1"/>
          </p:nvPr>
        </p:nvSpPr>
        <p:spPr>
          <a:xfrm>
            <a:off x="796253" y="1865861"/>
            <a:ext cx="10771332" cy="532965"/>
          </a:xfrm>
          <a:prstGeom prst="rect">
            <a:avLst/>
          </a:prstGeom>
        </p:spPr>
        <p:txBody>
          <a:bodyPr vert="horz" lIns="0" anchor="b" anchorCtr="0"/>
          <a:lstStyle>
            <a:lvl1pPr>
              <a:defRPr lang="en-US" sz="2600" b="1" kern="1200" baseline="0" dirty="0" smtClean="0">
                <a:solidFill>
                  <a:schemeClr val="bg1"/>
                </a:solidFill>
                <a:latin typeface="Arial" pitchFamily="34" charset="0"/>
                <a:ea typeface="ＭＳ Ｐゴシック" charset="0"/>
                <a:cs typeface="Arial" pitchFamily="34" charset="0"/>
              </a:defRPr>
            </a:lvl1pPr>
          </a:lstStyle>
          <a:p>
            <a:r>
              <a:rPr lang="en-AU"/>
              <a:t>Click to edit presentation title</a:t>
            </a:r>
            <a:endParaRPr lang="en-US"/>
          </a:p>
        </p:txBody>
      </p:sp>
      <p:sp>
        <p:nvSpPr>
          <p:cNvPr id="41" name="Text Placeholder 9"/>
          <p:cNvSpPr>
            <a:spLocks noGrp="1"/>
          </p:cNvSpPr>
          <p:nvPr>
            <p:ph type="body" sz="quarter" idx="10" hasCustomPrompt="1"/>
          </p:nvPr>
        </p:nvSpPr>
        <p:spPr>
          <a:xfrm>
            <a:off x="796253" y="2379544"/>
            <a:ext cx="10771332" cy="360028"/>
          </a:xfrm>
          <a:prstGeom prst="rect">
            <a:avLst/>
          </a:prstGeom>
        </p:spPr>
        <p:txBody>
          <a:bodyPr vert="horz" lIns="0" tIns="0" bIns="0"/>
          <a:lstStyle>
            <a:lvl1pPr marL="0" indent="0">
              <a:buNone/>
              <a:defRPr lang="en-AU" sz="1800" b="1" kern="1200" dirty="0" smtClean="0">
                <a:solidFill>
                  <a:schemeClr val="bg1"/>
                </a:solidFill>
                <a:latin typeface="+mn-lt"/>
                <a:ea typeface="ＭＳ Ｐゴシック" charset="0"/>
                <a:cs typeface="ＭＳ Ｐゴシック" charset="0"/>
              </a:defRPr>
            </a:lvl1pPr>
            <a:lvl2pPr>
              <a:defRPr lang="en-AU" sz="1800" b="1" kern="1200" dirty="0" smtClean="0">
                <a:solidFill>
                  <a:schemeClr val="bg1"/>
                </a:solidFill>
                <a:latin typeface="+mn-lt"/>
                <a:ea typeface="ＭＳ Ｐゴシック" charset="0"/>
                <a:cs typeface="ＭＳ Ｐゴシック" charset="0"/>
              </a:defRPr>
            </a:lvl2pPr>
            <a:lvl3pPr>
              <a:defRPr lang="en-AU" sz="1800" b="1" kern="1200" dirty="0" smtClean="0">
                <a:solidFill>
                  <a:schemeClr val="bg1"/>
                </a:solidFill>
                <a:latin typeface="+mn-lt"/>
                <a:ea typeface="ＭＳ Ｐゴシック" charset="0"/>
                <a:cs typeface="ＭＳ Ｐゴシック" charset="0"/>
              </a:defRPr>
            </a:lvl3pPr>
            <a:lvl4pPr>
              <a:defRPr lang="en-AU" sz="1800" b="1" kern="1200" dirty="0" smtClean="0">
                <a:solidFill>
                  <a:schemeClr val="bg1"/>
                </a:solidFill>
                <a:latin typeface="+mn-lt"/>
                <a:ea typeface="ＭＳ Ｐゴシック" charset="0"/>
                <a:cs typeface="ＭＳ Ｐゴシック" charset="0"/>
              </a:defRPr>
            </a:lvl4pPr>
          </a:lstStyle>
          <a:p>
            <a:pPr lvl="0"/>
            <a:r>
              <a:rPr lang="en-AU"/>
              <a:t>Click to edit presentation subtitle</a:t>
            </a:r>
          </a:p>
        </p:txBody>
      </p:sp>
      <p:sp>
        <p:nvSpPr>
          <p:cNvPr id="42" name="Text Placeholder 28"/>
          <p:cNvSpPr>
            <a:spLocks noGrp="1"/>
          </p:cNvSpPr>
          <p:nvPr>
            <p:ph type="body" sz="quarter" idx="11" hasCustomPrompt="1"/>
          </p:nvPr>
        </p:nvSpPr>
        <p:spPr>
          <a:xfrm>
            <a:off x="796252" y="2803975"/>
            <a:ext cx="10771333" cy="224805"/>
          </a:xfrm>
          <a:prstGeom prst="rect">
            <a:avLst/>
          </a:prstGeom>
        </p:spPr>
        <p:txBody>
          <a:bodyPr vert="horz" lIns="0" tIns="0" rIns="0" bIns="0"/>
          <a:lstStyle>
            <a:lvl1pPr marL="0" indent="0" algn="l" defTabSz="912813" rtl="0" eaLnBrk="1" fontAlgn="base" hangingPunct="1">
              <a:spcBef>
                <a:spcPts val="600"/>
              </a:spcBef>
              <a:spcAft>
                <a:spcPts val="600"/>
              </a:spcAft>
              <a:buFont typeface="Arial" pitchFamily="34" charset="0"/>
              <a:buNone/>
              <a:defRPr lang="en-US" sz="1200" b="0" kern="1200" dirty="0" smtClean="0">
                <a:solidFill>
                  <a:schemeClr val="bg1"/>
                </a:solidFill>
                <a:latin typeface="+mn-lt"/>
                <a:ea typeface="ＭＳ Ｐゴシック" charset="0"/>
                <a:cs typeface="ＭＳ Ｐゴシック" charset="0"/>
              </a:defRPr>
            </a:lvl1pPr>
          </a:lstStyle>
          <a:p>
            <a:pPr lvl="0"/>
            <a:r>
              <a:rPr lang="en-AU"/>
              <a:t>Click to edit date</a:t>
            </a:r>
            <a:endParaRPr lang="en-US"/>
          </a:p>
        </p:txBody>
      </p:sp>
      <p:sp>
        <p:nvSpPr>
          <p:cNvPr id="43" name="Text Placeholder 30"/>
          <p:cNvSpPr>
            <a:spLocks noGrp="1"/>
          </p:cNvSpPr>
          <p:nvPr>
            <p:ph type="body" sz="quarter" idx="12" hasCustomPrompt="1"/>
          </p:nvPr>
        </p:nvSpPr>
        <p:spPr>
          <a:xfrm>
            <a:off x="796252" y="3169208"/>
            <a:ext cx="4993513" cy="263977"/>
          </a:xfrm>
          <a:prstGeom prst="rect">
            <a:avLst/>
          </a:prstGeom>
        </p:spPr>
        <p:txBody>
          <a:bodyPr vert="horz" lIns="0" tIns="0" rIns="0" bIns="0" anchor="b" anchorCtr="0"/>
          <a:lstStyle>
            <a:lvl1pPr marL="0" indent="0">
              <a:buNone/>
              <a:defRPr lang="en-US" sz="1400" b="1" kern="1200" dirty="0" smtClean="0">
                <a:solidFill>
                  <a:schemeClr val="bg1"/>
                </a:solidFill>
                <a:latin typeface="+mn-lt"/>
                <a:ea typeface="ＭＳ Ｐゴシック" charset="0"/>
                <a:cs typeface="ＭＳ Ｐゴシック" charset="0"/>
              </a:defRPr>
            </a:lvl1pPr>
          </a:lstStyle>
          <a:p>
            <a:pPr lvl="0"/>
            <a:r>
              <a:rPr lang="en-AU"/>
              <a:t>Click to edit name of presenter</a:t>
            </a:r>
            <a:endParaRPr lang="en-US"/>
          </a:p>
        </p:txBody>
      </p:sp>
      <p:sp>
        <p:nvSpPr>
          <p:cNvPr id="44" name="Text Placeholder 34"/>
          <p:cNvSpPr>
            <a:spLocks noGrp="1"/>
          </p:cNvSpPr>
          <p:nvPr>
            <p:ph type="body" sz="quarter" idx="13" hasCustomPrompt="1"/>
          </p:nvPr>
        </p:nvSpPr>
        <p:spPr>
          <a:xfrm>
            <a:off x="796252" y="3437751"/>
            <a:ext cx="4993513" cy="257146"/>
          </a:xfrm>
          <a:prstGeom prst="rect">
            <a:avLst/>
          </a:prstGeom>
        </p:spPr>
        <p:txBody>
          <a:bodyPr vert="horz" lIns="0" tIns="0" rIns="0" bIns="0"/>
          <a:lstStyle>
            <a:lvl1pPr marL="0" indent="0">
              <a:buNone/>
              <a:defRPr lang="en-US" sz="1400" b="0" kern="1200" baseline="0" dirty="0" smtClean="0">
                <a:solidFill>
                  <a:schemeClr val="bg1"/>
                </a:solidFill>
                <a:latin typeface="+mn-lt"/>
                <a:ea typeface="ＭＳ Ｐゴシック" charset="0"/>
                <a:cs typeface="ＭＳ Ｐゴシック" charset="0"/>
              </a:defRPr>
            </a:lvl1pPr>
          </a:lstStyle>
          <a:p>
            <a:pPr lvl="0"/>
            <a:r>
              <a:rPr lang="en-AU"/>
              <a:t>Click to edit presenter title</a:t>
            </a:r>
            <a:endParaRPr lang="en-US"/>
          </a:p>
        </p:txBody>
      </p:sp>
      <p:sp>
        <p:nvSpPr>
          <p:cNvPr id="45" name="Text Placeholder 30"/>
          <p:cNvSpPr>
            <a:spLocks noGrp="1"/>
          </p:cNvSpPr>
          <p:nvPr>
            <p:ph type="body" sz="quarter" idx="14" hasCustomPrompt="1"/>
          </p:nvPr>
        </p:nvSpPr>
        <p:spPr>
          <a:xfrm>
            <a:off x="796252" y="3777473"/>
            <a:ext cx="4993513" cy="263977"/>
          </a:xfrm>
          <a:prstGeom prst="rect">
            <a:avLst/>
          </a:prstGeom>
        </p:spPr>
        <p:txBody>
          <a:bodyPr vert="horz" lIns="0" tIns="0" rIns="0" bIns="0" anchor="b" anchorCtr="0"/>
          <a:lstStyle>
            <a:lvl1pPr marL="0" indent="0">
              <a:buNone/>
              <a:defRPr lang="en-US" sz="1400" b="1" kern="1200" dirty="0" smtClean="0">
                <a:solidFill>
                  <a:schemeClr val="bg1"/>
                </a:solidFill>
                <a:latin typeface="+mn-lt"/>
                <a:ea typeface="ＭＳ Ｐゴシック" charset="0"/>
                <a:cs typeface="ＭＳ Ｐゴシック" charset="0"/>
              </a:defRPr>
            </a:lvl1pPr>
          </a:lstStyle>
          <a:p>
            <a:pPr lvl="0"/>
            <a:r>
              <a:rPr lang="en-AU"/>
              <a:t>Click to edit name of presenter</a:t>
            </a:r>
            <a:endParaRPr lang="en-US"/>
          </a:p>
        </p:txBody>
      </p:sp>
      <p:sp>
        <p:nvSpPr>
          <p:cNvPr id="46" name="Text Placeholder 34"/>
          <p:cNvSpPr>
            <a:spLocks noGrp="1"/>
          </p:cNvSpPr>
          <p:nvPr>
            <p:ph type="body" sz="quarter" idx="15" hasCustomPrompt="1"/>
          </p:nvPr>
        </p:nvSpPr>
        <p:spPr>
          <a:xfrm>
            <a:off x="796252" y="4046016"/>
            <a:ext cx="4993513" cy="257146"/>
          </a:xfrm>
          <a:prstGeom prst="rect">
            <a:avLst/>
          </a:prstGeom>
        </p:spPr>
        <p:txBody>
          <a:bodyPr vert="horz" lIns="0" tIns="0" rIns="0" bIns="0"/>
          <a:lstStyle>
            <a:lvl1pPr marL="0" indent="0">
              <a:buNone/>
              <a:defRPr lang="en-US" sz="1400" b="0" kern="1200" baseline="0" dirty="0" smtClean="0">
                <a:solidFill>
                  <a:schemeClr val="bg1"/>
                </a:solidFill>
                <a:latin typeface="+mn-lt"/>
                <a:ea typeface="ＭＳ Ｐゴシック" charset="0"/>
                <a:cs typeface="ＭＳ Ｐゴシック" charset="0"/>
              </a:defRPr>
            </a:lvl1pPr>
          </a:lstStyle>
          <a:p>
            <a:pPr lvl="0"/>
            <a:r>
              <a:rPr lang="en-AU"/>
              <a:t>Click to edit presenter title</a:t>
            </a:r>
            <a:endParaRPr lang="en-US"/>
          </a:p>
        </p:txBody>
      </p:sp>
      <p:sp>
        <p:nvSpPr>
          <p:cNvPr id="47" name="Text Placeholder 30"/>
          <p:cNvSpPr>
            <a:spLocks noGrp="1"/>
          </p:cNvSpPr>
          <p:nvPr>
            <p:ph type="body" sz="quarter" idx="16" hasCustomPrompt="1"/>
          </p:nvPr>
        </p:nvSpPr>
        <p:spPr>
          <a:xfrm>
            <a:off x="796252" y="4392421"/>
            <a:ext cx="4993513" cy="263977"/>
          </a:xfrm>
          <a:prstGeom prst="rect">
            <a:avLst/>
          </a:prstGeom>
        </p:spPr>
        <p:txBody>
          <a:bodyPr vert="horz" lIns="0" tIns="0" rIns="0" bIns="0" anchor="b" anchorCtr="0"/>
          <a:lstStyle>
            <a:lvl1pPr marL="0" indent="0">
              <a:buNone/>
              <a:defRPr lang="en-US" sz="1400" b="1" kern="1200" dirty="0" smtClean="0">
                <a:solidFill>
                  <a:schemeClr val="bg1"/>
                </a:solidFill>
                <a:latin typeface="+mn-lt"/>
                <a:ea typeface="ＭＳ Ｐゴシック" charset="0"/>
                <a:cs typeface="ＭＳ Ｐゴシック" charset="0"/>
              </a:defRPr>
            </a:lvl1pPr>
          </a:lstStyle>
          <a:p>
            <a:pPr lvl="0"/>
            <a:r>
              <a:rPr lang="en-AU"/>
              <a:t>Click to edit name of presenter</a:t>
            </a:r>
            <a:endParaRPr lang="en-US"/>
          </a:p>
        </p:txBody>
      </p:sp>
      <p:sp>
        <p:nvSpPr>
          <p:cNvPr id="48" name="Text Placeholder 34"/>
          <p:cNvSpPr>
            <a:spLocks noGrp="1"/>
          </p:cNvSpPr>
          <p:nvPr>
            <p:ph type="body" sz="quarter" idx="17" hasCustomPrompt="1"/>
          </p:nvPr>
        </p:nvSpPr>
        <p:spPr>
          <a:xfrm>
            <a:off x="796252" y="4660964"/>
            <a:ext cx="4993513" cy="257146"/>
          </a:xfrm>
          <a:prstGeom prst="rect">
            <a:avLst/>
          </a:prstGeom>
        </p:spPr>
        <p:txBody>
          <a:bodyPr vert="horz" lIns="0" tIns="0" rIns="0" bIns="0"/>
          <a:lstStyle>
            <a:lvl1pPr marL="0" indent="0">
              <a:buNone/>
              <a:defRPr lang="en-US" sz="1400" b="0" kern="1200" baseline="0" dirty="0" smtClean="0">
                <a:solidFill>
                  <a:schemeClr val="bg1"/>
                </a:solidFill>
                <a:latin typeface="+mn-lt"/>
                <a:ea typeface="ＭＳ Ｐゴシック" charset="0"/>
                <a:cs typeface="ＭＳ Ｐゴシック" charset="0"/>
              </a:defRPr>
            </a:lvl1pPr>
          </a:lstStyle>
          <a:p>
            <a:pPr lvl="0"/>
            <a:r>
              <a:rPr lang="en-AU"/>
              <a:t>Click to edit presenter title</a:t>
            </a:r>
            <a:endParaRPr lang="en-US"/>
          </a:p>
        </p:txBody>
      </p:sp>
      <p:sp>
        <p:nvSpPr>
          <p:cNvPr id="49" name="TextBox 48"/>
          <p:cNvSpPr txBox="1"/>
          <p:nvPr userDrawn="1"/>
        </p:nvSpPr>
        <p:spPr bwMode="auto">
          <a:xfrm>
            <a:off x="620739" y="6495410"/>
            <a:ext cx="9227331" cy="184666"/>
          </a:xfrm>
          <a:prstGeom prst="rect">
            <a:avLst/>
          </a:prstGeom>
          <a:solidFill>
            <a:schemeClr val="bg1"/>
          </a:solidFill>
          <a:ln>
            <a:noFill/>
          </a:ln>
        </p:spPr>
        <p:txBody>
          <a:bodyPr wrap="square" lIns="0" tIns="0" rIns="0" bIns="0" rtlCol="0" anchor="ctr" anchorCtr="0">
            <a:spAutoFit/>
          </a:bodyPr>
          <a:lstStyle/>
          <a:p>
            <a:pPr algn="l">
              <a:spcBef>
                <a:spcPct val="0"/>
              </a:spcBef>
              <a:buClr>
                <a:srgbClr val="01286D"/>
              </a:buClr>
              <a:buSzPct val="80000"/>
              <a:buFont typeface="Wingdings" pitchFamily="2" charset="2"/>
              <a:buNone/>
            </a:pPr>
            <a:r>
              <a:rPr lang="en-US" sz="1200" b="0">
                <a:solidFill>
                  <a:srgbClr val="0A4D80"/>
                </a:solidFill>
              </a:rPr>
              <a:t>For investment professional use only and not for general public distribution</a:t>
            </a:r>
          </a:p>
        </p:txBody>
      </p:sp>
      <p:pic>
        <p:nvPicPr>
          <p:cNvPr id="17" name="Picture 16" descr="_FIDELITY LOGO_NEW_RGB_FINAL.ai"/>
          <p:cNvPicPr>
            <a:picLocks noChangeAspect="1"/>
          </p:cNvPicPr>
          <p:nvPr userDrawn="1"/>
        </p:nvPicPr>
        <p:blipFill rotWithShape="1">
          <a:blip r:embed="rId2" cstate="email">
            <a:extLst>
              <a:ext uri="{28A0092B-C50C-407E-A947-70E740481C1C}">
                <a14:useLocalDpi xmlns:a14="http://schemas.microsoft.com/office/drawing/2010/main"/>
              </a:ext>
            </a:extLst>
          </a:blip>
          <a:srcRect l="3221" t="8722" r="3508" b="6285"/>
          <a:stretch/>
        </p:blipFill>
        <p:spPr>
          <a:xfrm>
            <a:off x="10022989" y="6373912"/>
            <a:ext cx="1569299" cy="374235"/>
          </a:xfrm>
          <a:prstGeom prst="rect">
            <a:avLst/>
          </a:prstGeom>
        </p:spPr>
      </p:pic>
    </p:spTree>
    <p:extLst>
      <p:ext uri="{BB962C8B-B14F-4D97-AF65-F5344CB8AC3E}">
        <p14:creationId xmlns:p14="http://schemas.microsoft.com/office/powerpoint/2010/main" val="359005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s_4 sections">
    <p:bg>
      <p:bgPr>
        <a:solidFill>
          <a:schemeClr val="bg1"/>
        </a:solidFill>
        <a:effectLst/>
      </p:bgPr>
    </p:bg>
    <p:spTree>
      <p:nvGrpSpPr>
        <p:cNvPr id="1" name=""/>
        <p:cNvGrpSpPr/>
        <p:nvPr/>
      </p:nvGrpSpPr>
      <p:grpSpPr>
        <a:xfrm>
          <a:off x="0" y="0"/>
          <a:ext cx="0" cy="0"/>
          <a:chOff x="0" y="0"/>
          <a:chExt cx="0" cy="0"/>
        </a:xfrm>
      </p:grpSpPr>
      <p:sp>
        <p:nvSpPr>
          <p:cNvPr id="28" name="Rectangle 27"/>
          <p:cNvSpPr/>
          <p:nvPr userDrawn="1"/>
        </p:nvSpPr>
        <p:spPr>
          <a:xfrm>
            <a:off x="629209" y="2514883"/>
            <a:ext cx="5278967" cy="66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FFFFFF"/>
              </a:solidFill>
            </a:endParaRPr>
          </a:p>
        </p:txBody>
      </p:sp>
      <p:sp>
        <p:nvSpPr>
          <p:cNvPr id="29" name="Rectangle 28"/>
          <p:cNvSpPr/>
          <p:nvPr userDrawn="1"/>
        </p:nvSpPr>
        <p:spPr>
          <a:xfrm>
            <a:off x="629209" y="3098322"/>
            <a:ext cx="5278967" cy="1573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FFFFFF"/>
              </a:solidFill>
            </a:endParaRPr>
          </a:p>
        </p:txBody>
      </p:sp>
      <p:sp>
        <p:nvSpPr>
          <p:cNvPr id="30" name="Text Placeholder 2"/>
          <p:cNvSpPr txBox="1">
            <a:spLocks/>
          </p:cNvSpPr>
          <p:nvPr userDrawn="1"/>
        </p:nvSpPr>
        <p:spPr bwMode="auto">
          <a:xfrm>
            <a:off x="797163" y="2647611"/>
            <a:ext cx="5111012" cy="288581"/>
          </a:xfrm>
          <a:prstGeom prst="rect">
            <a:avLst/>
          </a:prstGeom>
          <a:noFill/>
          <a:ln algn="ct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spcBef>
                <a:spcPts val="600"/>
              </a:spcBef>
              <a:spcAft>
                <a:spcPts val="600"/>
              </a:spcAft>
              <a:buFont typeface="Arial" pitchFamily="34" charset="0"/>
              <a:buNone/>
              <a:defRPr sz="1600" kern="1200" smtClean="0">
                <a:solidFill>
                  <a:schemeClr val="bg1"/>
                </a:solidFill>
                <a:latin typeface="+mn-lt"/>
                <a:ea typeface="ＭＳ Ｐゴシック" charset="0"/>
                <a:cs typeface="ＭＳ Ｐゴシック" charset="0"/>
              </a:defRPr>
            </a:lvl1pPr>
            <a:lvl2pPr marL="357188" indent="-171450"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2pPr>
            <a:lvl3pPr marL="474663" indent="-10953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3pPr>
            <a:lvl4pPr marL="652463" indent="-168275"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4pPr>
            <a:lvl5pPr marL="814388" indent="-15398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a:t>Contents</a:t>
            </a:r>
            <a:endParaRPr lang="en-GB" sz="2000" b="1"/>
          </a:p>
        </p:txBody>
      </p:sp>
      <p:sp>
        <p:nvSpPr>
          <p:cNvPr id="31" name="Text Placeholder 2"/>
          <p:cNvSpPr>
            <a:spLocks noGrp="1"/>
          </p:cNvSpPr>
          <p:nvPr>
            <p:ph type="body" sz="quarter" idx="10" hasCustomPrompt="1"/>
          </p:nvPr>
        </p:nvSpPr>
        <p:spPr>
          <a:xfrm>
            <a:off x="797163" y="3281852"/>
            <a:ext cx="4878176" cy="271110"/>
          </a:xfrm>
          <a:prstGeom prst="rect">
            <a:avLst/>
          </a:prstGeom>
        </p:spPr>
        <p:txBody>
          <a:bodyPr vert="horz" lIns="0" tIns="0" rIns="0" bIns="0" anchor="ctr" anchorCtr="0"/>
          <a:lstStyle>
            <a:lvl1pPr marL="0" indent="0">
              <a:buNone/>
              <a:defRPr lang="en-US" sz="1600" b="0" kern="1200" dirty="0" smtClean="0">
                <a:solidFill>
                  <a:schemeClr val="bg1"/>
                </a:solidFill>
                <a:latin typeface="+mn-lt"/>
                <a:ea typeface="ＭＳ Ｐゴシック" charset="0"/>
                <a:cs typeface="ＭＳ Ｐゴシック" charset="0"/>
              </a:defRPr>
            </a:lvl1pPr>
          </a:lstStyle>
          <a:p>
            <a:pPr lvl="0"/>
            <a:r>
              <a:rPr lang="en-AU"/>
              <a:t>Click to edit section 1</a:t>
            </a:r>
            <a:endParaRPr lang="en-US"/>
          </a:p>
        </p:txBody>
      </p:sp>
      <p:sp>
        <p:nvSpPr>
          <p:cNvPr id="32" name="Text Placeholder 2"/>
          <p:cNvSpPr>
            <a:spLocks noGrp="1"/>
          </p:cNvSpPr>
          <p:nvPr>
            <p:ph type="body" sz="quarter" idx="11" hasCustomPrompt="1"/>
          </p:nvPr>
        </p:nvSpPr>
        <p:spPr>
          <a:xfrm>
            <a:off x="797163" y="3594857"/>
            <a:ext cx="4878176" cy="271110"/>
          </a:xfrm>
          <a:prstGeom prst="rect">
            <a:avLst/>
          </a:prstGeom>
        </p:spPr>
        <p:txBody>
          <a:bodyPr vert="horz" lIns="0" tIns="0" rIns="0" bIns="0" anchor="ctr" anchorCtr="0"/>
          <a:lstStyle>
            <a:lvl1pPr marL="0" indent="0">
              <a:buNone/>
              <a:defRPr lang="en-US" sz="1600" b="0" kern="1200" dirty="0" smtClean="0">
                <a:solidFill>
                  <a:schemeClr val="bg1"/>
                </a:solidFill>
                <a:latin typeface="+mn-lt"/>
                <a:ea typeface="ＭＳ Ｐゴシック" charset="0"/>
                <a:cs typeface="ＭＳ Ｐゴシック" charset="0"/>
              </a:defRPr>
            </a:lvl1pPr>
          </a:lstStyle>
          <a:p>
            <a:pPr lvl="0"/>
            <a:r>
              <a:rPr lang="en-AU"/>
              <a:t>Click to edit section 2</a:t>
            </a:r>
            <a:endParaRPr lang="en-US"/>
          </a:p>
        </p:txBody>
      </p:sp>
      <p:sp>
        <p:nvSpPr>
          <p:cNvPr id="33" name="Text Placeholder 2"/>
          <p:cNvSpPr>
            <a:spLocks noGrp="1"/>
          </p:cNvSpPr>
          <p:nvPr>
            <p:ph type="body" sz="quarter" idx="12" hasCustomPrompt="1"/>
          </p:nvPr>
        </p:nvSpPr>
        <p:spPr>
          <a:xfrm>
            <a:off x="797163" y="3907862"/>
            <a:ext cx="4878176" cy="271110"/>
          </a:xfrm>
          <a:prstGeom prst="rect">
            <a:avLst/>
          </a:prstGeom>
        </p:spPr>
        <p:txBody>
          <a:bodyPr vert="horz" lIns="0" tIns="0" rIns="0" bIns="0" anchor="ctr" anchorCtr="0"/>
          <a:lstStyle>
            <a:lvl1pPr marL="0" indent="0">
              <a:buNone/>
              <a:defRPr lang="en-US" sz="1600" b="0" kern="1200" dirty="0" smtClean="0">
                <a:solidFill>
                  <a:schemeClr val="bg1"/>
                </a:solidFill>
                <a:latin typeface="+mn-lt"/>
                <a:ea typeface="ＭＳ Ｐゴシック" charset="0"/>
                <a:cs typeface="ＭＳ Ｐゴシック" charset="0"/>
              </a:defRPr>
            </a:lvl1pPr>
          </a:lstStyle>
          <a:p>
            <a:pPr lvl="0"/>
            <a:r>
              <a:rPr lang="en-AU"/>
              <a:t>Click to edit section 3</a:t>
            </a:r>
            <a:endParaRPr lang="en-US"/>
          </a:p>
        </p:txBody>
      </p:sp>
      <p:sp>
        <p:nvSpPr>
          <p:cNvPr id="34" name="Text Placeholder 2"/>
          <p:cNvSpPr>
            <a:spLocks noGrp="1"/>
          </p:cNvSpPr>
          <p:nvPr>
            <p:ph type="body" sz="quarter" idx="13" hasCustomPrompt="1"/>
          </p:nvPr>
        </p:nvSpPr>
        <p:spPr>
          <a:xfrm>
            <a:off x="797163" y="4220868"/>
            <a:ext cx="4878176" cy="271110"/>
          </a:xfrm>
          <a:prstGeom prst="rect">
            <a:avLst/>
          </a:prstGeom>
        </p:spPr>
        <p:txBody>
          <a:bodyPr vert="horz" lIns="0" tIns="0" rIns="0" bIns="0" anchor="ctr" anchorCtr="0"/>
          <a:lstStyle>
            <a:lvl1pPr marL="0" indent="0">
              <a:buNone/>
              <a:defRPr lang="en-US" sz="1600" b="0" kern="1200" dirty="0" smtClean="0">
                <a:solidFill>
                  <a:schemeClr val="bg1"/>
                </a:solidFill>
                <a:latin typeface="+mn-lt"/>
                <a:ea typeface="ＭＳ Ｐゴシック" charset="0"/>
                <a:cs typeface="ＭＳ Ｐゴシック" charset="0"/>
              </a:defRPr>
            </a:lvl1pPr>
          </a:lstStyle>
          <a:p>
            <a:pPr lvl="0"/>
            <a:r>
              <a:rPr lang="en-AU"/>
              <a:t>Click to edit section 4</a:t>
            </a:r>
            <a:endParaRPr lang="en-US"/>
          </a:p>
        </p:txBody>
      </p:sp>
      <p:cxnSp>
        <p:nvCxnSpPr>
          <p:cNvPr id="35" name="Straight Connector 34"/>
          <p:cNvCxnSpPr/>
          <p:nvPr userDrawn="1"/>
        </p:nvCxnSpPr>
        <p:spPr>
          <a:xfrm>
            <a:off x="0" y="3098800"/>
            <a:ext cx="1219200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15" descr="_FIDELITY LOGO_NEW_RGB_FINAL.ai"/>
          <p:cNvPicPr>
            <a:picLocks noChangeAspect="1"/>
          </p:cNvPicPr>
          <p:nvPr userDrawn="1"/>
        </p:nvPicPr>
        <p:blipFill rotWithShape="1">
          <a:blip r:embed="rId2" cstate="email">
            <a:extLst>
              <a:ext uri="{28A0092B-C50C-407E-A947-70E740481C1C}">
                <a14:useLocalDpi xmlns:a14="http://schemas.microsoft.com/office/drawing/2010/main"/>
              </a:ext>
            </a:extLst>
          </a:blip>
          <a:srcRect l="3221" t="8722" r="3508" b="6285"/>
          <a:stretch/>
        </p:blipFill>
        <p:spPr>
          <a:xfrm>
            <a:off x="10022989" y="6373912"/>
            <a:ext cx="1569299" cy="374235"/>
          </a:xfrm>
          <a:prstGeom prst="rect">
            <a:avLst/>
          </a:prstGeom>
        </p:spPr>
      </p:pic>
    </p:spTree>
    <p:extLst>
      <p:ext uri="{BB962C8B-B14F-4D97-AF65-F5344CB8AC3E}">
        <p14:creationId xmlns:p14="http://schemas.microsoft.com/office/powerpoint/2010/main" val="2928360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s_Tabl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629209" y="2514884"/>
            <a:ext cx="5278967" cy="5865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defTabSz="914239" fontAlgn="auto">
              <a:spcBef>
                <a:spcPts val="0"/>
              </a:spcBef>
              <a:spcAft>
                <a:spcPts val="0"/>
              </a:spcAft>
              <a:defRPr/>
            </a:pPr>
            <a:endParaRPr lang="en-GB" sz="1800" b="0">
              <a:solidFill>
                <a:srgbClr val="FFFFFF"/>
              </a:solidFill>
            </a:endParaRPr>
          </a:p>
        </p:txBody>
      </p:sp>
      <p:sp>
        <p:nvSpPr>
          <p:cNvPr id="14" name="Text Placeholder 2"/>
          <p:cNvSpPr txBox="1">
            <a:spLocks/>
          </p:cNvSpPr>
          <p:nvPr userDrawn="1"/>
        </p:nvSpPr>
        <p:spPr bwMode="auto">
          <a:xfrm>
            <a:off x="797163" y="2647611"/>
            <a:ext cx="5111012" cy="288581"/>
          </a:xfrm>
          <a:prstGeom prst="rect">
            <a:avLst/>
          </a:prstGeom>
          <a:noFill/>
          <a:ln algn="ct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spcBef>
                <a:spcPts val="600"/>
              </a:spcBef>
              <a:spcAft>
                <a:spcPts val="600"/>
              </a:spcAft>
              <a:buFont typeface="Arial" pitchFamily="34" charset="0"/>
              <a:buNone/>
              <a:defRPr sz="1600" kern="1200" smtClean="0">
                <a:solidFill>
                  <a:schemeClr val="bg1"/>
                </a:solidFill>
                <a:latin typeface="+mn-lt"/>
                <a:ea typeface="ＭＳ Ｐゴシック" charset="0"/>
                <a:cs typeface="ＭＳ Ｐゴシック" charset="0"/>
              </a:defRPr>
            </a:lvl1pPr>
            <a:lvl2pPr marL="357188" indent="-171450"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2pPr>
            <a:lvl3pPr marL="474663" indent="-10953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3pPr>
            <a:lvl4pPr marL="652463" indent="-168275"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4pPr>
            <a:lvl5pPr marL="814388" indent="-15398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a:t>Contents</a:t>
            </a:r>
            <a:endParaRPr lang="en-GB" sz="2000" b="1"/>
          </a:p>
        </p:txBody>
      </p:sp>
      <p:cxnSp>
        <p:nvCxnSpPr>
          <p:cNvPr id="15" name="Straight Connector 14"/>
          <p:cNvCxnSpPr/>
          <p:nvPr userDrawn="1"/>
        </p:nvCxnSpPr>
        <p:spPr>
          <a:xfrm>
            <a:off x="0" y="3098800"/>
            <a:ext cx="1219200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descr="_FIDELITY LOGO_NEW_RGB_FINAL.ai"/>
          <p:cNvPicPr>
            <a:picLocks noChangeAspect="1"/>
          </p:cNvPicPr>
          <p:nvPr userDrawn="1"/>
        </p:nvPicPr>
        <p:blipFill rotWithShape="1">
          <a:blip r:embed="rId2" cstate="email">
            <a:extLst>
              <a:ext uri="{28A0092B-C50C-407E-A947-70E740481C1C}">
                <a14:useLocalDpi xmlns:a14="http://schemas.microsoft.com/office/drawing/2010/main"/>
              </a:ext>
            </a:extLst>
          </a:blip>
          <a:srcRect l="3221" t="8722" r="3508" b="6285"/>
          <a:stretch/>
        </p:blipFill>
        <p:spPr>
          <a:xfrm>
            <a:off x="10022989" y="6373912"/>
            <a:ext cx="1569299" cy="374235"/>
          </a:xfrm>
          <a:prstGeom prst="rect">
            <a:avLst/>
          </a:prstGeom>
        </p:spPr>
      </p:pic>
    </p:spTree>
    <p:extLst>
      <p:ext uri="{BB962C8B-B14F-4D97-AF65-F5344CB8AC3E}">
        <p14:creationId xmlns:p14="http://schemas.microsoft.com/office/powerpoint/2010/main" val="1597174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0" y="3098800"/>
            <a:ext cx="1219200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hasCustomPrompt="1"/>
          </p:nvPr>
        </p:nvSpPr>
        <p:spPr>
          <a:xfrm>
            <a:off x="629205" y="2557947"/>
            <a:ext cx="10938379" cy="377276"/>
          </a:xfrm>
          <a:prstGeom prst="rect">
            <a:avLst/>
          </a:prstGeom>
        </p:spPr>
        <p:txBody>
          <a:bodyPr vert="horz" lIns="0" tIns="0" rIns="0" bIns="0" anchor="b" anchorCtr="0"/>
          <a:lstStyle>
            <a:lvl1pPr>
              <a:defRPr lang="en-US" sz="2400" b="1" kern="1200" dirty="0">
                <a:solidFill>
                  <a:schemeClr val="tx2"/>
                </a:solidFill>
                <a:latin typeface="Arial" pitchFamily="34" charset="0"/>
                <a:ea typeface="ＭＳ Ｐゴシック" charset="0"/>
                <a:cs typeface="Arial" pitchFamily="34" charset="0"/>
              </a:defRPr>
            </a:lvl1pPr>
          </a:lstStyle>
          <a:p>
            <a:r>
              <a:rPr lang="en-AU"/>
              <a:t>Click to edit section title</a:t>
            </a:r>
            <a:endParaRPr lang="en-US"/>
          </a:p>
        </p:txBody>
      </p:sp>
      <p:pic>
        <p:nvPicPr>
          <p:cNvPr id="7" name="Picture 6" descr="_FIDELITY LOGO_NEW_RGB_FINAL.ai"/>
          <p:cNvPicPr>
            <a:picLocks noChangeAspect="1"/>
          </p:cNvPicPr>
          <p:nvPr userDrawn="1"/>
        </p:nvPicPr>
        <p:blipFill rotWithShape="1">
          <a:blip r:embed="rId2" cstate="email">
            <a:extLst>
              <a:ext uri="{28A0092B-C50C-407E-A947-70E740481C1C}">
                <a14:useLocalDpi xmlns:a14="http://schemas.microsoft.com/office/drawing/2010/main"/>
              </a:ext>
            </a:extLst>
          </a:blip>
          <a:srcRect l="3221" t="8722" r="3508" b="6285"/>
          <a:stretch/>
        </p:blipFill>
        <p:spPr>
          <a:xfrm>
            <a:off x="10022989" y="6373912"/>
            <a:ext cx="1569299" cy="374235"/>
          </a:xfrm>
          <a:prstGeom prst="rect">
            <a:avLst/>
          </a:prstGeom>
        </p:spPr>
      </p:pic>
    </p:spTree>
    <p:extLst>
      <p:ext uri="{BB962C8B-B14F-4D97-AF65-F5344CB8AC3E}">
        <p14:creationId xmlns:p14="http://schemas.microsoft.com/office/powerpoint/2010/main" val="2183399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1"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2"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Tree>
    <p:extLst>
      <p:ext uri="{BB962C8B-B14F-4D97-AF65-F5344CB8AC3E}">
        <p14:creationId xmlns:p14="http://schemas.microsoft.com/office/powerpoint/2010/main" val="285345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p:spTree>
      <p:nvGrpSpPr>
        <p:cNvPr id="1" name=""/>
        <p:cNvGrpSpPr/>
        <p:nvPr/>
      </p:nvGrpSpPr>
      <p:grpSpPr>
        <a:xfrm>
          <a:off x="0" y="0"/>
          <a:ext cx="0" cy="0"/>
          <a:chOff x="0" y="0"/>
          <a:chExt cx="0" cy="0"/>
        </a:xfrm>
      </p:grpSpPr>
      <p:sp>
        <p:nvSpPr>
          <p:cNvPr id="7" name="Background"/>
          <p:cNvSpPr/>
          <p:nvPr userDrawn="1"/>
        </p:nvSpPr>
        <p:spPr>
          <a:xfrm>
            <a:off x="0" y="2324100"/>
            <a:ext cx="12193200" cy="2235200"/>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a:p>
        </p:txBody>
      </p:sp>
      <p:cxnSp>
        <p:nvCxnSpPr>
          <p:cNvPr id="12" name="Straight Connector 11">
            <a:extLst>
              <a:ext uri="{FF2B5EF4-FFF2-40B4-BE49-F238E27FC236}">
                <a16:creationId xmlns:a16="http://schemas.microsoft.com/office/drawing/2014/main" id="{62B30A3F-05F8-4260-BB6D-E37AB1E079FE}"/>
              </a:ext>
            </a:extLst>
          </p:cNvPr>
          <p:cNvCxnSpPr>
            <a:cxnSpLocks/>
          </p:cNvCxnSpPr>
          <p:nvPr userDrawn="1"/>
        </p:nvCxnSpPr>
        <p:spPr>
          <a:xfrm>
            <a:off x="1003300" y="3698082"/>
            <a:ext cx="589756"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B845BF3C-6230-4BE7-9936-1C136072016F}"/>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8" name="Date Placeholder 7">
            <a:extLst>
              <a:ext uri="{FF2B5EF4-FFF2-40B4-BE49-F238E27FC236}">
                <a16:creationId xmlns:a16="http://schemas.microsoft.com/office/drawing/2014/main" id="{503860B1-5E16-44F3-A3B3-9673F580B235}"/>
              </a:ext>
            </a:extLst>
          </p:cNvPr>
          <p:cNvSpPr>
            <a:spLocks noGrp="1"/>
          </p:cNvSpPr>
          <p:nvPr>
            <p:ph type="dt" sz="half" idx="10"/>
          </p:nvPr>
        </p:nvSpPr>
        <p:spPr/>
        <p:txBody>
          <a:bodyPr/>
          <a:lstStyle/>
          <a:p>
            <a:fld id="{EDBEA668-6125-4F3D-914D-FEEA66F1D2E2}" type="datetime6">
              <a:rPr lang="en-GB" smtClean="0"/>
              <a:t>November 23</a:t>
            </a:fld>
            <a:endParaRPr lang="en-GB"/>
          </a:p>
        </p:txBody>
      </p:sp>
      <p:sp>
        <p:nvSpPr>
          <p:cNvPr id="10" name="Slide Number Placeholder 9">
            <a:extLst>
              <a:ext uri="{FF2B5EF4-FFF2-40B4-BE49-F238E27FC236}">
                <a16:creationId xmlns:a16="http://schemas.microsoft.com/office/drawing/2014/main" id="{A6E89291-A03F-45BA-BBBB-219C7CF88D59}"/>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6" name="text" descr="{&quot;templafy&quot;:{&quot;binding&quot;:&quot;Translations.PPTitle&quot;,&quot;type&quot;:&quot;text&quot;}}" title="Translations.PPTitle">
            <a:extLst>
              <a:ext uri="{FF2B5EF4-FFF2-40B4-BE49-F238E27FC236}">
                <a16:creationId xmlns:a16="http://schemas.microsoft.com/office/drawing/2014/main" id="{19A32ED9-7798-439C-A7C6-76EE2C00FC31}"/>
              </a:ext>
            </a:extLst>
          </p:cNvPr>
          <p:cNvSpPr>
            <a:spLocks noGrp="1"/>
          </p:cNvSpPr>
          <p:nvPr>
            <p:ph type="body" sz="quarter" idx="13" hasCustomPrompt="1"/>
          </p:nvPr>
        </p:nvSpPr>
        <p:spPr>
          <a:xfrm>
            <a:off x="1003300" y="2539999"/>
            <a:ext cx="10626725" cy="958849"/>
          </a:xfrm>
        </p:spPr>
        <p:txBody>
          <a:bodyPr anchor="b"/>
          <a:lstStyle>
            <a:lvl1pPr marL="0" indent="0">
              <a:buNone/>
              <a:defRPr sz="3200" b="1">
                <a:solidFill>
                  <a:schemeClr val="bg1"/>
                </a:solidFill>
              </a:defRPr>
            </a:lvl1pPr>
          </a:lstStyle>
          <a:p>
            <a:pPr lvl="0"/>
            <a:r>
              <a:rPr lang="en-GB"/>
              <a:t>Click to add title</a:t>
            </a:r>
          </a:p>
        </p:txBody>
      </p:sp>
      <p:pic>
        <p:nvPicPr>
          <p:cNvPr id="11" name="Picture 10">
            <a:extLst>
              <a:ext uri="{FF2B5EF4-FFF2-40B4-BE49-F238E27FC236}">
                <a16:creationId xmlns:a16="http://schemas.microsoft.com/office/drawing/2014/main" id="{0A767325-FEF1-428F-B03A-432B93C2B9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2400" y="6368400"/>
            <a:ext cx="1150801" cy="363600"/>
          </a:xfrm>
          <a:prstGeom prst="rect">
            <a:avLst/>
          </a:prstGeom>
        </p:spPr>
      </p:pic>
    </p:spTree>
    <p:extLst>
      <p:ext uri="{BB962C8B-B14F-4D97-AF65-F5344CB8AC3E}">
        <p14:creationId xmlns:p14="http://schemas.microsoft.com/office/powerpoint/2010/main" val="1971382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ext/Bullets">
    <p:spTree>
      <p:nvGrpSpPr>
        <p:cNvPr id="1" name=""/>
        <p:cNvGrpSpPr/>
        <p:nvPr/>
      </p:nvGrpSpPr>
      <p:grpSpPr>
        <a:xfrm>
          <a:off x="0" y="0"/>
          <a:ext cx="0" cy="0"/>
          <a:chOff x="0" y="0"/>
          <a:chExt cx="0" cy="0"/>
        </a:xfrm>
      </p:grpSpPr>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2093044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Bullets">
    <p:spTree>
      <p:nvGrpSpPr>
        <p:cNvPr id="1" name=""/>
        <p:cNvGrpSpPr/>
        <p:nvPr/>
      </p:nvGrpSpPr>
      <p:grpSpPr>
        <a:xfrm>
          <a:off x="0" y="0"/>
          <a:ext cx="0" cy="0"/>
          <a:chOff x="0" y="0"/>
          <a:chExt cx="0" cy="0"/>
        </a:xfrm>
      </p:grpSpPr>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8" name="Content Placeholder 7"/>
          <p:cNvSpPr>
            <a:spLocks noGrp="1"/>
          </p:cNvSpPr>
          <p:nvPr>
            <p:ph sz="quarter" idx="15"/>
          </p:nvPr>
        </p:nvSpPr>
        <p:spPr>
          <a:xfrm>
            <a:off x="624417" y="1700214"/>
            <a:ext cx="10955867" cy="4046537"/>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buFont typeface="Arial" pitchFamily="34" charset="0"/>
              <a:buChar char="­"/>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02649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Bullets">
    <p:spTree>
      <p:nvGrpSpPr>
        <p:cNvPr id="1" name=""/>
        <p:cNvGrpSpPr/>
        <p:nvPr/>
      </p:nvGrpSpPr>
      <p:grpSpPr>
        <a:xfrm>
          <a:off x="0" y="0"/>
          <a:ext cx="0" cy="0"/>
          <a:chOff x="0" y="0"/>
          <a:chExt cx="0" cy="0"/>
        </a:xfrm>
      </p:grpSpPr>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7" name="Content Placeholder 6"/>
          <p:cNvSpPr>
            <a:spLocks noGrp="1"/>
          </p:cNvSpPr>
          <p:nvPr>
            <p:ph sz="quarter" idx="15"/>
          </p:nvPr>
        </p:nvSpPr>
        <p:spPr>
          <a:xfrm>
            <a:off x="624417" y="1295400"/>
            <a:ext cx="10955867" cy="4451350"/>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buClr>
                <a:schemeClr val="accent1"/>
              </a:buClr>
              <a:defRPr sz="1200"/>
            </a:lvl2pPr>
            <a:lvl3pPr>
              <a:spcBef>
                <a:spcPts val="0"/>
              </a:spcBef>
              <a:spcAft>
                <a:spcPts val="300"/>
              </a:spcAft>
              <a:buClr>
                <a:schemeClr val="accent1"/>
              </a:buClr>
              <a:buFont typeface="Arial" pitchFamily="34" charset="0"/>
              <a:buChar char="­"/>
              <a:defRPr sz="1200"/>
            </a:lvl3pPr>
            <a:lvl4pPr>
              <a:spcBef>
                <a:spcPts val="0"/>
              </a:spcBef>
              <a:spcAft>
                <a:spcPts val="300"/>
              </a:spcAft>
              <a:buClr>
                <a:schemeClr val="accent1"/>
              </a:buClr>
              <a:defRPr sz="1200"/>
            </a:lvl4pPr>
            <a:lvl5pPr>
              <a:spcBef>
                <a:spcPts val="0"/>
              </a:spcBef>
              <a:spcAft>
                <a:spcPts val="300"/>
              </a:spcAft>
              <a:buClr>
                <a:schemeClr val="accent1"/>
              </a:buClr>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58783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bination 5_Graph_2-up">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7"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24" name="Text Placeholder 37"/>
          <p:cNvSpPr>
            <a:spLocks noGrp="1"/>
          </p:cNvSpPr>
          <p:nvPr>
            <p:ph type="body" sz="quarter" idx="22" hasCustomPrompt="1"/>
          </p:nvPr>
        </p:nvSpPr>
        <p:spPr>
          <a:xfrm>
            <a:off x="6294968"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5"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7" name="Text Placeholder 31"/>
          <p:cNvSpPr>
            <a:spLocks noGrp="1"/>
          </p:cNvSpPr>
          <p:nvPr>
            <p:ph type="body" sz="quarter" idx="21" hasCustomPrompt="1"/>
          </p:nvPr>
        </p:nvSpPr>
        <p:spPr>
          <a:xfrm>
            <a:off x="6292850" y="1290777"/>
            <a:ext cx="5281084"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18" name="Text Placeholder 31"/>
          <p:cNvSpPr>
            <a:spLocks noGrp="1"/>
          </p:cNvSpPr>
          <p:nvPr>
            <p:ph type="body" sz="quarter" idx="24" hasCustomPrompt="1"/>
          </p:nvPr>
        </p:nvSpPr>
        <p:spPr>
          <a:xfrm>
            <a:off x="625417" y="1290777"/>
            <a:ext cx="5281084"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11" name="Content Placeholder 10"/>
          <p:cNvSpPr>
            <a:spLocks noGrp="1"/>
          </p:cNvSpPr>
          <p:nvPr>
            <p:ph sz="quarter" idx="25"/>
          </p:nvPr>
        </p:nvSpPr>
        <p:spPr>
          <a:xfrm>
            <a:off x="624418" y="1700213"/>
            <a:ext cx="5270500" cy="3889375"/>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0"/>
          <p:cNvSpPr>
            <a:spLocks noGrp="1"/>
          </p:cNvSpPr>
          <p:nvPr>
            <p:ph sz="quarter" idx="26"/>
          </p:nvPr>
        </p:nvSpPr>
        <p:spPr>
          <a:xfrm>
            <a:off x="6288618" y="1700213"/>
            <a:ext cx="5270500" cy="3889375"/>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2786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bination 5_Graph_2-up">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7"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24" name="Text Placeholder 37"/>
          <p:cNvSpPr>
            <a:spLocks noGrp="1"/>
          </p:cNvSpPr>
          <p:nvPr>
            <p:ph type="body" sz="quarter" idx="22" hasCustomPrompt="1"/>
          </p:nvPr>
        </p:nvSpPr>
        <p:spPr>
          <a:xfrm>
            <a:off x="6294968"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5"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1" name="Content Placeholder 10"/>
          <p:cNvSpPr>
            <a:spLocks noGrp="1"/>
          </p:cNvSpPr>
          <p:nvPr>
            <p:ph sz="quarter" idx="25"/>
          </p:nvPr>
        </p:nvSpPr>
        <p:spPr>
          <a:xfrm>
            <a:off x="624418" y="1292226"/>
            <a:ext cx="5270500" cy="4297363"/>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0"/>
          <p:cNvSpPr>
            <a:spLocks noGrp="1"/>
          </p:cNvSpPr>
          <p:nvPr>
            <p:ph sz="quarter" idx="26"/>
          </p:nvPr>
        </p:nvSpPr>
        <p:spPr>
          <a:xfrm>
            <a:off x="6288618" y="1292226"/>
            <a:ext cx="5270500" cy="4297363"/>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9553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bination 8_Graph_4-up ">
    <p:spTree>
      <p:nvGrpSpPr>
        <p:cNvPr id="1" name=""/>
        <p:cNvGrpSpPr/>
        <p:nvPr/>
      </p:nvGrpSpPr>
      <p:grpSpPr>
        <a:xfrm>
          <a:off x="0" y="0"/>
          <a:ext cx="0" cy="0"/>
          <a:chOff x="0" y="0"/>
          <a:chExt cx="0" cy="0"/>
        </a:xfrm>
      </p:grpSpPr>
      <p:sp>
        <p:nvSpPr>
          <p:cNvPr id="32" name="Text Placeholder 37"/>
          <p:cNvSpPr>
            <a:spLocks noGrp="1"/>
          </p:cNvSpPr>
          <p:nvPr>
            <p:ph type="body" sz="quarter" idx="14" hasCustomPrompt="1"/>
          </p:nvPr>
        </p:nvSpPr>
        <p:spPr>
          <a:xfrm>
            <a:off x="625417"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33" name="Text Placeholder 37"/>
          <p:cNvSpPr>
            <a:spLocks noGrp="1"/>
          </p:cNvSpPr>
          <p:nvPr>
            <p:ph type="body" sz="quarter" idx="22" hasCustomPrompt="1"/>
          </p:nvPr>
        </p:nvSpPr>
        <p:spPr>
          <a:xfrm>
            <a:off x="6294968"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46" name="Text Placeholder 31"/>
          <p:cNvSpPr>
            <a:spLocks noGrp="1"/>
          </p:cNvSpPr>
          <p:nvPr>
            <p:ph type="body" sz="quarter" idx="32" hasCustomPrompt="1"/>
          </p:nvPr>
        </p:nvSpPr>
        <p:spPr>
          <a:xfrm>
            <a:off x="6292850" y="3546551"/>
            <a:ext cx="5281084"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48" name="Text Placeholder 31"/>
          <p:cNvSpPr>
            <a:spLocks noGrp="1"/>
          </p:cNvSpPr>
          <p:nvPr>
            <p:ph type="body" sz="quarter" idx="37" hasCustomPrompt="1"/>
          </p:nvPr>
        </p:nvSpPr>
        <p:spPr>
          <a:xfrm>
            <a:off x="625417" y="3546551"/>
            <a:ext cx="5281084"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19"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20"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21" name="Text Placeholder 31"/>
          <p:cNvSpPr>
            <a:spLocks noGrp="1"/>
          </p:cNvSpPr>
          <p:nvPr>
            <p:ph type="body" sz="quarter" idx="21" hasCustomPrompt="1"/>
          </p:nvPr>
        </p:nvSpPr>
        <p:spPr>
          <a:xfrm>
            <a:off x="6292850" y="1290777"/>
            <a:ext cx="5281084"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22" name="Text Placeholder 31"/>
          <p:cNvSpPr>
            <a:spLocks noGrp="1"/>
          </p:cNvSpPr>
          <p:nvPr>
            <p:ph type="body" sz="quarter" idx="24" hasCustomPrompt="1"/>
          </p:nvPr>
        </p:nvSpPr>
        <p:spPr>
          <a:xfrm>
            <a:off x="625417" y="1290777"/>
            <a:ext cx="5281084" cy="237385"/>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cxnSp>
        <p:nvCxnSpPr>
          <p:cNvPr id="15" name="Straight Connector 14"/>
          <p:cNvCxnSpPr/>
          <p:nvPr userDrawn="1"/>
        </p:nvCxnSpPr>
        <p:spPr>
          <a:xfrm>
            <a:off x="6100540" y="1304925"/>
            <a:ext cx="0" cy="4356100"/>
          </a:xfrm>
          <a:prstGeom prst="line">
            <a:avLst/>
          </a:prstGeom>
          <a:ln>
            <a:solidFill>
              <a:srgbClr val="08457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38"/>
          </p:nvPr>
        </p:nvSpPr>
        <p:spPr>
          <a:xfrm>
            <a:off x="624417" y="3848101"/>
            <a:ext cx="5281083" cy="1812925"/>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buFont typeface="Arial" pitchFamily="34" charset="0"/>
              <a:buChar char="­"/>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16"/>
          <p:cNvSpPr>
            <a:spLocks noGrp="1"/>
          </p:cNvSpPr>
          <p:nvPr>
            <p:ph sz="quarter" idx="39"/>
          </p:nvPr>
        </p:nvSpPr>
        <p:spPr>
          <a:xfrm>
            <a:off x="6282268" y="3848101"/>
            <a:ext cx="5281083" cy="1812925"/>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buFont typeface="Arial" pitchFamily="34" charset="0"/>
              <a:buChar char="­"/>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23" name="Content Placeholder 16"/>
          <p:cNvSpPr>
            <a:spLocks noGrp="1"/>
          </p:cNvSpPr>
          <p:nvPr>
            <p:ph sz="quarter" idx="40"/>
          </p:nvPr>
        </p:nvSpPr>
        <p:spPr>
          <a:xfrm>
            <a:off x="609700" y="1581151"/>
            <a:ext cx="5281083" cy="1812925"/>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buClr>
                <a:schemeClr val="accent1"/>
              </a:buClr>
              <a:defRPr sz="1200"/>
            </a:lvl2pPr>
            <a:lvl3pPr>
              <a:spcBef>
                <a:spcPts val="0"/>
              </a:spcBef>
              <a:spcAft>
                <a:spcPts val="300"/>
              </a:spcAft>
              <a:buClr>
                <a:schemeClr val="accent1"/>
              </a:buClr>
              <a:buFont typeface="Arial" pitchFamily="34" charset="0"/>
              <a:buChar char="­"/>
              <a:defRPr sz="1200"/>
            </a:lvl3pPr>
            <a:lvl4pPr>
              <a:spcBef>
                <a:spcPts val="0"/>
              </a:spcBef>
              <a:spcAft>
                <a:spcPts val="300"/>
              </a:spcAft>
              <a:buClr>
                <a:schemeClr val="accent1"/>
              </a:buClr>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24" name="Content Placeholder 16"/>
          <p:cNvSpPr>
            <a:spLocks noGrp="1"/>
          </p:cNvSpPr>
          <p:nvPr>
            <p:ph sz="quarter" idx="41"/>
          </p:nvPr>
        </p:nvSpPr>
        <p:spPr>
          <a:xfrm>
            <a:off x="6267550" y="1581151"/>
            <a:ext cx="5314849" cy="1812925"/>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buFont typeface="Arial" pitchFamily="34" charset="0"/>
              <a:buChar char="­"/>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81103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resenter Profile_2">
    <p:bg>
      <p:bgPr>
        <a:solidFill>
          <a:schemeClr val="bg1"/>
        </a:solidFill>
        <a:effectLst/>
      </p:bgPr>
    </p:bg>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5" name="TextBox 4"/>
          <p:cNvSpPr txBox="1"/>
          <p:nvPr userDrawn="1"/>
        </p:nvSpPr>
        <p:spPr bwMode="auto">
          <a:xfrm>
            <a:off x="3867575" y="6905807"/>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nchorCtr="0">
            <a:spAutoFit/>
          </a:bodyPr>
          <a:lstStyle/>
          <a:p>
            <a:pPr algn="l">
              <a:spcBef>
                <a:spcPct val="0"/>
              </a:spcBef>
              <a:buClr>
                <a:srgbClr val="01286D"/>
              </a:buClr>
              <a:buSzPct val="80000"/>
              <a:buFont typeface="Wingdings" pitchFamily="2" charset="2"/>
              <a:buNone/>
            </a:pPr>
            <a:endParaRPr lang="en-US" sz="800" b="0">
              <a:solidFill>
                <a:schemeClr val="tx1"/>
              </a:solidFill>
            </a:endParaRPr>
          </a:p>
        </p:txBody>
      </p:sp>
      <p:sp>
        <p:nvSpPr>
          <p:cNvPr id="14"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5"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21" name="Picture Placeholder 3"/>
          <p:cNvSpPr>
            <a:spLocks noGrp="1"/>
          </p:cNvSpPr>
          <p:nvPr>
            <p:ph type="pic" sz="quarter" idx="24"/>
          </p:nvPr>
        </p:nvSpPr>
        <p:spPr>
          <a:xfrm>
            <a:off x="634090" y="1295401"/>
            <a:ext cx="2540924" cy="1661381"/>
          </a:xfrm>
          <a:prstGeom prst="rect">
            <a:avLst/>
          </a:prstGeom>
        </p:spPr>
        <p:txBody>
          <a:bodyPr vert="horz" lIns="72000" tIns="0" rIns="72000" bIns="0" anchor="ctr" anchorCtr="0"/>
          <a:lstStyle>
            <a:lvl1pPr marL="0" indent="0" algn="ctr">
              <a:buNone/>
              <a:defRPr sz="1000">
                <a:solidFill>
                  <a:schemeClr val="tx1"/>
                </a:solidFill>
              </a:defRPr>
            </a:lvl1pPr>
          </a:lstStyle>
          <a:p>
            <a:r>
              <a:rPr lang="en-US"/>
              <a:t>Click icon to add picture</a:t>
            </a:r>
          </a:p>
        </p:txBody>
      </p:sp>
      <p:sp>
        <p:nvSpPr>
          <p:cNvPr id="13" name="Text Placeholder 35"/>
          <p:cNvSpPr>
            <a:spLocks noGrp="1"/>
          </p:cNvSpPr>
          <p:nvPr>
            <p:ph type="body" sz="quarter" idx="28" hasCustomPrompt="1"/>
          </p:nvPr>
        </p:nvSpPr>
        <p:spPr>
          <a:xfrm>
            <a:off x="634093" y="2948512"/>
            <a:ext cx="2547665" cy="2712513"/>
          </a:xfrm>
          <a:prstGeom prst="rect">
            <a:avLst/>
          </a:prstGeom>
          <a:solidFill>
            <a:schemeClr val="accent1"/>
          </a:solidFill>
        </p:spPr>
        <p:txBody>
          <a:bodyPr vert="horz" lIns="180000" tIns="180000" rIns="180000" bIns="180000"/>
          <a:lstStyle>
            <a:lvl1pPr marL="0" indent="0">
              <a:buFont typeface="Wingdings" charset="2"/>
              <a:buNone/>
              <a:defRPr lang="en-US" sz="1000" b="1" kern="1200" baseline="0" dirty="0">
                <a:solidFill>
                  <a:schemeClr val="bg1"/>
                </a:solidFill>
                <a:latin typeface="+mn-lt"/>
                <a:ea typeface="ＭＳ Ｐゴシック" charset="0"/>
                <a:cs typeface="ＭＳ Ｐゴシック" charset="0"/>
              </a:defRPr>
            </a:lvl1pPr>
          </a:lstStyle>
          <a:p>
            <a:pPr lvl="0"/>
            <a:r>
              <a:rPr lang="en-AU"/>
              <a:t>Click to edit title</a:t>
            </a:r>
          </a:p>
          <a:p>
            <a:pPr lvl="0"/>
            <a:endParaRPr lang="en-US"/>
          </a:p>
        </p:txBody>
      </p:sp>
      <p:sp>
        <p:nvSpPr>
          <p:cNvPr id="16" name="Table Placeholder 2"/>
          <p:cNvSpPr>
            <a:spLocks noGrp="1"/>
          </p:cNvSpPr>
          <p:nvPr>
            <p:ph type="tbl" sz="quarter" idx="17"/>
          </p:nvPr>
        </p:nvSpPr>
        <p:spPr>
          <a:xfrm>
            <a:off x="3543679" y="1289051"/>
            <a:ext cx="8026020" cy="4371974"/>
          </a:xfrm>
          <a:prstGeom prst="rect">
            <a:avLst/>
          </a:prstGeom>
        </p:spPr>
        <p:txBody>
          <a:bodyPr vert="horz" lIns="108000" tIns="180000" rIns="180000" bIns="180000"/>
          <a:lstStyle>
            <a:lvl1pPr marL="0" indent="0">
              <a:buNone/>
              <a:defRPr sz="1200">
                <a:solidFill>
                  <a:schemeClr val="tx1"/>
                </a:solidFill>
              </a:defRPr>
            </a:lvl1pPr>
          </a:lstStyle>
          <a:p>
            <a:r>
              <a:rPr lang="en-US"/>
              <a:t>Click icon to add table</a:t>
            </a:r>
          </a:p>
        </p:txBody>
      </p:sp>
      <p:cxnSp>
        <p:nvCxnSpPr>
          <p:cNvPr id="20" name="Straight Connector 19"/>
          <p:cNvCxnSpPr/>
          <p:nvPr userDrawn="1"/>
        </p:nvCxnSpPr>
        <p:spPr>
          <a:xfrm>
            <a:off x="3386607" y="1304925"/>
            <a:ext cx="0" cy="4356100"/>
          </a:xfrm>
          <a:prstGeom prst="line">
            <a:avLst/>
          </a:prstGeom>
          <a:ln w="127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80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 Profile_2">
    <p:bg>
      <p:bgPr>
        <a:solidFill>
          <a:schemeClr val="bg1"/>
        </a:solidFill>
        <a:effectLst/>
      </p:bgPr>
    </p:bg>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0" name="Text Placeholder 35"/>
          <p:cNvSpPr>
            <a:spLocks noGrp="1"/>
          </p:cNvSpPr>
          <p:nvPr>
            <p:ph type="body" sz="quarter" idx="21" hasCustomPrompt="1"/>
          </p:nvPr>
        </p:nvSpPr>
        <p:spPr>
          <a:xfrm>
            <a:off x="8034867" y="1289050"/>
            <a:ext cx="3534835" cy="1570288"/>
          </a:xfrm>
          <a:prstGeom prst="rect">
            <a:avLst/>
          </a:prstGeom>
          <a:solidFill>
            <a:schemeClr val="accent1"/>
          </a:solidFill>
        </p:spPr>
        <p:txBody>
          <a:bodyPr vert="horz" lIns="180000" tIns="180000" rIns="180000" bIns="180000"/>
          <a:lstStyle>
            <a:lvl1pPr marL="0" indent="0">
              <a:buFont typeface="Wingdings" charset="2"/>
              <a:buNone/>
              <a:defRPr lang="en-US" sz="1200" b="1" kern="1200" baseline="0" dirty="0">
                <a:solidFill>
                  <a:schemeClr val="bg1"/>
                </a:solidFill>
                <a:latin typeface="+mn-lt"/>
                <a:ea typeface="ＭＳ Ｐゴシック" charset="0"/>
                <a:cs typeface="ＭＳ Ｐゴシック" charset="0"/>
              </a:defRPr>
            </a:lvl1pPr>
          </a:lstStyle>
          <a:p>
            <a:pPr lvl="0"/>
            <a:r>
              <a:rPr lang="en-AU"/>
              <a:t>Click to edit text</a:t>
            </a:r>
          </a:p>
          <a:p>
            <a:pPr lvl="0"/>
            <a:endParaRPr lang="en-US"/>
          </a:p>
        </p:txBody>
      </p:sp>
      <p:sp>
        <p:nvSpPr>
          <p:cNvPr id="12" name="Table Placeholder 2"/>
          <p:cNvSpPr>
            <a:spLocks noGrp="1"/>
          </p:cNvSpPr>
          <p:nvPr>
            <p:ph type="tbl" sz="quarter" idx="17"/>
          </p:nvPr>
        </p:nvSpPr>
        <p:spPr>
          <a:xfrm>
            <a:off x="6286501" y="2982358"/>
            <a:ext cx="5283199" cy="2678668"/>
          </a:xfrm>
          <a:prstGeom prst="rect">
            <a:avLst/>
          </a:prstGeom>
        </p:spPr>
        <p:txBody>
          <a:bodyPr vert="horz" lIns="108000" tIns="180000" rIns="180000" bIns="180000"/>
          <a:lstStyle>
            <a:lvl1pPr marL="0" indent="0">
              <a:buNone/>
              <a:defRPr sz="1200">
                <a:solidFill>
                  <a:schemeClr val="tx1"/>
                </a:solidFill>
              </a:defRPr>
            </a:lvl1pPr>
          </a:lstStyle>
          <a:p>
            <a:r>
              <a:rPr lang="en-US"/>
              <a:t>Click icon to add table</a:t>
            </a:r>
          </a:p>
        </p:txBody>
      </p:sp>
      <p:sp>
        <p:nvSpPr>
          <p:cNvPr id="5" name="TextBox 4"/>
          <p:cNvSpPr txBox="1"/>
          <p:nvPr userDrawn="1"/>
        </p:nvSpPr>
        <p:spPr bwMode="auto">
          <a:xfrm>
            <a:off x="3867575" y="6905807"/>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nchorCtr="0">
            <a:spAutoFit/>
          </a:bodyPr>
          <a:lstStyle/>
          <a:p>
            <a:pPr algn="l">
              <a:spcBef>
                <a:spcPct val="0"/>
              </a:spcBef>
              <a:buClr>
                <a:srgbClr val="01286D"/>
              </a:buClr>
              <a:buSzPct val="80000"/>
              <a:buFont typeface="Wingdings" pitchFamily="2" charset="2"/>
              <a:buNone/>
            </a:pPr>
            <a:endParaRPr lang="en-US" sz="800" b="0">
              <a:solidFill>
                <a:schemeClr val="tx1"/>
              </a:solidFill>
            </a:endParaRPr>
          </a:p>
        </p:txBody>
      </p:sp>
      <p:sp>
        <p:nvSpPr>
          <p:cNvPr id="14"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5"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cxnSp>
        <p:nvCxnSpPr>
          <p:cNvPr id="17" name="Straight Connector 16"/>
          <p:cNvCxnSpPr/>
          <p:nvPr userDrawn="1"/>
        </p:nvCxnSpPr>
        <p:spPr>
          <a:xfrm>
            <a:off x="6100540" y="1304925"/>
            <a:ext cx="0" cy="435610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able Placeholder 2"/>
          <p:cNvSpPr>
            <a:spLocks noGrp="1"/>
          </p:cNvSpPr>
          <p:nvPr>
            <p:ph type="tbl" sz="quarter" idx="23"/>
          </p:nvPr>
        </p:nvSpPr>
        <p:spPr>
          <a:xfrm>
            <a:off x="624418" y="2982358"/>
            <a:ext cx="5283199" cy="2678668"/>
          </a:xfrm>
          <a:prstGeom prst="rect">
            <a:avLst/>
          </a:prstGeom>
        </p:spPr>
        <p:txBody>
          <a:bodyPr vert="horz" lIns="108000" tIns="180000" rIns="180000" bIns="180000"/>
          <a:lstStyle>
            <a:lvl1pPr marL="0" indent="0">
              <a:buNone/>
              <a:defRPr sz="1200">
                <a:solidFill>
                  <a:schemeClr val="tx1"/>
                </a:solidFill>
              </a:defRPr>
            </a:lvl1pPr>
          </a:lstStyle>
          <a:p>
            <a:r>
              <a:rPr lang="en-US"/>
              <a:t>Click icon to add table</a:t>
            </a:r>
          </a:p>
        </p:txBody>
      </p:sp>
      <p:sp>
        <p:nvSpPr>
          <p:cNvPr id="21" name="Picture Placeholder 3"/>
          <p:cNvSpPr>
            <a:spLocks noGrp="1"/>
          </p:cNvSpPr>
          <p:nvPr>
            <p:ph type="pic" sz="quarter" idx="24"/>
          </p:nvPr>
        </p:nvSpPr>
        <p:spPr>
          <a:xfrm>
            <a:off x="634090" y="1289050"/>
            <a:ext cx="1739519" cy="1570288"/>
          </a:xfrm>
          <a:prstGeom prst="rect">
            <a:avLst/>
          </a:prstGeom>
        </p:spPr>
        <p:txBody>
          <a:bodyPr vert="horz" lIns="72000" tIns="0" rIns="72000" bIns="0" anchor="ctr" anchorCtr="0"/>
          <a:lstStyle>
            <a:lvl1pPr marL="0" indent="0" algn="ctr">
              <a:buNone/>
              <a:defRPr sz="1000">
                <a:solidFill>
                  <a:schemeClr val="tx1"/>
                </a:solidFill>
              </a:defRPr>
            </a:lvl1pPr>
          </a:lstStyle>
          <a:p>
            <a:r>
              <a:rPr lang="en-US"/>
              <a:t>Click icon to add picture</a:t>
            </a:r>
          </a:p>
        </p:txBody>
      </p:sp>
      <p:sp>
        <p:nvSpPr>
          <p:cNvPr id="25" name="Picture Placeholder 3"/>
          <p:cNvSpPr>
            <a:spLocks noGrp="1"/>
          </p:cNvSpPr>
          <p:nvPr>
            <p:ph type="pic" sz="quarter" idx="26"/>
          </p:nvPr>
        </p:nvSpPr>
        <p:spPr>
          <a:xfrm>
            <a:off x="6294925" y="1295400"/>
            <a:ext cx="1739519" cy="1563938"/>
          </a:xfrm>
          <a:prstGeom prst="rect">
            <a:avLst/>
          </a:prstGeom>
        </p:spPr>
        <p:txBody>
          <a:bodyPr vert="horz" lIns="72000" tIns="0" rIns="72000" bIns="0" anchor="ctr" anchorCtr="0"/>
          <a:lstStyle>
            <a:lvl1pPr marL="0" indent="0" algn="ctr">
              <a:buNone/>
              <a:defRPr sz="1000">
                <a:solidFill>
                  <a:schemeClr val="tx1"/>
                </a:solidFill>
              </a:defRPr>
            </a:lvl1pPr>
          </a:lstStyle>
          <a:p>
            <a:r>
              <a:rPr lang="en-US"/>
              <a:t>Click icon to add picture</a:t>
            </a:r>
          </a:p>
        </p:txBody>
      </p:sp>
      <p:sp>
        <p:nvSpPr>
          <p:cNvPr id="26" name="Text Placeholder 35"/>
          <p:cNvSpPr>
            <a:spLocks noGrp="1"/>
          </p:cNvSpPr>
          <p:nvPr>
            <p:ph type="body" sz="quarter" idx="27" hasCustomPrompt="1"/>
          </p:nvPr>
        </p:nvSpPr>
        <p:spPr>
          <a:xfrm>
            <a:off x="2374901" y="1295400"/>
            <a:ext cx="3528484" cy="1563938"/>
          </a:xfrm>
          <a:prstGeom prst="rect">
            <a:avLst/>
          </a:prstGeom>
          <a:solidFill>
            <a:schemeClr val="accent1"/>
          </a:solidFill>
        </p:spPr>
        <p:txBody>
          <a:bodyPr vert="horz" lIns="180000" tIns="180000" rIns="180000" bIns="180000"/>
          <a:lstStyle>
            <a:lvl1pPr marL="0" indent="0">
              <a:buFont typeface="Wingdings" charset="2"/>
              <a:buNone/>
              <a:defRPr lang="en-US" sz="1200" b="1" kern="1200" baseline="0" dirty="0">
                <a:solidFill>
                  <a:schemeClr val="bg1"/>
                </a:solidFill>
                <a:latin typeface="+mn-lt"/>
                <a:ea typeface="ＭＳ Ｐゴシック" charset="0"/>
                <a:cs typeface="ＭＳ Ｐゴシック" charset="0"/>
              </a:defRPr>
            </a:lvl1pPr>
          </a:lstStyle>
          <a:p>
            <a:pPr lvl="0"/>
            <a:r>
              <a:rPr lang="en-AU"/>
              <a:t>Click to edit text</a:t>
            </a:r>
          </a:p>
          <a:p>
            <a:pPr lvl="0"/>
            <a:endParaRPr lang="en-US"/>
          </a:p>
        </p:txBody>
      </p:sp>
    </p:spTree>
    <p:extLst>
      <p:ext uri="{BB962C8B-B14F-4D97-AF65-F5344CB8AC3E}">
        <p14:creationId xmlns:p14="http://schemas.microsoft.com/office/powerpoint/2010/main" val="1468617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er Profile_3">
    <p:bg>
      <p:bgPr>
        <a:solidFill>
          <a:schemeClr val="bg1"/>
        </a:solidFill>
        <a:effectLst/>
      </p:bgPr>
    </p:bg>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2" name="Table Placeholder 2"/>
          <p:cNvSpPr>
            <a:spLocks noGrp="1"/>
          </p:cNvSpPr>
          <p:nvPr>
            <p:ph type="tbl" sz="quarter" idx="17"/>
          </p:nvPr>
        </p:nvSpPr>
        <p:spPr>
          <a:xfrm>
            <a:off x="2299823" y="1289051"/>
            <a:ext cx="9269877" cy="4371975"/>
          </a:xfrm>
          <a:prstGeom prst="rect">
            <a:avLst/>
          </a:prstGeom>
        </p:spPr>
        <p:txBody>
          <a:bodyPr vert="horz" lIns="108000" tIns="180000" rIns="180000" bIns="180000"/>
          <a:lstStyle>
            <a:lvl1pPr marL="0" indent="0">
              <a:buNone/>
              <a:defRPr sz="1200">
                <a:solidFill>
                  <a:schemeClr val="tx1"/>
                </a:solidFill>
              </a:defRPr>
            </a:lvl1pPr>
          </a:lstStyle>
          <a:p>
            <a:r>
              <a:rPr lang="en-US"/>
              <a:t>Click icon to add table</a:t>
            </a:r>
          </a:p>
        </p:txBody>
      </p:sp>
      <p:sp>
        <p:nvSpPr>
          <p:cNvPr id="4" name="Picture Placeholder 3"/>
          <p:cNvSpPr>
            <a:spLocks noGrp="1"/>
          </p:cNvSpPr>
          <p:nvPr>
            <p:ph type="pic" sz="quarter" idx="23"/>
          </p:nvPr>
        </p:nvSpPr>
        <p:spPr>
          <a:xfrm>
            <a:off x="634091" y="1289128"/>
            <a:ext cx="1413003" cy="1059752"/>
          </a:xfrm>
          <a:prstGeom prst="rect">
            <a:avLst/>
          </a:prstGeom>
        </p:spPr>
        <p:txBody>
          <a:bodyPr vert="horz" lIns="72000" tIns="0" rIns="72000" bIns="0" anchor="ctr" anchorCtr="0"/>
          <a:lstStyle>
            <a:lvl1pPr marL="0" indent="0" algn="ctr">
              <a:buNone/>
              <a:defRPr sz="1000">
                <a:solidFill>
                  <a:schemeClr val="tx1"/>
                </a:solidFill>
              </a:defRPr>
            </a:lvl1pPr>
          </a:lstStyle>
          <a:p>
            <a:r>
              <a:rPr lang="en-US"/>
              <a:t>Click icon to add picture</a:t>
            </a:r>
          </a:p>
        </p:txBody>
      </p:sp>
      <p:sp>
        <p:nvSpPr>
          <p:cNvPr id="5" name="TextBox 4"/>
          <p:cNvSpPr txBox="1"/>
          <p:nvPr userDrawn="1"/>
        </p:nvSpPr>
        <p:spPr bwMode="auto">
          <a:xfrm>
            <a:off x="3867575" y="6905807"/>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nchorCtr="0">
            <a:spAutoFit/>
          </a:bodyPr>
          <a:lstStyle/>
          <a:p>
            <a:pPr algn="l">
              <a:spcBef>
                <a:spcPct val="0"/>
              </a:spcBef>
              <a:buClr>
                <a:srgbClr val="01286D"/>
              </a:buClr>
              <a:buSzPct val="80000"/>
              <a:buFont typeface="Wingdings" pitchFamily="2" charset="2"/>
              <a:buNone/>
            </a:pPr>
            <a:endParaRPr lang="en-US" sz="800" b="0">
              <a:solidFill>
                <a:schemeClr val="tx1"/>
              </a:solidFill>
            </a:endParaRPr>
          </a:p>
        </p:txBody>
      </p:sp>
      <p:sp>
        <p:nvSpPr>
          <p:cNvPr id="14" name="Picture Placeholder 3"/>
          <p:cNvSpPr>
            <a:spLocks noGrp="1"/>
          </p:cNvSpPr>
          <p:nvPr>
            <p:ph type="pic" sz="quarter" idx="24"/>
          </p:nvPr>
        </p:nvSpPr>
        <p:spPr>
          <a:xfrm>
            <a:off x="634091" y="2393176"/>
            <a:ext cx="1413003" cy="1059752"/>
          </a:xfrm>
          <a:prstGeom prst="rect">
            <a:avLst/>
          </a:prstGeom>
        </p:spPr>
        <p:txBody>
          <a:bodyPr vert="horz" lIns="72000" tIns="0" rIns="72000" bIns="0" anchor="ctr" anchorCtr="0"/>
          <a:lstStyle>
            <a:lvl1pPr marL="0" indent="0" algn="ctr">
              <a:buNone/>
              <a:defRPr sz="1000">
                <a:solidFill>
                  <a:schemeClr val="tx1"/>
                </a:solidFill>
              </a:defRPr>
            </a:lvl1pPr>
          </a:lstStyle>
          <a:p>
            <a:r>
              <a:rPr lang="en-US"/>
              <a:t>Click icon to add picture</a:t>
            </a:r>
          </a:p>
        </p:txBody>
      </p:sp>
      <p:sp>
        <p:nvSpPr>
          <p:cNvPr id="15" name="Picture Placeholder 3"/>
          <p:cNvSpPr>
            <a:spLocks noGrp="1"/>
          </p:cNvSpPr>
          <p:nvPr>
            <p:ph type="pic" sz="quarter" idx="25"/>
          </p:nvPr>
        </p:nvSpPr>
        <p:spPr>
          <a:xfrm>
            <a:off x="634091" y="3497224"/>
            <a:ext cx="1413003" cy="1059752"/>
          </a:xfrm>
          <a:prstGeom prst="rect">
            <a:avLst/>
          </a:prstGeom>
        </p:spPr>
        <p:txBody>
          <a:bodyPr vert="horz" lIns="72000" tIns="0" rIns="72000" bIns="0" anchor="ctr" anchorCtr="0"/>
          <a:lstStyle>
            <a:lvl1pPr marL="0" indent="0" algn="ctr">
              <a:buNone/>
              <a:defRPr sz="1000">
                <a:solidFill>
                  <a:schemeClr val="tx1"/>
                </a:solidFill>
              </a:defRPr>
            </a:lvl1pPr>
          </a:lstStyle>
          <a:p>
            <a:r>
              <a:rPr lang="en-US"/>
              <a:t>Click icon to add picture</a:t>
            </a:r>
          </a:p>
        </p:txBody>
      </p:sp>
      <p:sp>
        <p:nvSpPr>
          <p:cNvPr id="17" name="Picture Placeholder 3"/>
          <p:cNvSpPr>
            <a:spLocks noGrp="1"/>
          </p:cNvSpPr>
          <p:nvPr>
            <p:ph type="pic" sz="quarter" idx="26"/>
          </p:nvPr>
        </p:nvSpPr>
        <p:spPr>
          <a:xfrm>
            <a:off x="634091" y="4601273"/>
            <a:ext cx="1413003" cy="1059752"/>
          </a:xfrm>
          <a:prstGeom prst="rect">
            <a:avLst/>
          </a:prstGeom>
        </p:spPr>
        <p:txBody>
          <a:bodyPr vert="horz" lIns="72000" tIns="0" rIns="72000" bIns="0" anchor="ctr" anchorCtr="0"/>
          <a:lstStyle>
            <a:lvl1pPr marL="0" indent="0" algn="ctr">
              <a:buNone/>
              <a:defRPr sz="1000">
                <a:solidFill>
                  <a:schemeClr val="tx1"/>
                </a:solidFill>
              </a:defRPr>
            </a:lvl1pPr>
          </a:lstStyle>
          <a:p>
            <a:r>
              <a:rPr lang="en-US"/>
              <a:t>Click icon to add picture</a:t>
            </a:r>
          </a:p>
        </p:txBody>
      </p:sp>
      <p:sp>
        <p:nvSpPr>
          <p:cNvPr id="18"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21"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Tree>
    <p:extLst>
      <p:ext uri="{BB962C8B-B14F-4D97-AF65-F5344CB8AC3E}">
        <p14:creationId xmlns:p14="http://schemas.microsoft.com/office/powerpoint/2010/main" val="3054261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mentary_White">
    <p:bg>
      <p:bgPr>
        <a:solidFill>
          <a:schemeClr val="bg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a:off x="3340588" y="1580505"/>
            <a:ext cx="0" cy="4082172"/>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35"/>
          <p:cNvSpPr>
            <a:spLocks noGrp="1"/>
          </p:cNvSpPr>
          <p:nvPr>
            <p:ph type="body" sz="quarter" idx="21" hasCustomPrompt="1"/>
          </p:nvPr>
        </p:nvSpPr>
        <p:spPr>
          <a:xfrm>
            <a:off x="634093" y="3321051"/>
            <a:ext cx="2547665" cy="2339975"/>
          </a:xfrm>
          <a:prstGeom prst="rect">
            <a:avLst/>
          </a:prstGeom>
        </p:spPr>
        <p:txBody>
          <a:bodyPr vert="horz" lIns="0" tIns="0" rIns="0" bIns="0"/>
          <a:lstStyle>
            <a:lvl1pPr marL="0" indent="0">
              <a:buNone/>
              <a:defRPr lang="en-US" sz="1200" b="0" kern="1200" dirty="0">
                <a:solidFill>
                  <a:schemeClr val="tx1"/>
                </a:solidFill>
                <a:latin typeface="+mn-lt"/>
                <a:ea typeface="ＭＳ Ｐゴシック" charset="0"/>
                <a:cs typeface="ＭＳ Ｐゴシック" charset="0"/>
              </a:defRPr>
            </a:lvl1pPr>
          </a:lstStyle>
          <a:p>
            <a:pPr lvl="0"/>
            <a:r>
              <a:rPr lang="en-AU"/>
              <a:t>Click to add text click to add text click to add text click to add text</a:t>
            </a:r>
            <a:endParaRPr lang="en-US"/>
          </a:p>
        </p:txBody>
      </p:sp>
      <p:sp>
        <p:nvSpPr>
          <p:cNvPr id="23" name="Text Placeholder 3"/>
          <p:cNvSpPr>
            <a:spLocks noGrp="1"/>
          </p:cNvSpPr>
          <p:nvPr>
            <p:ph type="body" sz="quarter" idx="20"/>
          </p:nvPr>
        </p:nvSpPr>
        <p:spPr>
          <a:xfrm>
            <a:off x="634092" y="1580506"/>
            <a:ext cx="2544000" cy="1632471"/>
          </a:xfrm>
          <a:prstGeom prst="rect">
            <a:avLst/>
          </a:prstGeom>
          <a:solidFill>
            <a:schemeClr val="tx1"/>
          </a:solidFill>
        </p:spPr>
        <p:txBody>
          <a:bodyPr vert="horz" lIns="180000" tIns="180000" rIns="180000" bIns="180000"/>
          <a:lstStyle>
            <a:lvl1pPr marL="0" indent="0" algn="l" defTabSz="912813" rtl="0" eaLnBrk="1" fontAlgn="base" hangingPunct="1">
              <a:spcBef>
                <a:spcPts val="0"/>
              </a:spcBef>
              <a:spcAft>
                <a:spcPts val="300"/>
              </a:spcAft>
              <a:buNone/>
              <a:defRPr lang="en-AU" sz="1400" b="1" kern="1200" dirty="0" smtClean="0">
                <a:solidFill>
                  <a:srgbClr val="FFFFFF"/>
                </a:solidFill>
                <a:latin typeface="+mn-lt"/>
                <a:ea typeface="ＭＳ Ｐゴシック" charset="0"/>
                <a:cs typeface="ＭＳ Ｐゴシック" charset="0"/>
              </a:defRPr>
            </a:lvl1pPr>
            <a:lvl2pPr marL="357188" indent="-171450" algn="l" defTabSz="912813" rtl="0" eaLnBrk="1" fontAlgn="base" hangingPunct="1">
              <a:spcBef>
                <a:spcPts val="0"/>
              </a:spcBef>
              <a:spcAft>
                <a:spcPts val="300"/>
              </a:spcAft>
              <a:defRPr lang="en-AU" sz="1400" b="1" kern="1200" dirty="0" smtClean="0">
                <a:solidFill>
                  <a:srgbClr val="FFFFFF"/>
                </a:solidFill>
                <a:latin typeface="+mn-lt"/>
                <a:ea typeface="ＭＳ Ｐゴシック" charset="0"/>
                <a:cs typeface="ＭＳ Ｐゴシック" charset="0"/>
              </a:defRPr>
            </a:lvl2pPr>
            <a:lvl3pPr marL="541338" indent="-180975" algn="l" defTabSz="912813" rtl="0" eaLnBrk="1" fontAlgn="base" hangingPunct="1">
              <a:spcBef>
                <a:spcPts val="0"/>
              </a:spcBef>
              <a:spcAft>
                <a:spcPts val="300"/>
              </a:spcAft>
              <a:buFont typeface="Lucida Grande"/>
              <a:buChar char="–"/>
              <a:defRPr lang="en-AU" sz="1200" b="1" kern="1200" dirty="0" smtClean="0">
                <a:solidFill>
                  <a:srgbClr val="FFFFFF"/>
                </a:solidFill>
                <a:latin typeface="+mn-lt"/>
                <a:ea typeface="ＭＳ Ｐゴシック" charset="0"/>
                <a:cs typeface="ＭＳ Ｐゴシック" charset="0"/>
              </a:defRPr>
            </a:lvl3pPr>
            <a:lvl4pPr marL="715963" indent="-174625" algn="l" defTabSz="912813" rtl="0" eaLnBrk="1" fontAlgn="base" hangingPunct="1">
              <a:spcBef>
                <a:spcPts val="0"/>
              </a:spcBef>
              <a:spcAft>
                <a:spcPts val="300"/>
              </a:spcAft>
              <a:buFont typeface="Arial"/>
              <a:buChar char="–"/>
              <a:defRPr lang="en-US" sz="1000" b="1" kern="1200" dirty="0">
                <a:solidFill>
                  <a:srgbClr val="FFFFFF"/>
                </a:solidFill>
                <a:latin typeface="+mn-lt"/>
                <a:ea typeface="ＭＳ Ｐゴシック" charset="0"/>
                <a:cs typeface="ＭＳ Ｐゴシック" charset="0"/>
              </a:defRPr>
            </a:lvl4pPr>
          </a:lstStyle>
          <a:p>
            <a:pPr lvl="0"/>
            <a:r>
              <a:rPr lang="en-US"/>
              <a:t>Edit Master text styles</a:t>
            </a:r>
          </a:p>
        </p:txBody>
      </p:sp>
      <p:sp>
        <p:nvSpPr>
          <p:cNvPr id="13"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6"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9"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20" name="Text Placeholder 31"/>
          <p:cNvSpPr>
            <a:spLocks noGrp="1"/>
          </p:cNvSpPr>
          <p:nvPr>
            <p:ph type="body" sz="quarter" idx="11" hasCustomPrompt="1"/>
          </p:nvPr>
        </p:nvSpPr>
        <p:spPr>
          <a:xfrm>
            <a:off x="625416" y="1292226"/>
            <a:ext cx="10938379" cy="264567"/>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12" name="Content Placeholder 11"/>
          <p:cNvSpPr>
            <a:spLocks noGrp="1"/>
          </p:cNvSpPr>
          <p:nvPr>
            <p:ph sz="quarter" idx="22"/>
          </p:nvPr>
        </p:nvSpPr>
        <p:spPr>
          <a:xfrm>
            <a:off x="3503084" y="1585913"/>
            <a:ext cx="8087783" cy="4084637"/>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2163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descr="{&quot;templafy&quot;:{&quot;binding&quot;:&quot;Translations.Subtitle&quot;,&quot;type&quot;:&quot;text&quot;}}" title="Translations.Subtitle">
            <a:extLst>
              <a:ext uri="{FF2B5EF4-FFF2-40B4-BE49-F238E27FC236}">
                <a16:creationId xmlns:a16="http://schemas.microsoft.com/office/drawing/2014/main" id="{19136460-297D-4A3C-B11A-A7F2EE98810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68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8" name="Date Placeholder 7">
            <a:extLst>
              <a:ext uri="{FF2B5EF4-FFF2-40B4-BE49-F238E27FC236}">
                <a16:creationId xmlns:a16="http://schemas.microsoft.com/office/drawing/2014/main" id="{ED35BAAA-B8CD-47DF-88C5-17B9842668AC}"/>
              </a:ext>
            </a:extLst>
          </p:cNvPr>
          <p:cNvSpPr>
            <a:spLocks noGrp="1"/>
          </p:cNvSpPr>
          <p:nvPr>
            <p:ph type="dt" sz="half" idx="18"/>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29834C54-4144-4027-AFD0-67E9AC9F8E8D}"/>
              </a:ext>
            </a:extLst>
          </p:cNvPr>
          <p:cNvSpPr>
            <a:spLocks noGrp="1"/>
          </p:cNvSpPr>
          <p:nvPr>
            <p:ph type="ftr" sz="quarter" idx="19"/>
          </p:nvPr>
        </p:nvSpPr>
        <p:spPr/>
        <p:txBody>
          <a:bodyPr/>
          <a:lstStyle/>
          <a:p>
            <a:endParaRPr lang="en-GB"/>
          </a:p>
        </p:txBody>
      </p:sp>
      <p:sp>
        <p:nvSpPr>
          <p:cNvPr id="10" name="text" descr="{&quot;templafy&quot;:{&quot;binding&quot;:&quot;Translations.PPTitle&quot;,&quot;type&quot;:&quot;text&quot;}}" title="Translations.PPTitle">
            <a:extLst>
              <a:ext uri="{FF2B5EF4-FFF2-40B4-BE49-F238E27FC236}">
                <a16:creationId xmlns:a16="http://schemas.microsoft.com/office/drawing/2014/main" id="{90E75AE4-E5F4-43AC-B168-6B4E9927974C}"/>
              </a:ext>
            </a:extLst>
          </p:cNvPr>
          <p:cNvSpPr>
            <a:spLocks noGrp="1"/>
          </p:cNvSpPr>
          <p:nvPr>
            <p:ph type="title" hasCustomPrompt="1"/>
          </p:nvPr>
        </p:nvSpPr>
        <p:spPr>
          <a:xfrm>
            <a:off x="478800" y="410400"/>
            <a:ext cx="11232000" cy="306000"/>
          </a:xfrm>
        </p:spPr>
        <p:txBody>
          <a:bodyPr/>
          <a:lstStyle>
            <a:lvl1pPr>
              <a:defRPr/>
            </a:lvl1pPr>
          </a:lstStyle>
          <a:p>
            <a:r>
              <a:rPr lang="en-GB"/>
              <a:t>Click to add title</a:t>
            </a:r>
          </a:p>
        </p:txBody>
      </p:sp>
    </p:spTree>
    <p:extLst>
      <p:ext uri="{BB962C8B-B14F-4D97-AF65-F5344CB8AC3E}">
        <p14:creationId xmlns:p14="http://schemas.microsoft.com/office/powerpoint/2010/main" val="342484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mentary_White">
    <p:bg>
      <p:bgPr>
        <a:solidFill>
          <a:schemeClr val="bg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a:off x="3340588" y="1304925"/>
            <a:ext cx="0" cy="4357752"/>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 Placeholder 35"/>
          <p:cNvSpPr>
            <a:spLocks noGrp="1"/>
          </p:cNvSpPr>
          <p:nvPr>
            <p:ph type="body" sz="quarter" idx="21" hasCustomPrompt="1"/>
          </p:nvPr>
        </p:nvSpPr>
        <p:spPr>
          <a:xfrm>
            <a:off x="634093" y="2997201"/>
            <a:ext cx="2547665" cy="2663825"/>
          </a:xfrm>
          <a:prstGeom prst="rect">
            <a:avLst/>
          </a:prstGeom>
        </p:spPr>
        <p:txBody>
          <a:bodyPr vert="horz" lIns="0" tIns="0" rIns="0" bIns="0"/>
          <a:lstStyle>
            <a:lvl1pPr marL="0" indent="0">
              <a:buNone/>
              <a:defRPr lang="en-US" sz="1200" b="0" kern="1200" dirty="0">
                <a:solidFill>
                  <a:schemeClr val="tx1"/>
                </a:solidFill>
                <a:latin typeface="+mn-lt"/>
                <a:ea typeface="ＭＳ Ｐゴシック" charset="0"/>
                <a:cs typeface="ＭＳ Ｐゴシック" charset="0"/>
              </a:defRPr>
            </a:lvl1pPr>
          </a:lstStyle>
          <a:p>
            <a:pPr lvl="0"/>
            <a:r>
              <a:rPr lang="en-AU"/>
              <a:t>Click to add text click to add text click to add text click to add text</a:t>
            </a:r>
            <a:endParaRPr lang="en-US"/>
          </a:p>
        </p:txBody>
      </p:sp>
      <p:sp>
        <p:nvSpPr>
          <p:cNvPr id="23" name="Text Placeholder 3"/>
          <p:cNvSpPr>
            <a:spLocks noGrp="1"/>
          </p:cNvSpPr>
          <p:nvPr>
            <p:ph type="body" sz="quarter" idx="20"/>
          </p:nvPr>
        </p:nvSpPr>
        <p:spPr>
          <a:xfrm>
            <a:off x="634092" y="1292474"/>
            <a:ext cx="2544000" cy="1632471"/>
          </a:xfrm>
          <a:prstGeom prst="rect">
            <a:avLst/>
          </a:prstGeom>
          <a:solidFill>
            <a:schemeClr val="tx1"/>
          </a:solidFill>
        </p:spPr>
        <p:txBody>
          <a:bodyPr vert="horz" lIns="180000" tIns="180000" rIns="180000" bIns="180000"/>
          <a:lstStyle>
            <a:lvl1pPr marL="0" indent="0" algn="l" defTabSz="912813" rtl="0" eaLnBrk="1" fontAlgn="base" hangingPunct="1">
              <a:spcBef>
                <a:spcPts val="0"/>
              </a:spcBef>
              <a:spcAft>
                <a:spcPts val="300"/>
              </a:spcAft>
              <a:buNone/>
              <a:defRPr lang="en-AU" sz="1400" b="1" kern="1200" dirty="0" smtClean="0">
                <a:solidFill>
                  <a:srgbClr val="FFFFFF"/>
                </a:solidFill>
                <a:latin typeface="+mn-lt"/>
                <a:ea typeface="ＭＳ Ｐゴシック" charset="0"/>
                <a:cs typeface="ＭＳ Ｐゴシック" charset="0"/>
              </a:defRPr>
            </a:lvl1pPr>
            <a:lvl2pPr marL="357188" indent="-171450" algn="l" defTabSz="912813" rtl="0" eaLnBrk="1" fontAlgn="base" hangingPunct="1">
              <a:spcBef>
                <a:spcPts val="0"/>
              </a:spcBef>
              <a:spcAft>
                <a:spcPts val="300"/>
              </a:spcAft>
              <a:defRPr lang="en-AU" sz="1400" b="1" kern="1200" dirty="0" smtClean="0">
                <a:solidFill>
                  <a:srgbClr val="FFFFFF"/>
                </a:solidFill>
                <a:latin typeface="+mn-lt"/>
                <a:ea typeface="ＭＳ Ｐゴシック" charset="0"/>
                <a:cs typeface="ＭＳ Ｐゴシック" charset="0"/>
              </a:defRPr>
            </a:lvl2pPr>
            <a:lvl3pPr marL="541338" indent="-180975" algn="l" defTabSz="912813" rtl="0" eaLnBrk="1" fontAlgn="base" hangingPunct="1">
              <a:spcBef>
                <a:spcPts val="0"/>
              </a:spcBef>
              <a:spcAft>
                <a:spcPts val="300"/>
              </a:spcAft>
              <a:buFont typeface="Lucida Grande"/>
              <a:buChar char="–"/>
              <a:defRPr lang="en-AU" sz="1200" b="1" kern="1200" dirty="0" smtClean="0">
                <a:solidFill>
                  <a:srgbClr val="FFFFFF"/>
                </a:solidFill>
                <a:latin typeface="+mn-lt"/>
                <a:ea typeface="ＭＳ Ｐゴシック" charset="0"/>
                <a:cs typeface="ＭＳ Ｐゴシック" charset="0"/>
              </a:defRPr>
            </a:lvl3pPr>
            <a:lvl4pPr marL="715963" indent="-174625" algn="l" defTabSz="912813" rtl="0" eaLnBrk="1" fontAlgn="base" hangingPunct="1">
              <a:spcBef>
                <a:spcPts val="0"/>
              </a:spcBef>
              <a:spcAft>
                <a:spcPts val="300"/>
              </a:spcAft>
              <a:buFont typeface="Arial"/>
              <a:buChar char="–"/>
              <a:defRPr lang="en-US" sz="1000" b="1" kern="1200" dirty="0">
                <a:solidFill>
                  <a:srgbClr val="FFFFFF"/>
                </a:solidFill>
                <a:latin typeface="+mn-lt"/>
                <a:ea typeface="ＭＳ Ｐゴシック" charset="0"/>
                <a:cs typeface="ＭＳ Ｐゴシック" charset="0"/>
              </a:defRPr>
            </a:lvl4pPr>
          </a:lstStyle>
          <a:p>
            <a:pPr lvl="0"/>
            <a:r>
              <a:rPr lang="en-US"/>
              <a:t>Edit Master text styles</a:t>
            </a:r>
          </a:p>
        </p:txBody>
      </p:sp>
      <p:sp>
        <p:nvSpPr>
          <p:cNvPr id="13"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6"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9"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2" name="Content Placeholder 11"/>
          <p:cNvSpPr>
            <a:spLocks noGrp="1"/>
          </p:cNvSpPr>
          <p:nvPr>
            <p:ph sz="quarter" idx="22"/>
          </p:nvPr>
        </p:nvSpPr>
        <p:spPr>
          <a:xfrm>
            <a:off x="3503084" y="1289051"/>
            <a:ext cx="8087783" cy="4381500"/>
          </a:xfrm>
          <a:prstGeom prst="rect">
            <a:avLst/>
          </a:prstGeom>
        </p:spPr>
        <p:txBody>
          <a:bodyPr lIns="0" tIns="0" rIns="0" bIns="0"/>
          <a:lstStyle>
            <a:lvl1pPr>
              <a:spcBef>
                <a:spcPts val="0"/>
              </a:spcBef>
              <a:spcAft>
                <a:spcPts val="300"/>
              </a:spcAft>
              <a:buClr>
                <a:schemeClr val="accent1"/>
              </a:buClr>
              <a:defRPr sz="1200"/>
            </a:lvl1pPr>
            <a:lvl2pPr>
              <a:spcBef>
                <a:spcPts val="0"/>
              </a:spcBef>
              <a:spcAft>
                <a:spcPts val="300"/>
              </a:spcAft>
              <a:defRPr sz="1200"/>
            </a:lvl2pPr>
            <a:lvl3pPr>
              <a:spcBef>
                <a:spcPts val="0"/>
              </a:spcBef>
              <a:spcAft>
                <a:spcPts val="300"/>
              </a:spcAft>
              <a:defRPr sz="1200"/>
            </a:lvl3pPr>
            <a:lvl4pPr>
              <a:spcBef>
                <a:spcPts val="0"/>
              </a:spcBef>
              <a:spcAft>
                <a:spcPts val="300"/>
              </a:spcAft>
              <a:defRPr sz="1200"/>
            </a:lvl4pPr>
            <a:lvl5pPr>
              <a:spcBef>
                <a:spcPts val="0"/>
              </a:spcBef>
              <a:spcAft>
                <a:spcPts val="300"/>
              </a:spcAft>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16541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0" name="Title 6"/>
          <p:cNvSpPr txBox="1">
            <a:spLocks/>
          </p:cNvSpPr>
          <p:nvPr userDrawn="1"/>
        </p:nvSpPr>
        <p:spPr>
          <a:xfrm>
            <a:off x="626962" y="24905"/>
            <a:ext cx="10934727" cy="693360"/>
          </a:xfrm>
          <a:prstGeom prst="rect">
            <a:avLst/>
          </a:prstGeom>
        </p:spPr>
        <p:txBody>
          <a:bodyPr lIns="0" tIns="0" rIns="0" bIns="0" anchor="b" anchorCtr="0"/>
          <a:lstStyle>
            <a:lvl1pPr algn="l" rtl="0" eaLnBrk="1" fontAlgn="base" hangingPunct="1">
              <a:spcBef>
                <a:spcPct val="0"/>
              </a:spcBef>
              <a:spcAft>
                <a:spcPct val="0"/>
              </a:spcAft>
              <a:defRPr sz="2200" kern="1200">
                <a:solidFill>
                  <a:srgbClr val="094D8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tx2"/>
                </a:solidFill>
                <a:latin typeface="Arial" charset="0"/>
                <a:ea typeface="ＭＳ Ｐゴシック" charset="0"/>
              </a:defRPr>
            </a:lvl2pPr>
            <a:lvl3pPr algn="l" rtl="0" eaLnBrk="1" fontAlgn="base" hangingPunct="1">
              <a:spcBef>
                <a:spcPct val="0"/>
              </a:spcBef>
              <a:spcAft>
                <a:spcPct val="0"/>
              </a:spcAft>
              <a:defRPr sz="2000">
                <a:solidFill>
                  <a:schemeClr val="tx2"/>
                </a:solidFill>
                <a:latin typeface="Arial" charset="0"/>
                <a:ea typeface="ＭＳ Ｐゴシック" charset="0"/>
              </a:defRPr>
            </a:lvl3pPr>
            <a:lvl4pPr algn="l" rtl="0" eaLnBrk="1" fontAlgn="base" hangingPunct="1">
              <a:spcBef>
                <a:spcPct val="0"/>
              </a:spcBef>
              <a:spcAft>
                <a:spcPct val="0"/>
              </a:spcAft>
              <a:defRPr sz="2000">
                <a:solidFill>
                  <a:schemeClr val="tx2"/>
                </a:solidFill>
                <a:latin typeface="Arial" charset="0"/>
                <a:ea typeface="ＭＳ Ｐゴシック" charset="0"/>
              </a:defRPr>
            </a:lvl4pPr>
            <a:lvl5pPr algn="l" rtl="0" eaLnBrk="1" fontAlgn="base" hangingPunct="1">
              <a:spcBef>
                <a:spcPct val="0"/>
              </a:spcBef>
              <a:spcAft>
                <a:spcPct val="0"/>
              </a:spcAft>
              <a:defRPr sz="2000">
                <a:solidFill>
                  <a:schemeClr val="tx2"/>
                </a:solidFill>
                <a:latin typeface="Arial" charset="0"/>
                <a:ea typeface="ＭＳ Ｐゴシック" charset="0"/>
              </a:defRPr>
            </a:lvl5pPr>
            <a:lvl6pPr marL="457200" algn="l" rtl="0" eaLnBrk="1" fontAlgn="base" hangingPunct="1">
              <a:spcBef>
                <a:spcPct val="0"/>
              </a:spcBef>
              <a:spcAft>
                <a:spcPct val="0"/>
              </a:spcAft>
              <a:defRPr sz="2000">
                <a:solidFill>
                  <a:schemeClr val="tx2"/>
                </a:solidFill>
                <a:latin typeface="Arial" charset="0"/>
                <a:ea typeface="ＭＳ Ｐゴシック" charset="0"/>
              </a:defRPr>
            </a:lvl6pPr>
            <a:lvl7pPr marL="914400" algn="l" rtl="0" eaLnBrk="1" fontAlgn="base" hangingPunct="1">
              <a:spcBef>
                <a:spcPct val="0"/>
              </a:spcBef>
              <a:spcAft>
                <a:spcPct val="0"/>
              </a:spcAft>
              <a:defRPr sz="2000">
                <a:solidFill>
                  <a:schemeClr val="tx2"/>
                </a:solidFill>
                <a:latin typeface="Arial" charset="0"/>
                <a:ea typeface="ＭＳ Ｐゴシック" charset="0"/>
              </a:defRPr>
            </a:lvl7pPr>
            <a:lvl8pPr marL="1371600" algn="l" rtl="0" eaLnBrk="1" fontAlgn="base" hangingPunct="1">
              <a:spcBef>
                <a:spcPct val="0"/>
              </a:spcBef>
              <a:spcAft>
                <a:spcPct val="0"/>
              </a:spcAft>
              <a:defRPr sz="2000">
                <a:solidFill>
                  <a:schemeClr val="tx2"/>
                </a:solidFill>
                <a:latin typeface="Arial" charset="0"/>
                <a:ea typeface="ＭＳ Ｐゴシック" charset="0"/>
              </a:defRPr>
            </a:lvl8pPr>
            <a:lvl9pPr marL="1828800" algn="l" rtl="0" eaLnBrk="1" fontAlgn="base" hangingPunct="1">
              <a:spcBef>
                <a:spcPct val="0"/>
              </a:spcBef>
              <a:spcAft>
                <a:spcPct val="0"/>
              </a:spcAft>
              <a:defRPr sz="2000">
                <a:solidFill>
                  <a:schemeClr val="tx2"/>
                </a:solidFill>
                <a:latin typeface="Arial" charset="0"/>
                <a:ea typeface="ＭＳ Ｐゴシック" charset="0"/>
              </a:defRPr>
            </a:lvl9pPr>
          </a:lstStyle>
          <a:p>
            <a:r>
              <a:rPr lang="en-US" sz="2400" b="0">
                <a:solidFill>
                  <a:schemeClr val="tx2"/>
                </a:solidFill>
              </a:rPr>
              <a:t>Important information</a:t>
            </a:r>
          </a:p>
        </p:txBody>
      </p:sp>
      <p:sp>
        <p:nvSpPr>
          <p:cNvPr id="11" name="Text Placeholder 2"/>
          <p:cNvSpPr>
            <a:spLocks noGrp="1"/>
          </p:cNvSpPr>
          <p:nvPr>
            <p:ph type="body" sz="quarter" idx="10" hasCustomPrompt="1"/>
          </p:nvPr>
        </p:nvSpPr>
        <p:spPr>
          <a:xfrm>
            <a:off x="626962" y="1295401"/>
            <a:ext cx="10940623" cy="4365625"/>
          </a:xfrm>
          <a:prstGeom prst="rect">
            <a:avLst/>
          </a:prstGeom>
        </p:spPr>
        <p:txBody>
          <a:bodyPr vert="horz" lIns="0" tIns="0" rIns="0" bIns="0"/>
          <a:lstStyle>
            <a:lvl1pPr marL="0" indent="0" algn="l" defTabSz="912813" rtl="0" eaLnBrk="1" fontAlgn="base" hangingPunct="1">
              <a:spcBef>
                <a:spcPts val="300"/>
              </a:spcBef>
              <a:spcAft>
                <a:spcPts val="300"/>
              </a:spcAft>
              <a:buFont typeface="Wingdings" charset="0"/>
              <a:buNone/>
              <a:defRPr lang="en-US" sz="1000" b="0" kern="1200" baseline="0" dirty="0">
                <a:solidFill>
                  <a:schemeClr val="tx1"/>
                </a:solidFill>
                <a:latin typeface="Arial" charset="0"/>
                <a:ea typeface="ＭＳ Ｐゴシック" charset="0"/>
                <a:cs typeface="ＭＳ Ｐゴシック" charset="0"/>
              </a:defRPr>
            </a:lvl1pPr>
          </a:lstStyle>
          <a:p>
            <a:pPr lvl="0"/>
            <a:r>
              <a:rPr lang="en-AU"/>
              <a:t>Click to add disclaimer</a:t>
            </a:r>
            <a:endParaRPr lang="en-US"/>
          </a:p>
        </p:txBody>
      </p:sp>
    </p:spTree>
    <p:extLst>
      <p:ext uri="{BB962C8B-B14F-4D97-AF65-F5344CB8AC3E}">
        <p14:creationId xmlns:p14="http://schemas.microsoft.com/office/powerpoint/2010/main" val="1193972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Blank">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625417" y="1665289"/>
            <a:ext cx="10942108" cy="3880275"/>
          </a:xfrm>
          <a:prstGeom prst="rect">
            <a:avLst/>
          </a:prstGeom>
        </p:spPr>
        <p:txBody>
          <a:bodyPr vert="horz" lIns="0" tIns="0" rIns="0" bIns="0" anchor="t"/>
          <a:lstStyle>
            <a:lvl1pPr marL="171450" indent="-171450" algn="l" defTabSz="912813" rtl="0" eaLnBrk="1" fontAlgn="base" hangingPunct="1">
              <a:spcBef>
                <a:spcPts val="300"/>
              </a:spcBef>
              <a:spcAft>
                <a:spcPts val="300"/>
              </a:spcAft>
              <a:buClr>
                <a:schemeClr val="tx2"/>
              </a:buClr>
              <a:buSzPct val="100000"/>
              <a:buFont typeface="Wingdings" charset="2"/>
              <a:buChar char="§"/>
              <a:defRPr lang="en-AU" sz="1200" b="0" kern="1200" dirty="0" smtClean="0">
                <a:solidFill>
                  <a:schemeClr val="tx1"/>
                </a:solidFill>
                <a:latin typeface="+mn-lt"/>
                <a:ea typeface="ＭＳ Ｐゴシック" charset="0"/>
                <a:cs typeface="ＭＳ Ｐゴシック" charset="0"/>
              </a:defRPr>
            </a:lvl1pPr>
            <a:lvl2pPr marL="361950" indent="-176213">
              <a:spcBef>
                <a:spcPts val="0"/>
              </a:spcBef>
              <a:spcAft>
                <a:spcPts val="300"/>
              </a:spcAft>
              <a:buClr>
                <a:schemeClr val="tx2"/>
              </a:buClr>
              <a:buFont typeface="Lucida Grande"/>
              <a:buChar char="–"/>
              <a:defRPr lang="en-AU" sz="1200" b="0" kern="1200" dirty="0" smtClean="0">
                <a:solidFill>
                  <a:schemeClr val="tx1"/>
                </a:solidFill>
                <a:latin typeface="+mn-lt"/>
                <a:ea typeface="ＭＳ Ｐゴシック" charset="0"/>
                <a:cs typeface="+mn-cs"/>
              </a:defRPr>
            </a:lvl2pPr>
            <a:lvl3pPr marL="536575" indent="-171450" algn="l" defTabSz="912813" rtl="0" eaLnBrk="1" fontAlgn="base" hangingPunct="1">
              <a:spcBef>
                <a:spcPts val="0"/>
              </a:spcBef>
              <a:spcAft>
                <a:spcPts val="300"/>
              </a:spcAft>
              <a:buClr>
                <a:schemeClr val="tx2"/>
              </a:buClr>
              <a:buSzPct val="100000"/>
              <a:buFont typeface="Lucida Grande"/>
              <a:buChar char="-"/>
              <a:defRPr lang="en-AU" sz="1200" b="0" kern="1200" dirty="0" smtClean="0">
                <a:solidFill>
                  <a:schemeClr val="tx1"/>
                </a:solidFill>
                <a:latin typeface="+mn-lt"/>
                <a:ea typeface="ＭＳ Ｐゴシック" charset="0"/>
                <a:cs typeface="ＭＳ Ｐゴシック" charset="0"/>
              </a:defRPr>
            </a:lvl3pPr>
            <a:lvl4pPr marL="719138" indent="-179388">
              <a:spcBef>
                <a:spcPts val="0"/>
              </a:spcBef>
              <a:spcAft>
                <a:spcPts val="300"/>
              </a:spcAft>
              <a:buClr>
                <a:schemeClr val="tx2"/>
              </a:buClr>
              <a:buFont typeface="Lucida Grande"/>
              <a:buChar char="–"/>
              <a:defRPr sz="1200">
                <a:solidFill>
                  <a:schemeClr val="tx1"/>
                </a:solidFill>
              </a:defRPr>
            </a:lvl4pPr>
            <a:lvl5pPr>
              <a:spcBef>
                <a:spcPts val="0"/>
              </a:spcBef>
              <a:spcAft>
                <a:spcPts val="300"/>
              </a:spcAft>
              <a:defRPr/>
            </a:lvl5pPr>
          </a:lstStyle>
          <a:p>
            <a:pPr lvl="0"/>
            <a:r>
              <a:rPr lang="en-AU"/>
              <a:t>Click to add text</a:t>
            </a:r>
          </a:p>
          <a:p>
            <a:pPr marL="357188" lvl="1" indent="-171450" algn="l" defTabSz="912813" rtl="0" eaLnBrk="1" fontAlgn="base" hangingPunct="1">
              <a:spcBef>
                <a:spcPts val="0"/>
              </a:spcBef>
              <a:spcAft>
                <a:spcPts val="300"/>
              </a:spcAft>
              <a:buClr>
                <a:srgbClr val="094D80"/>
              </a:buClr>
              <a:buFont typeface="Arial" charset="0"/>
              <a:buChar char="–"/>
            </a:pPr>
            <a:r>
              <a:rPr lang="en-AU"/>
              <a:t>Second level</a:t>
            </a:r>
          </a:p>
          <a:p>
            <a:pPr lvl="2"/>
            <a:r>
              <a:rPr lang="en-AU"/>
              <a:t>Third level</a:t>
            </a:r>
          </a:p>
          <a:p>
            <a:pPr lvl="3"/>
            <a:r>
              <a:rPr lang="en-AU"/>
              <a:t>Fourth level</a:t>
            </a:r>
            <a:endParaRPr lang="en-US"/>
          </a:p>
        </p:txBody>
      </p:sp>
      <p:sp>
        <p:nvSpPr>
          <p:cNvPr id="14" name="Text Placeholder 37"/>
          <p:cNvSpPr>
            <a:spLocks noGrp="1"/>
          </p:cNvSpPr>
          <p:nvPr>
            <p:ph type="body" sz="quarter" idx="14" hasCustomPrompt="1"/>
          </p:nvPr>
        </p:nvSpPr>
        <p:spPr>
          <a:xfrm>
            <a:off x="625416" y="5667923"/>
            <a:ext cx="10938379" cy="436852"/>
          </a:xfrm>
          <a:prstGeom prst="rect">
            <a:avLst/>
          </a:prstGeom>
        </p:spPr>
        <p:txBody>
          <a:bodyPr vert="horz" lIns="0" tIns="0" rIns="0" bIns="0" anchor="b" anchorCtr="0"/>
          <a:lstStyle>
            <a:lvl1pPr marL="0" indent="0">
              <a:lnSpc>
                <a:spcPct val="90000"/>
              </a:lnSpc>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5"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7"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4200708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0" name="Title 9"/>
          <p:cNvSpPr>
            <a:spLocks noGrp="1"/>
          </p:cNvSpPr>
          <p:nvPr>
            <p:ph type="title"/>
          </p:nvPr>
        </p:nvSpPr>
        <p:spPr>
          <a:xfrm>
            <a:off x="623391" y="325513"/>
            <a:ext cx="10944000" cy="655638"/>
          </a:xfrm>
          <a:prstGeom prst="rect">
            <a:avLst/>
          </a:prstGeom>
        </p:spPr>
        <p:txBody>
          <a:bodyPr/>
          <a:lstStyle/>
          <a:p>
            <a:r>
              <a:rPr lang="en-US"/>
              <a:t>Click to edit Master title style</a:t>
            </a:r>
            <a:endParaRPr lang="en-GB"/>
          </a:p>
        </p:txBody>
      </p:sp>
      <p:sp>
        <p:nvSpPr>
          <p:cNvPr id="4" name="Slide Number Placeholder 5"/>
          <p:cNvSpPr>
            <a:spLocks noGrp="1"/>
          </p:cNvSpPr>
          <p:nvPr>
            <p:ph type="sldNum" sz="quarter" idx="4"/>
          </p:nvPr>
        </p:nvSpPr>
        <p:spPr>
          <a:xfrm>
            <a:off x="11171768" y="6496985"/>
            <a:ext cx="385233" cy="271463"/>
          </a:xfrm>
          <a:prstGeom prst="rect">
            <a:avLst/>
          </a:prstGeom>
          <a:noFill/>
        </p:spPr>
        <p:txBody>
          <a:bodyPr vert="horz" lIns="0" tIns="0" rIns="0" bIns="0" rtlCol="0" anchor="b" anchorCtr="0"/>
          <a:lstStyle>
            <a:lvl1pPr algn="r" defTabSz="914239" fontAlgn="auto">
              <a:spcBef>
                <a:spcPts val="0"/>
              </a:spcBef>
              <a:spcAft>
                <a:spcPts val="0"/>
              </a:spcAft>
              <a:defRPr sz="1000" b="0" smtClean="0">
                <a:solidFill>
                  <a:schemeClr val="tx1"/>
                </a:solidFill>
                <a:latin typeface="+mn-lt"/>
              </a:defRPr>
            </a:lvl1pPr>
          </a:lstStyle>
          <a:p>
            <a:pPr>
              <a:defRPr/>
            </a:pPr>
            <a:fld id="{D8F110CE-BEB5-4991-AF7F-818574B758A1}" type="slidenum">
              <a:rPr lang="en-GB" kern="0" smtClean="0">
                <a:solidFill>
                  <a:srgbClr val="000000"/>
                </a:solidFill>
              </a:rPr>
              <a:pPr>
                <a:defRPr/>
              </a:pPr>
              <a:t>‹#›</a:t>
            </a:fld>
            <a:endParaRPr lang="en-GB" kern="0">
              <a:solidFill>
                <a:srgbClr val="000000"/>
              </a:solidFill>
            </a:endParaRPr>
          </a:p>
        </p:txBody>
      </p:sp>
    </p:spTree>
    <p:extLst>
      <p:ext uri="{BB962C8B-B14F-4D97-AF65-F5344CB8AC3E}">
        <p14:creationId xmlns:p14="http://schemas.microsoft.com/office/powerpoint/2010/main" val="1421241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623394" y="1295631"/>
            <a:ext cx="10964333" cy="395602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a:xfrm>
            <a:off x="609600" y="198439"/>
            <a:ext cx="10972800" cy="965200"/>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GB"/>
          </a:p>
        </p:txBody>
      </p:sp>
      <p:sp>
        <p:nvSpPr>
          <p:cNvPr id="4" name="Slide Number Placeholder 5"/>
          <p:cNvSpPr>
            <a:spLocks noGrp="1"/>
          </p:cNvSpPr>
          <p:nvPr>
            <p:ph type="sldNum" sz="quarter" idx="10"/>
          </p:nvPr>
        </p:nvSpPr>
        <p:spPr>
          <a:xfrm>
            <a:off x="11171769" y="6497638"/>
            <a:ext cx="385233" cy="271462"/>
          </a:xfrm>
          <a:prstGeom prst="rect">
            <a:avLst/>
          </a:prstGeom>
        </p:spPr>
        <p:txBody>
          <a:bodyPr/>
          <a:lstStyle>
            <a:lvl1pPr>
              <a:defRPr/>
            </a:lvl1pPr>
          </a:lstStyle>
          <a:p>
            <a:pPr>
              <a:defRPr/>
            </a:pPr>
            <a:fld id="{8E82B28A-69F4-42B7-8C56-8AA3788FA40C}" type="slidenum">
              <a:rPr lang="en-GB"/>
              <a:pPr>
                <a:defRPr/>
              </a:pPr>
              <a:t>‹#›</a:t>
            </a:fld>
            <a:endParaRPr lang="en-GB"/>
          </a:p>
        </p:txBody>
      </p:sp>
    </p:spTree>
    <p:extLst>
      <p:ext uri="{BB962C8B-B14F-4D97-AF65-F5344CB8AC3E}">
        <p14:creationId xmlns:p14="http://schemas.microsoft.com/office/powerpoint/2010/main" val="1342257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 per page">
    <p:spTree>
      <p:nvGrpSpPr>
        <p:cNvPr id="1" name=""/>
        <p:cNvGrpSpPr/>
        <p:nvPr/>
      </p:nvGrpSpPr>
      <p:grpSpPr>
        <a:xfrm>
          <a:off x="0" y="0"/>
          <a:ext cx="0" cy="0"/>
          <a:chOff x="0" y="0"/>
          <a:chExt cx="0" cy="0"/>
        </a:xfrm>
      </p:grpSpPr>
      <p:sp>
        <p:nvSpPr>
          <p:cNvPr id="19" name="Text Placeholder 37"/>
          <p:cNvSpPr>
            <a:spLocks noGrp="1"/>
          </p:cNvSpPr>
          <p:nvPr>
            <p:ph type="body" sz="quarter" idx="14" hasCustomPrompt="1"/>
          </p:nvPr>
        </p:nvSpPr>
        <p:spPr>
          <a:xfrm>
            <a:off x="625418"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738"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24" name="Text Placeholder 37"/>
          <p:cNvSpPr>
            <a:spLocks noGrp="1"/>
          </p:cNvSpPr>
          <p:nvPr>
            <p:ph type="body" sz="quarter" idx="22" hasCustomPrompt="1"/>
          </p:nvPr>
        </p:nvSpPr>
        <p:spPr>
          <a:xfrm>
            <a:off x="6294969"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738"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5" name="Text Placeholder 29"/>
          <p:cNvSpPr>
            <a:spLocks noGrp="1"/>
          </p:cNvSpPr>
          <p:nvPr>
            <p:ph type="body" sz="quarter" idx="10" hasCustomPrompt="1"/>
          </p:nvPr>
        </p:nvSpPr>
        <p:spPr>
          <a:xfrm>
            <a:off x="625418" y="768983"/>
            <a:ext cx="10937935" cy="401638"/>
          </a:xfrm>
          <a:prstGeom prst="rect">
            <a:avLst/>
          </a:prstGeom>
        </p:spPr>
        <p:txBody>
          <a:bodyPr vert="horz" lIns="0" tIns="0" rIns="0" bIns="0" anchor="t" anchorCtr="0"/>
          <a:lstStyle>
            <a:lvl1pPr marL="0" indent="0" algn="l" defTabSz="842618" rtl="0" eaLnBrk="1" fontAlgn="base" hangingPunct="1">
              <a:spcBef>
                <a:spcPts val="554"/>
              </a:spcBef>
              <a:spcAft>
                <a:spcPts val="554"/>
              </a:spcAft>
              <a:buFont typeface="Wingdings" charset="0"/>
              <a:buNone/>
              <a:defRPr lang="en-US" sz="1662"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6" name="Title 9"/>
          <p:cNvSpPr>
            <a:spLocks noGrp="1"/>
          </p:cNvSpPr>
          <p:nvPr>
            <p:ph type="title" hasCustomPrompt="1"/>
          </p:nvPr>
        </p:nvSpPr>
        <p:spPr>
          <a:xfrm>
            <a:off x="625418" y="24905"/>
            <a:ext cx="10937935" cy="693360"/>
          </a:xfrm>
          <a:prstGeom prst="rect">
            <a:avLst/>
          </a:prstGeom>
        </p:spPr>
        <p:txBody>
          <a:bodyPr vert="horz" lIns="0" tIns="0" rIns="0" bIns="0" anchor="b" anchorCtr="0"/>
          <a:lstStyle>
            <a:lvl1pPr>
              <a:lnSpc>
                <a:spcPct val="90000"/>
              </a:lnSpc>
              <a:defRPr lang="en-US" sz="2215"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1" name="Content Placeholder 10"/>
          <p:cNvSpPr>
            <a:spLocks noGrp="1"/>
          </p:cNvSpPr>
          <p:nvPr>
            <p:ph sz="quarter" idx="25"/>
          </p:nvPr>
        </p:nvSpPr>
        <p:spPr>
          <a:xfrm>
            <a:off x="624419" y="1292227"/>
            <a:ext cx="5270500" cy="4297363"/>
          </a:xfrm>
          <a:prstGeom prst="rect">
            <a:avLst/>
          </a:prstGeom>
        </p:spPr>
        <p:txBody>
          <a:bodyPr lIns="0" tIns="0" rIns="0" bIns="0"/>
          <a:lstStyle>
            <a:lvl1pPr>
              <a:spcBef>
                <a:spcPts val="0"/>
              </a:spcBef>
              <a:spcAft>
                <a:spcPts val="277"/>
              </a:spcAft>
              <a:buClr>
                <a:schemeClr val="accent1"/>
              </a:buClr>
              <a:defRPr sz="1108"/>
            </a:lvl1pPr>
            <a:lvl2pPr>
              <a:spcBef>
                <a:spcPts val="0"/>
              </a:spcBef>
              <a:spcAft>
                <a:spcPts val="277"/>
              </a:spcAft>
              <a:defRPr sz="1108"/>
            </a:lvl2pPr>
            <a:lvl3pPr>
              <a:spcBef>
                <a:spcPts val="0"/>
              </a:spcBef>
              <a:spcAft>
                <a:spcPts val="277"/>
              </a:spcAft>
              <a:defRPr sz="1108"/>
            </a:lvl3pPr>
            <a:lvl4pPr>
              <a:spcBef>
                <a:spcPts val="0"/>
              </a:spcBef>
              <a:spcAft>
                <a:spcPts val="277"/>
              </a:spcAft>
              <a:defRPr sz="1108"/>
            </a:lvl4pPr>
            <a:lvl5pPr>
              <a:spcBef>
                <a:spcPts val="0"/>
              </a:spcBef>
              <a:spcAft>
                <a:spcPts val="277"/>
              </a:spcAft>
              <a:defRPr sz="11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0"/>
          <p:cNvSpPr>
            <a:spLocks noGrp="1"/>
          </p:cNvSpPr>
          <p:nvPr>
            <p:ph sz="quarter" idx="26"/>
          </p:nvPr>
        </p:nvSpPr>
        <p:spPr>
          <a:xfrm>
            <a:off x="6288619" y="1292227"/>
            <a:ext cx="5270500" cy="4297363"/>
          </a:xfrm>
          <a:prstGeom prst="rect">
            <a:avLst/>
          </a:prstGeom>
        </p:spPr>
        <p:txBody>
          <a:bodyPr lIns="0" tIns="0" rIns="0" bIns="0"/>
          <a:lstStyle>
            <a:lvl1pPr>
              <a:spcBef>
                <a:spcPts val="0"/>
              </a:spcBef>
              <a:spcAft>
                <a:spcPts val="277"/>
              </a:spcAft>
              <a:buClr>
                <a:schemeClr val="accent1"/>
              </a:buClr>
              <a:defRPr sz="1108"/>
            </a:lvl1pPr>
            <a:lvl2pPr>
              <a:spcBef>
                <a:spcPts val="0"/>
              </a:spcBef>
              <a:spcAft>
                <a:spcPts val="277"/>
              </a:spcAft>
              <a:defRPr sz="1108"/>
            </a:lvl2pPr>
            <a:lvl3pPr>
              <a:spcBef>
                <a:spcPts val="0"/>
              </a:spcBef>
              <a:spcAft>
                <a:spcPts val="277"/>
              </a:spcAft>
              <a:defRPr sz="1108"/>
            </a:lvl3pPr>
            <a:lvl4pPr>
              <a:spcBef>
                <a:spcPts val="0"/>
              </a:spcBef>
              <a:spcAft>
                <a:spcPts val="277"/>
              </a:spcAft>
              <a:defRPr sz="1108"/>
            </a:lvl4pPr>
            <a:lvl5pPr>
              <a:spcBef>
                <a:spcPts val="0"/>
              </a:spcBef>
              <a:spcAft>
                <a:spcPts val="277"/>
              </a:spcAft>
              <a:defRPr sz="11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8509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 per page w/ headings">
    <p:spTree>
      <p:nvGrpSpPr>
        <p:cNvPr id="1" name=""/>
        <p:cNvGrpSpPr/>
        <p:nvPr/>
      </p:nvGrpSpPr>
      <p:grpSpPr>
        <a:xfrm>
          <a:off x="0" y="0"/>
          <a:ext cx="0" cy="0"/>
          <a:chOff x="0" y="0"/>
          <a:chExt cx="0" cy="0"/>
        </a:xfrm>
      </p:grpSpPr>
      <p:sp>
        <p:nvSpPr>
          <p:cNvPr id="32" name="Text Placeholder 37"/>
          <p:cNvSpPr>
            <a:spLocks noGrp="1"/>
          </p:cNvSpPr>
          <p:nvPr>
            <p:ph type="body" sz="quarter" idx="14" hasCustomPrompt="1"/>
          </p:nvPr>
        </p:nvSpPr>
        <p:spPr>
          <a:xfrm>
            <a:off x="625418"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738"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33" name="Text Placeholder 37"/>
          <p:cNvSpPr>
            <a:spLocks noGrp="1"/>
          </p:cNvSpPr>
          <p:nvPr>
            <p:ph type="body" sz="quarter" idx="22" hasCustomPrompt="1"/>
          </p:nvPr>
        </p:nvSpPr>
        <p:spPr>
          <a:xfrm>
            <a:off x="6294969" y="5746803"/>
            <a:ext cx="5269945" cy="436852"/>
          </a:xfrm>
          <a:prstGeom prst="rect">
            <a:avLst/>
          </a:prstGeom>
        </p:spPr>
        <p:txBody>
          <a:bodyPr vert="horz" lIns="0" tIns="0" rIns="0" bIns="0" anchor="b" anchorCtr="0"/>
          <a:lstStyle>
            <a:lvl1pPr marL="0" indent="0">
              <a:lnSpc>
                <a:spcPct val="90000"/>
              </a:lnSpc>
              <a:spcBef>
                <a:spcPts val="0"/>
              </a:spcBef>
              <a:spcAft>
                <a:spcPts val="0"/>
              </a:spcAft>
              <a:buNone/>
              <a:defRPr lang="en-US" sz="738"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46" name="Text Placeholder 31"/>
          <p:cNvSpPr>
            <a:spLocks noGrp="1"/>
          </p:cNvSpPr>
          <p:nvPr>
            <p:ph type="body" sz="quarter" idx="32" hasCustomPrompt="1"/>
          </p:nvPr>
        </p:nvSpPr>
        <p:spPr>
          <a:xfrm>
            <a:off x="6292851" y="3546553"/>
            <a:ext cx="5281084" cy="237385"/>
          </a:xfrm>
          <a:prstGeom prst="rect">
            <a:avLst/>
          </a:prstGeom>
        </p:spPr>
        <p:txBody>
          <a:bodyPr vert="horz" lIns="0" tIns="0" rIns="0" bIns="0"/>
          <a:lstStyle>
            <a:lvl1pPr marL="0" indent="0">
              <a:buNone/>
              <a:defRPr lang="en-US" sz="1292"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48" name="Text Placeholder 31"/>
          <p:cNvSpPr>
            <a:spLocks noGrp="1"/>
          </p:cNvSpPr>
          <p:nvPr>
            <p:ph type="body" sz="quarter" idx="37" hasCustomPrompt="1"/>
          </p:nvPr>
        </p:nvSpPr>
        <p:spPr>
          <a:xfrm>
            <a:off x="625418" y="3546553"/>
            <a:ext cx="5281084" cy="237385"/>
          </a:xfrm>
          <a:prstGeom prst="rect">
            <a:avLst/>
          </a:prstGeom>
        </p:spPr>
        <p:txBody>
          <a:bodyPr vert="horz" lIns="0" tIns="0" rIns="0" bIns="0"/>
          <a:lstStyle>
            <a:lvl1pPr marL="0" indent="0">
              <a:buNone/>
              <a:defRPr lang="en-US" sz="1292"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19" name="Text Placeholder 29"/>
          <p:cNvSpPr>
            <a:spLocks noGrp="1"/>
          </p:cNvSpPr>
          <p:nvPr>
            <p:ph type="body" sz="quarter" idx="10" hasCustomPrompt="1"/>
          </p:nvPr>
        </p:nvSpPr>
        <p:spPr>
          <a:xfrm>
            <a:off x="625418" y="768983"/>
            <a:ext cx="10937935" cy="401638"/>
          </a:xfrm>
          <a:prstGeom prst="rect">
            <a:avLst/>
          </a:prstGeom>
        </p:spPr>
        <p:txBody>
          <a:bodyPr vert="horz" lIns="0" tIns="0" rIns="0" bIns="0" anchor="t" anchorCtr="0"/>
          <a:lstStyle>
            <a:lvl1pPr marL="0" indent="0" algn="l" defTabSz="842618" rtl="0" eaLnBrk="1" fontAlgn="base" hangingPunct="1">
              <a:spcBef>
                <a:spcPts val="554"/>
              </a:spcBef>
              <a:spcAft>
                <a:spcPts val="554"/>
              </a:spcAft>
              <a:buFont typeface="Wingdings" charset="0"/>
              <a:buNone/>
              <a:defRPr lang="en-US" sz="1662"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20" name="Title 9"/>
          <p:cNvSpPr>
            <a:spLocks noGrp="1"/>
          </p:cNvSpPr>
          <p:nvPr>
            <p:ph type="title" hasCustomPrompt="1"/>
          </p:nvPr>
        </p:nvSpPr>
        <p:spPr>
          <a:xfrm>
            <a:off x="625418" y="24905"/>
            <a:ext cx="10937935" cy="693360"/>
          </a:xfrm>
          <a:prstGeom prst="rect">
            <a:avLst/>
          </a:prstGeom>
        </p:spPr>
        <p:txBody>
          <a:bodyPr vert="horz" lIns="0" tIns="0" rIns="0" bIns="0" anchor="b" anchorCtr="0"/>
          <a:lstStyle>
            <a:lvl1pPr>
              <a:lnSpc>
                <a:spcPct val="90000"/>
              </a:lnSpc>
              <a:defRPr lang="en-US" sz="2215"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21" name="Text Placeholder 31"/>
          <p:cNvSpPr>
            <a:spLocks noGrp="1"/>
          </p:cNvSpPr>
          <p:nvPr>
            <p:ph type="body" sz="quarter" idx="21" hasCustomPrompt="1"/>
          </p:nvPr>
        </p:nvSpPr>
        <p:spPr>
          <a:xfrm>
            <a:off x="6292851" y="1290779"/>
            <a:ext cx="5281084" cy="237385"/>
          </a:xfrm>
          <a:prstGeom prst="rect">
            <a:avLst/>
          </a:prstGeom>
        </p:spPr>
        <p:txBody>
          <a:bodyPr vert="horz" lIns="0" tIns="0" rIns="0" bIns="0"/>
          <a:lstStyle>
            <a:lvl1pPr marL="0" indent="0">
              <a:buNone/>
              <a:defRPr lang="en-US" sz="1292"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22" name="Text Placeholder 31"/>
          <p:cNvSpPr>
            <a:spLocks noGrp="1"/>
          </p:cNvSpPr>
          <p:nvPr>
            <p:ph type="body" sz="quarter" idx="24" hasCustomPrompt="1"/>
          </p:nvPr>
        </p:nvSpPr>
        <p:spPr>
          <a:xfrm>
            <a:off x="625418" y="1290779"/>
            <a:ext cx="5281084" cy="237385"/>
          </a:xfrm>
          <a:prstGeom prst="rect">
            <a:avLst/>
          </a:prstGeom>
        </p:spPr>
        <p:txBody>
          <a:bodyPr vert="horz" lIns="0" tIns="0" rIns="0" bIns="0"/>
          <a:lstStyle>
            <a:lvl1pPr marL="0" indent="0">
              <a:buNone/>
              <a:defRPr lang="en-US" sz="1292"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
        <p:nvSpPr>
          <p:cNvPr id="17" name="Content Placeholder 16"/>
          <p:cNvSpPr>
            <a:spLocks noGrp="1"/>
          </p:cNvSpPr>
          <p:nvPr>
            <p:ph sz="quarter" idx="38"/>
          </p:nvPr>
        </p:nvSpPr>
        <p:spPr>
          <a:xfrm>
            <a:off x="624417" y="3848103"/>
            <a:ext cx="5281083" cy="1812925"/>
          </a:xfrm>
          <a:prstGeom prst="rect">
            <a:avLst/>
          </a:prstGeom>
        </p:spPr>
        <p:txBody>
          <a:bodyPr lIns="0" tIns="0" rIns="0" bIns="0"/>
          <a:lstStyle>
            <a:lvl1pPr>
              <a:spcBef>
                <a:spcPts val="0"/>
              </a:spcBef>
              <a:spcAft>
                <a:spcPts val="277"/>
              </a:spcAft>
              <a:buClr>
                <a:schemeClr val="accent1"/>
              </a:buClr>
              <a:defRPr sz="1108"/>
            </a:lvl1pPr>
            <a:lvl2pPr>
              <a:spcBef>
                <a:spcPts val="0"/>
              </a:spcBef>
              <a:spcAft>
                <a:spcPts val="277"/>
              </a:spcAft>
              <a:defRPr sz="1108"/>
            </a:lvl2pPr>
            <a:lvl3pPr>
              <a:spcBef>
                <a:spcPts val="0"/>
              </a:spcBef>
              <a:spcAft>
                <a:spcPts val="277"/>
              </a:spcAft>
              <a:buFont typeface="Arial" pitchFamily="34" charset="0"/>
              <a:buChar char="­"/>
              <a:defRPr sz="1108"/>
            </a:lvl3pPr>
            <a:lvl4pPr>
              <a:spcBef>
                <a:spcPts val="0"/>
              </a:spcBef>
              <a:spcAft>
                <a:spcPts val="277"/>
              </a:spcAft>
              <a:defRPr sz="1108"/>
            </a:lvl4pPr>
            <a:lvl5pPr>
              <a:spcBef>
                <a:spcPts val="0"/>
              </a:spcBef>
              <a:spcAft>
                <a:spcPts val="277"/>
              </a:spcAft>
              <a:defRPr sz="1108"/>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16"/>
          <p:cNvSpPr>
            <a:spLocks noGrp="1"/>
          </p:cNvSpPr>
          <p:nvPr>
            <p:ph sz="quarter" idx="39"/>
          </p:nvPr>
        </p:nvSpPr>
        <p:spPr>
          <a:xfrm>
            <a:off x="6282268" y="3848103"/>
            <a:ext cx="5281083" cy="1812925"/>
          </a:xfrm>
          <a:prstGeom prst="rect">
            <a:avLst/>
          </a:prstGeom>
        </p:spPr>
        <p:txBody>
          <a:bodyPr lIns="0" tIns="0" rIns="0" bIns="0"/>
          <a:lstStyle>
            <a:lvl1pPr>
              <a:spcBef>
                <a:spcPts val="0"/>
              </a:spcBef>
              <a:spcAft>
                <a:spcPts val="277"/>
              </a:spcAft>
              <a:buClr>
                <a:schemeClr val="accent1"/>
              </a:buClr>
              <a:defRPr sz="1108"/>
            </a:lvl1pPr>
            <a:lvl2pPr>
              <a:spcBef>
                <a:spcPts val="0"/>
              </a:spcBef>
              <a:spcAft>
                <a:spcPts val="277"/>
              </a:spcAft>
              <a:defRPr sz="1108"/>
            </a:lvl2pPr>
            <a:lvl3pPr>
              <a:spcBef>
                <a:spcPts val="0"/>
              </a:spcBef>
              <a:spcAft>
                <a:spcPts val="277"/>
              </a:spcAft>
              <a:buFont typeface="Arial" pitchFamily="34" charset="0"/>
              <a:buChar char="­"/>
              <a:defRPr sz="1108"/>
            </a:lvl3pPr>
            <a:lvl4pPr>
              <a:spcBef>
                <a:spcPts val="0"/>
              </a:spcBef>
              <a:spcAft>
                <a:spcPts val="277"/>
              </a:spcAft>
              <a:defRPr sz="1108"/>
            </a:lvl4pPr>
            <a:lvl5pPr>
              <a:spcBef>
                <a:spcPts val="0"/>
              </a:spcBef>
              <a:spcAft>
                <a:spcPts val="277"/>
              </a:spcAft>
              <a:defRPr sz="1108"/>
            </a:lvl5pPr>
          </a:lstStyle>
          <a:p>
            <a:pPr lvl="0"/>
            <a:r>
              <a:rPr lang="en-US"/>
              <a:t>Edit Master text styles</a:t>
            </a:r>
          </a:p>
          <a:p>
            <a:pPr lvl="1"/>
            <a:r>
              <a:rPr lang="en-US"/>
              <a:t>Second level</a:t>
            </a:r>
          </a:p>
          <a:p>
            <a:pPr lvl="2"/>
            <a:r>
              <a:rPr lang="en-US"/>
              <a:t>Third level</a:t>
            </a:r>
          </a:p>
          <a:p>
            <a:pPr lvl="3"/>
            <a:r>
              <a:rPr lang="en-US"/>
              <a:t>Fourth level</a:t>
            </a:r>
          </a:p>
        </p:txBody>
      </p:sp>
      <p:sp>
        <p:nvSpPr>
          <p:cNvPr id="23" name="Content Placeholder 16"/>
          <p:cNvSpPr>
            <a:spLocks noGrp="1"/>
          </p:cNvSpPr>
          <p:nvPr>
            <p:ph sz="quarter" idx="40"/>
          </p:nvPr>
        </p:nvSpPr>
        <p:spPr>
          <a:xfrm>
            <a:off x="609700" y="1581153"/>
            <a:ext cx="5281083" cy="1812925"/>
          </a:xfrm>
          <a:prstGeom prst="rect">
            <a:avLst/>
          </a:prstGeom>
        </p:spPr>
        <p:txBody>
          <a:bodyPr lIns="0" tIns="0" rIns="0" bIns="0"/>
          <a:lstStyle>
            <a:lvl1pPr>
              <a:spcBef>
                <a:spcPts val="0"/>
              </a:spcBef>
              <a:spcAft>
                <a:spcPts val="277"/>
              </a:spcAft>
              <a:buClr>
                <a:schemeClr val="accent1"/>
              </a:buClr>
              <a:defRPr sz="1108"/>
            </a:lvl1pPr>
            <a:lvl2pPr>
              <a:spcBef>
                <a:spcPts val="0"/>
              </a:spcBef>
              <a:spcAft>
                <a:spcPts val="277"/>
              </a:spcAft>
              <a:buClr>
                <a:schemeClr val="accent1"/>
              </a:buClr>
              <a:defRPr sz="1108"/>
            </a:lvl2pPr>
            <a:lvl3pPr>
              <a:spcBef>
                <a:spcPts val="0"/>
              </a:spcBef>
              <a:spcAft>
                <a:spcPts val="277"/>
              </a:spcAft>
              <a:buClr>
                <a:schemeClr val="accent1"/>
              </a:buClr>
              <a:buFont typeface="Arial" pitchFamily="34" charset="0"/>
              <a:buChar char="­"/>
              <a:defRPr sz="1108"/>
            </a:lvl3pPr>
            <a:lvl4pPr>
              <a:spcBef>
                <a:spcPts val="0"/>
              </a:spcBef>
              <a:spcAft>
                <a:spcPts val="277"/>
              </a:spcAft>
              <a:buClr>
                <a:schemeClr val="accent1"/>
              </a:buClr>
              <a:defRPr sz="1108"/>
            </a:lvl4pPr>
            <a:lvl5pPr>
              <a:spcBef>
                <a:spcPts val="0"/>
              </a:spcBef>
              <a:spcAft>
                <a:spcPts val="277"/>
              </a:spcAft>
              <a:defRPr sz="1108"/>
            </a:lvl5pPr>
          </a:lstStyle>
          <a:p>
            <a:pPr lvl="0"/>
            <a:r>
              <a:rPr lang="en-US"/>
              <a:t>Edit Master text styles</a:t>
            </a:r>
          </a:p>
          <a:p>
            <a:pPr lvl="1"/>
            <a:r>
              <a:rPr lang="en-US"/>
              <a:t>Second level</a:t>
            </a:r>
          </a:p>
          <a:p>
            <a:pPr lvl="2"/>
            <a:r>
              <a:rPr lang="en-US"/>
              <a:t>Third level</a:t>
            </a:r>
          </a:p>
          <a:p>
            <a:pPr lvl="3"/>
            <a:r>
              <a:rPr lang="en-US"/>
              <a:t>Fourth level</a:t>
            </a:r>
          </a:p>
        </p:txBody>
      </p:sp>
      <p:sp>
        <p:nvSpPr>
          <p:cNvPr id="24" name="Content Placeholder 16"/>
          <p:cNvSpPr>
            <a:spLocks noGrp="1"/>
          </p:cNvSpPr>
          <p:nvPr>
            <p:ph sz="quarter" idx="41"/>
          </p:nvPr>
        </p:nvSpPr>
        <p:spPr>
          <a:xfrm>
            <a:off x="6267552" y="1581153"/>
            <a:ext cx="5314849" cy="1812925"/>
          </a:xfrm>
          <a:prstGeom prst="rect">
            <a:avLst/>
          </a:prstGeom>
        </p:spPr>
        <p:txBody>
          <a:bodyPr lIns="0" tIns="0" rIns="0" bIns="0"/>
          <a:lstStyle>
            <a:lvl1pPr>
              <a:spcBef>
                <a:spcPts val="0"/>
              </a:spcBef>
              <a:spcAft>
                <a:spcPts val="277"/>
              </a:spcAft>
              <a:buClr>
                <a:schemeClr val="accent1"/>
              </a:buClr>
              <a:defRPr sz="1108"/>
            </a:lvl1pPr>
            <a:lvl2pPr>
              <a:spcBef>
                <a:spcPts val="0"/>
              </a:spcBef>
              <a:spcAft>
                <a:spcPts val="277"/>
              </a:spcAft>
              <a:defRPr sz="1108"/>
            </a:lvl2pPr>
            <a:lvl3pPr>
              <a:spcBef>
                <a:spcPts val="0"/>
              </a:spcBef>
              <a:spcAft>
                <a:spcPts val="277"/>
              </a:spcAft>
              <a:buFont typeface="Arial" pitchFamily="34" charset="0"/>
              <a:buChar char="­"/>
              <a:defRPr sz="1108"/>
            </a:lvl3pPr>
            <a:lvl4pPr>
              <a:spcBef>
                <a:spcPts val="0"/>
              </a:spcBef>
              <a:spcAft>
                <a:spcPts val="277"/>
              </a:spcAft>
              <a:defRPr sz="1108"/>
            </a:lvl4pPr>
            <a:lvl5pPr>
              <a:spcBef>
                <a:spcPts val="0"/>
              </a:spcBef>
              <a:spcAft>
                <a:spcPts val="277"/>
              </a:spcAft>
              <a:defRPr sz="1108"/>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59028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raph_Full Page">
    <p:spTree>
      <p:nvGrpSpPr>
        <p:cNvPr id="1" name=""/>
        <p:cNvGrpSpPr/>
        <p:nvPr/>
      </p:nvGrpSpPr>
      <p:grpSpPr>
        <a:xfrm>
          <a:off x="0" y="0"/>
          <a:ext cx="0" cy="0"/>
          <a:chOff x="0" y="0"/>
          <a:chExt cx="0" cy="0"/>
        </a:xfrm>
      </p:grpSpPr>
      <p:sp>
        <p:nvSpPr>
          <p:cNvPr id="7" name="Chart Placeholder 25"/>
          <p:cNvSpPr>
            <a:spLocks noGrp="1"/>
          </p:cNvSpPr>
          <p:nvPr>
            <p:ph type="chart" sz="quarter" idx="19"/>
          </p:nvPr>
        </p:nvSpPr>
        <p:spPr>
          <a:xfrm>
            <a:off x="625418" y="1665291"/>
            <a:ext cx="10949516" cy="3990975"/>
          </a:xfrm>
          <a:prstGeom prst="rect">
            <a:avLst/>
          </a:prstGeom>
        </p:spPr>
        <p:txBody>
          <a:bodyPr vert="horz" lIns="108000" tIns="180000" rIns="180000" bIns="180000"/>
          <a:lstStyle>
            <a:lvl1pPr marL="0" indent="0">
              <a:buNone/>
              <a:defRPr sz="1108">
                <a:solidFill>
                  <a:schemeClr val="tx1"/>
                </a:solidFill>
              </a:defRPr>
            </a:lvl1pPr>
          </a:lstStyle>
          <a:p>
            <a:pPr lvl="0"/>
            <a:r>
              <a:rPr lang="en-US" noProof="0"/>
              <a:t>Click icon to add chart</a:t>
            </a:r>
          </a:p>
        </p:txBody>
      </p:sp>
      <p:sp>
        <p:nvSpPr>
          <p:cNvPr id="13" name="Text Placeholder 29"/>
          <p:cNvSpPr>
            <a:spLocks noGrp="1"/>
          </p:cNvSpPr>
          <p:nvPr>
            <p:ph type="body" sz="quarter" idx="10"/>
          </p:nvPr>
        </p:nvSpPr>
        <p:spPr>
          <a:xfrm>
            <a:off x="625418" y="768983"/>
            <a:ext cx="10937935" cy="401638"/>
          </a:xfrm>
          <a:prstGeom prst="rect">
            <a:avLst/>
          </a:prstGeom>
        </p:spPr>
        <p:txBody>
          <a:bodyPr vert="horz" lIns="0" tIns="0" rIns="0" bIns="0" anchor="t" anchorCtr="0"/>
          <a:lstStyle>
            <a:lvl1pPr marL="0" indent="0" algn="l" defTabSz="842618" rtl="0" eaLnBrk="1" fontAlgn="base" hangingPunct="1">
              <a:spcBef>
                <a:spcPts val="554"/>
              </a:spcBef>
              <a:spcAft>
                <a:spcPts val="554"/>
              </a:spcAft>
              <a:buFont typeface="Wingdings" charset="0"/>
              <a:buNone/>
              <a:defRPr lang="en-US" sz="1662" b="1" kern="1200" dirty="0">
                <a:solidFill>
                  <a:schemeClr val="tx1"/>
                </a:solidFill>
                <a:latin typeface="Arial"/>
                <a:ea typeface="ＭＳ Ｐゴシック" charset="0"/>
                <a:cs typeface="Arial"/>
              </a:defRPr>
            </a:lvl1pPr>
          </a:lstStyle>
          <a:p>
            <a:pPr lvl="0"/>
            <a:r>
              <a:rPr lang="en-US"/>
              <a:t>Click to edit Master text styles</a:t>
            </a:r>
          </a:p>
        </p:txBody>
      </p:sp>
      <p:sp>
        <p:nvSpPr>
          <p:cNvPr id="14" name="Title 9"/>
          <p:cNvSpPr>
            <a:spLocks noGrp="1"/>
          </p:cNvSpPr>
          <p:nvPr>
            <p:ph type="title"/>
          </p:nvPr>
        </p:nvSpPr>
        <p:spPr>
          <a:xfrm>
            <a:off x="625418" y="24905"/>
            <a:ext cx="10937935" cy="693360"/>
          </a:xfrm>
          <a:prstGeom prst="rect">
            <a:avLst/>
          </a:prstGeom>
        </p:spPr>
        <p:txBody>
          <a:bodyPr vert="horz" lIns="0" tIns="0" rIns="0" bIns="0" anchor="b" anchorCtr="0"/>
          <a:lstStyle>
            <a:lvl1pPr>
              <a:lnSpc>
                <a:spcPct val="90000"/>
              </a:lnSpc>
              <a:defRPr lang="en-US" sz="2215" b="1" kern="1200" dirty="0">
                <a:solidFill>
                  <a:schemeClr val="tx2"/>
                </a:solidFill>
                <a:latin typeface="Arial" pitchFamily="34" charset="0"/>
                <a:ea typeface="ＭＳ Ｐゴシック" charset="0"/>
                <a:cs typeface="Arial" pitchFamily="34" charset="0"/>
              </a:defRPr>
            </a:lvl1pPr>
          </a:lstStyle>
          <a:p>
            <a:r>
              <a:rPr lang="en-US"/>
              <a:t>Click to edit Master title style</a:t>
            </a:r>
          </a:p>
        </p:txBody>
      </p:sp>
      <p:sp>
        <p:nvSpPr>
          <p:cNvPr id="15" name="Text Placeholder 31"/>
          <p:cNvSpPr>
            <a:spLocks noGrp="1"/>
          </p:cNvSpPr>
          <p:nvPr>
            <p:ph type="body" sz="quarter" idx="11"/>
          </p:nvPr>
        </p:nvSpPr>
        <p:spPr>
          <a:xfrm>
            <a:off x="625416" y="1290779"/>
            <a:ext cx="10938379" cy="248951"/>
          </a:xfrm>
          <a:prstGeom prst="rect">
            <a:avLst/>
          </a:prstGeom>
        </p:spPr>
        <p:txBody>
          <a:bodyPr vert="horz" lIns="0" tIns="0" rIns="0" bIns="0"/>
          <a:lstStyle>
            <a:lvl1pPr marL="0" indent="0">
              <a:buNone/>
              <a:defRPr lang="en-US" sz="1292" b="1" kern="1200" dirty="0">
                <a:solidFill>
                  <a:schemeClr val="tx2"/>
                </a:solidFill>
                <a:latin typeface="+mn-lt"/>
                <a:ea typeface="ＭＳ Ｐゴシック" charset="0"/>
                <a:cs typeface="ＭＳ Ｐゴシック" charset="0"/>
              </a:defRPr>
            </a:lvl1pPr>
          </a:lstStyle>
          <a:p>
            <a:pPr lvl="0"/>
            <a:r>
              <a:rPr lang="en-US"/>
              <a:t>Click to edit Master text styles</a:t>
            </a:r>
          </a:p>
        </p:txBody>
      </p:sp>
      <p:sp>
        <p:nvSpPr>
          <p:cNvPr id="8" name="Text Placeholder 37"/>
          <p:cNvSpPr>
            <a:spLocks noGrp="1"/>
          </p:cNvSpPr>
          <p:nvPr>
            <p:ph type="body" sz="quarter" idx="14"/>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738" b="0" kern="1200" dirty="0">
                <a:solidFill>
                  <a:schemeClr val="tx1"/>
                </a:solidFill>
                <a:latin typeface="+mn-lt"/>
                <a:ea typeface="ＭＳ Ｐゴシック" charset="0"/>
                <a:cs typeface="ＭＳ Ｐゴシック" charset="0"/>
              </a:defRPr>
            </a:lvl1pPr>
          </a:lstStyle>
          <a:p>
            <a:pPr lvl="0"/>
            <a:r>
              <a:rPr lang="en-US"/>
              <a:t>Click to edit Master text styles</a:t>
            </a:r>
          </a:p>
        </p:txBody>
      </p:sp>
    </p:spTree>
    <p:extLst>
      <p:ext uri="{BB962C8B-B14F-4D97-AF65-F5344CB8AC3E}">
        <p14:creationId xmlns:p14="http://schemas.microsoft.com/office/powerpoint/2010/main" val="3057340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Text/Bullets">
    <p:spTree>
      <p:nvGrpSpPr>
        <p:cNvPr id="1" name=""/>
        <p:cNvGrpSpPr/>
        <p:nvPr/>
      </p:nvGrpSpPr>
      <p:grpSpPr>
        <a:xfrm>
          <a:off x="0" y="0"/>
          <a:ext cx="0" cy="0"/>
          <a:chOff x="0" y="0"/>
          <a:chExt cx="0" cy="0"/>
        </a:xfrm>
      </p:grpSpPr>
      <p:sp>
        <p:nvSpPr>
          <p:cNvPr id="12" name="Text Placeholder 6"/>
          <p:cNvSpPr>
            <a:spLocks noGrp="1"/>
          </p:cNvSpPr>
          <p:nvPr>
            <p:ph type="body" sz="quarter" idx="20" hasCustomPrompt="1"/>
          </p:nvPr>
        </p:nvSpPr>
        <p:spPr>
          <a:xfrm>
            <a:off x="625417" y="1665289"/>
            <a:ext cx="10942108" cy="3995737"/>
          </a:xfrm>
          <a:prstGeom prst="rect">
            <a:avLst/>
          </a:prstGeom>
        </p:spPr>
        <p:txBody>
          <a:bodyPr vert="horz" lIns="0" tIns="0" rIns="0" bIns="0" anchor="t"/>
          <a:lstStyle>
            <a:lvl1pPr marL="171450" indent="-171450" algn="l" defTabSz="912813" rtl="0" eaLnBrk="1" fontAlgn="base" hangingPunct="1">
              <a:spcBef>
                <a:spcPts val="300"/>
              </a:spcBef>
              <a:spcAft>
                <a:spcPts val="300"/>
              </a:spcAft>
              <a:buClr>
                <a:schemeClr val="tx2"/>
              </a:buClr>
              <a:buSzPct val="100000"/>
              <a:buFont typeface="Wingdings" charset="2"/>
              <a:buChar char="§"/>
              <a:defRPr lang="en-AU" sz="1200" b="0" kern="1200" dirty="0" smtClean="0">
                <a:solidFill>
                  <a:schemeClr val="tx1"/>
                </a:solidFill>
                <a:latin typeface="+mn-lt"/>
                <a:ea typeface="ＭＳ Ｐゴシック" charset="0"/>
                <a:cs typeface="ＭＳ Ｐゴシック" charset="0"/>
              </a:defRPr>
            </a:lvl1pPr>
            <a:lvl2pPr marL="361950" indent="-176213">
              <a:spcBef>
                <a:spcPts val="0"/>
              </a:spcBef>
              <a:spcAft>
                <a:spcPts val="300"/>
              </a:spcAft>
              <a:buClr>
                <a:schemeClr val="tx2"/>
              </a:buClr>
              <a:buFont typeface="Lucida Grande"/>
              <a:buChar char="–"/>
              <a:defRPr lang="en-AU" sz="1200" b="0" kern="1200" dirty="0" smtClean="0">
                <a:solidFill>
                  <a:schemeClr val="tx1"/>
                </a:solidFill>
                <a:latin typeface="+mn-lt"/>
                <a:ea typeface="ＭＳ Ｐゴシック" charset="0"/>
                <a:cs typeface="+mn-cs"/>
              </a:defRPr>
            </a:lvl2pPr>
            <a:lvl3pPr marL="536575" indent="-171450" algn="l" defTabSz="912813" rtl="0" eaLnBrk="1" fontAlgn="base" hangingPunct="1">
              <a:spcBef>
                <a:spcPts val="0"/>
              </a:spcBef>
              <a:spcAft>
                <a:spcPts val="300"/>
              </a:spcAft>
              <a:buClr>
                <a:schemeClr val="tx2"/>
              </a:buClr>
              <a:buSzPct val="100000"/>
              <a:buFont typeface="Lucida Grande"/>
              <a:buChar char="-"/>
              <a:defRPr lang="en-AU" sz="1200" b="0" kern="1200" dirty="0" smtClean="0">
                <a:solidFill>
                  <a:schemeClr val="tx1"/>
                </a:solidFill>
                <a:latin typeface="+mn-lt"/>
                <a:ea typeface="ＭＳ Ｐゴシック" charset="0"/>
                <a:cs typeface="ＭＳ Ｐゴシック" charset="0"/>
              </a:defRPr>
            </a:lvl3pPr>
            <a:lvl4pPr marL="719138" indent="-179388">
              <a:spcBef>
                <a:spcPts val="0"/>
              </a:spcBef>
              <a:spcAft>
                <a:spcPts val="300"/>
              </a:spcAft>
              <a:buClr>
                <a:schemeClr val="tx2"/>
              </a:buClr>
              <a:buFont typeface="Lucida Grande"/>
              <a:buChar char="–"/>
              <a:defRPr sz="1200">
                <a:solidFill>
                  <a:schemeClr val="tx1"/>
                </a:solidFill>
              </a:defRPr>
            </a:lvl4pPr>
            <a:lvl5pPr>
              <a:spcBef>
                <a:spcPts val="0"/>
              </a:spcBef>
              <a:spcAft>
                <a:spcPts val="300"/>
              </a:spcAft>
              <a:defRPr/>
            </a:lvl5pPr>
          </a:lstStyle>
          <a:p>
            <a:pPr lvl="0"/>
            <a:r>
              <a:rPr lang="en-AU"/>
              <a:t>Click to add text</a:t>
            </a:r>
          </a:p>
          <a:p>
            <a:pPr marL="357188" lvl="1" indent="-171450" algn="l" defTabSz="912813" rtl="0" eaLnBrk="1" fontAlgn="base" hangingPunct="1">
              <a:spcBef>
                <a:spcPts val="0"/>
              </a:spcBef>
              <a:spcAft>
                <a:spcPts val="300"/>
              </a:spcAft>
              <a:buClr>
                <a:srgbClr val="094D80"/>
              </a:buClr>
              <a:buFont typeface="Arial" charset="0"/>
              <a:buChar char="–"/>
            </a:pPr>
            <a:r>
              <a:rPr lang="en-AU"/>
              <a:t>Second level</a:t>
            </a:r>
          </a:p>
          <a:p>
            <a:pPr lvl="2"/>
            <a:r>
              <a:rPr lang="en-AU"/>
              <a:t>Third level</a:t>
            </a:r>
          </a:p>
          <a:p>
            <a:pPr lvl="3"/>
            <a:r>
              <a:rPr lang="en-AU"/>
              <a:t>Fourth level</a:t>
            </a:r>
            <a:endParaRPr lang="en-US"/>
          </a:p>
        </p:txBody>
      </p:sp>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3651781699"/>
      </p:ext>
    </p:extLst>
  </p:cSld>
  <p:clrMapOvr>
    <a:masterClrMapping/>
  </p:clrMapOvr>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Headline Content">
    <p:spTree>
      <p:nvGrpSpPr>
        <p:cNvPr id="1" name=""/>
        <p:cNvGrpSpPr/>
        <p:nvPr/>
      </p:nvGrpSpPr>
      <p:grpSpPr>
        <a:xfrm>
          <a:off x="0" y="0"/>
          <a:ext cx="0" cy="0"/>
          <a:chOff x="0" y="0"/>
          <a:chExt cx="0" cy="0"/>
        </a:xfrm>
      </p:grpSpPr>
      <p:sp>
        <p:nvSpPr>
          <p:cNvPr id="2" name="text" descr="{&quot;templafy&quot;:{&quot;id&quot;:&quot;5c0034c6-81c0-4cb7-afbf-032f2acf4133&quot;}}" title="Translations.PPTitle"/>
          <p:cNvSpPr>
            <a:spLocks noGrp="1"/>
          </p:cNvSpPr>
          <p:nvPr>
            <p:ph type="title" hasCustomPrompt="1"/>
          </p:nvPr>
        </p:nvSpPr>
        <p:spPr>
          <a:xfrm>
            <a:off x="624418" y="25200"/>
            <a:ext cx="10943167" cy="694800"/>
          </a:xfrm>
        </p:spPr>
        <p:txBody>
          <a:bodyPr anchor="b"/>
          <a:lstStyle>
            <a:lvl1pPr>
              <a:defRPr/>
            </a:lvl1pPr>
          </a:lstStyle>
          <a:p>
            <a:r>
              <a:rPr lang="en-GB"/>
              <a:t>Click to add title</a:t>
            </a:r>
          </a:p>
        </p:txBody>
      </p:sp>
      <p:sp>
        <p:nvSpPr>
          <p:cNvPr id="12" name="text" descr="{&quot;templafy&quot;:{&quot;id&quot;:&quot;f7b5a564-d0ec-4ed0-a607-10ea08812e1f&quot;}}" title="Translations.Subtitle">
            <a:extLst>
              <a:ext uri="{FF2B5EF4-FFF2-40B4-BE49-F238E27FC236}">
                <a16:creationId xmlns:a16="http://schemas.microsoft.com/office/drawing/2014/main" id="{3ED1C3DE-49AA-48B3-BBC0-5951FA13F870}"/>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3" name="text" descr="{&quot;templafy&quot;:{&quot;id&quot;:&quot;e366804c-28de-445d-b7cd-1c2da8b60c9e&quot;}}" title="Translations.PPHeadline">
            <a:extLst>
              <a:ext uri="{FF2B5EF4-FFF2-40B4-BE49-F238E27FC236}">
                <a16:creationId xmlns:a16="http://schemas.microsoft.com/office/drawing/2014/main" id="{6B09385B-B13E-4E18-9925-5880D2682F4B}"/>
              </a:ext>
            </a:extLst>
          </p:cNvPr>
          <p:cNvSpPr>
            <a:spLocks noGrp="1"/>
          </p:cNvSpPr>
          <p:nvPr>
            <p:ph type="body" sz="quarter" idx="20" hasCustomPrompt="1"/>
          </p:nvPr>
        </p:nvSpPr>
        <p:spPr>
          <a:xfrm>
            <a:off x="624418" y="1292400"/>
            <a:ext cx="10943151"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3" name="text" descr="{&quot;templafy&quot;:{&quot;id&quot;:&quot;2a1233f3-38c4-4a76-846b-3d0c26a6fa5e&quot;}}" title="Translations.PPText"/>
          <p:cNvSpPr>
            <a:spLocks noGrp="1"/>
          </p:cNvSpPr>
          <p:nvPr>
            <p:ph idx="1" hasCustomPrompt="1"/>
          </p:nvPr>
        </p:nvSpPr>
        <p:spPr>
          <a:xfrm>
            <a:off x="622055" y="1562400"/>
            <a:ext cx="10943152" cy="3898800"/>
          </a:xfrm>
        </p:spPr>
        <p:txBody>
          <a:bodyPr/>
          <a:lstStyle/>
          <a:p>
            <a:pPr lvl="0"/>
            <a:r>
              <a:rPr lang="en-GB"/>
              <a:t>Click to add text</a:t>
            </a:r>
          </a:p>
        </p:txBody>
      </p:sp>
      <p:sp>
        <p:nvSpPr>
          <p:cNvPr id="10" name="text" descr="{&quot;templafy&quot;:{&quot;id&quot;:&quot;4a81aa9f-03a1-4d4d-b0a0-962e8f7184dc&quot;}}" title="Translations.PresentationSource">
            <a:extLst>
              <a:ext uri="{FF2B5EF4-FFF2-40B4-BE49-F238E27FC236}">
                <a16:creationId xmlns:a16="http://schemas.microsoft.com/office/drawing/2014/main" id="{FF8D1590-AE1D-406D-B670-8494053F61D7}"/>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7" name="Date Placeholder 6">
            <a:extLst>
              <a:ext uri="{FF2B5EF4-FFF2-40B4-BE49-F238E27FC236}">
                <a16:creationId xmlns:a16="http://schemas.microsoft.com/office/drawing/2014/main" id="{90A672E5-7CAB-42B3-B7F2-D6FEB3BACC94}"/>
              </a:ext>
            </a:extLst>
          </p:cNvPr>
          <p:cNvSpPr>
            <a:spLocks noGrp="1"/>
          </p:cNvSpPr>
          <p:nvPr>
            <p:ph type="dt" sz="half" idx="21"/>
          </p:nvPr>
        </p:nvSpPr>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226BBA03-AAF2-421C-AFDA-DDAC4F0B701C}"/>
              </a:ext>
            </a:extLst>
          </p:cNvPr>
          <p:cNvSpPr>
            <a:spLocks noGrp="1"/>
          </p:cNvSpPr>
          <p:nvPr>
            <p:ph type="ftr" sz="quarter" idx="22"/>
          </p:nvPr>
        </p:nvSpPr>
        <p:spPr/>
        <p:txBody>
          <a:bodyPr/>
          <a:lstStyle/>
          <a:p>
            <a:endParaRPr lang="en-GB"/>
          </a:p>
        </p:txBody>
      </p:sp>
    </p:spTree>
    <p:extLst>
      <p:ext uri="{BB962C8B-B14F-4D97-AF65-F5344CB8AC3E}">
        <p14:creationId xmlns:p14="http://schemas.microsoft.com/office/powerpoint/2010/main" val="1852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Headline Content">
    <p:spTree>
      <p:nvGrpSpPr>
        <p:cNvPr id="1" name=""/>
        <p:cNvGrpSpPr/>
        <p:nvPr/>
      </p:nvGrpSpPr>
      <p:grpSpPr>
        <a:xfrm>
          <a:off x="0" y="0"/>
          <a:ext cx="0" cy="0"/>
          <a:chOff x="0" y="0"/>
          <a:chExt cx="0" cy="0"/>
        </a:xfrm>
      </p:grpSpPr>
      <p:sp>
        <p:nvSpPr>
          <p:cNvPr id="14" name="text" descr="{&quot;templafy&quot;:{&quot;binding&quot;:&quot;Translations.PPHeadline&quot;,&quot;type&quot;:&quot;text&quot;}}" title="Translations.PPHeadline">
            <a:extLst>
              <a:ext uri="{FF2B5EF4-FFF2-40B4-BE49-F238E27FC236}">
                <a16:creationId xmlns:a16="http://schemas.microsoft.com/office/drawing/2014/main" id="{EB832806-EEE8-477B-AAE3-B3B92F78BE67}"/>
              </a:ext>
            </a:extLst>
          </p:cNvPr>
          <p:cNvSpPr>
            <a:spLocks noGrp="1"/>
          </p:cNvSpPr>
          <p:nvPr>
            <p:ph type="body" sz="quarter" idx="20" hasCustomPrompt="1"/>
          </p:nvPr>
        </p:nvSpPr>
        <p:spPr>
          <a:xfrm>
            <a:off x="478800" y="1292400"/>
            <a:ext cx="1123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68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8" name="Date Placeholder 7">
            <a:extLst>
              <a:ext uri="{FF2B5EF4-FFF2-40B4-BE49-F238E27FC236}">
                <a16:creationId xmlns:a16="http://schemas.microsoft.com/office/drawing/2014/main" id="{8E7EAEBD-B62F-41A7-83AC-65224E0C1568}"/>
              </a:ext>
            </a:extLst>
          </p:cNvPr>
          <p:cNvSpPr>
            <a:spLocks noGrp="1"/>
          </p:cNvSpPr>
          <p:nvPr>
            <p:ph type="dt" sz="half" idx="21"/>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CC7787D5-C172-49F5-9E52-45C77EFFE729}"/>
              </a:ext>
            </a:extLst>
          </p:cNvPr>
          <p:cNvSpPr>
            <a:spLocks noGrp="1"/>
          </p:cNvSpPr>
          <p:nvPr>
            <p:ph type="ftr" sz="quarter" idx="22"/>
          </p:nvPr>
        </p:nvSpPr>
        <p:spPr/>
        <p:txBody>
          <a:bodyPr/>
          <a:lstStyle/>
          <a:p>
            <a:endParaRPr lang="en-GB"/>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DE4BE040-452B-4E67-AEB3-667F0946789A}"/>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5" name="text" descr="{&quot;templafy&quot;:{&quot;binding&quot;:&quot;Translations.PPTitle&quot;,&quot;type&quot;:&quot;text&quot;}}" title="Translations.PPTitle">
            <a:extLst>
              <a:ext uri="{FF2B5EF4-FFF2-40B4-BE49-F238E27FC236}">
                <a16:creationId xmlns:a16="http://schemas.microsoft.com/office/drawing/2014/main" id="{8DD789A8-598E-4E30-A83D-AB47A0732883}"/>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2004031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mbination 4_Text/Graph_2 Col_Qtr">
    <p:spTree>
      <p:nvGrpSpPr>
        <p:cNvPr id="1" name=""/>
        <p:cNvGrpSpPr/>
        <p:nvPr/>
      </p:nvGrpSpPr>
      <p:grpSpPr>
        <a:xfrm>
          <a:off x="0" y="0"/>
          <a:ext cx="0" cy="0"/>
          <a:chOff x="0" y="0"/>
          <a:chExt cx="0" cy="0"/>
        </a:xfrm>
      </p:grpSpPr>
      <p:sp>
        <p:nvSpPr>
          <p:cNvPr id="18" name="Chart Placeholder 25"/>
          <p:cNvSpPr>
            <a:spLocks noGrp="1"/>
          </p:cNvSpPr>
          <p:nvPr>
            <p:ph type="chart" sz="quarter" idx="30"/>
          </p:nvPr>
        </p:nvSpPr>
        <p:spPr>
          <a:xfrm>
            <a:off x="6294970" y="1665290"/>
            <a:ext cx="5287433" cy="1743699"/>
          </a:xfrm>
          <a:prstGeom prst="rect">
            <a:avLst/>
          </a:prstGeom>
        </p:spPr>
        <p:txBody>
          <a:bodyPr vert="horz" lIns="108000" tIns="180000" rIns="180000" bIns="0"/>
          <a:lstStyle>
            <a:lvl1pPr marL="0" indent="0">
              <a:buNone/>
              <a:defRPr sz="1200" baseline="0">
                <a:solidFill>
                  <a:schemeClr val="tx1"/>
                </a:solidFill>
                <a:ea typeface="SimHei" panose="02010609060101010101" pitchFamily="49" charset="-122"/>
              </a:defRPr>
            </a:lvl1pPr>
          </a:lstStyle>
          <a:p>
            <a:r>
              <a:rPr lang="en-US"/>
              <a:t>Click icon to add chart</a:t>
            </a:r>
          </a:p>
        </p:txBody>
      </p:sp>
      <p:sp>
        <p:nvSpPr>
          <p:cNvPr id="15" name="Text Placeholder 37"/>
          <p:cNvSpPr>
            <a:spLocks noGrp="1"/>
          </p:cNvSpPr>
          <p:nvPr>
            <p:ph type="body" sz="quarter" idx="14" hasCustomPrompt="1"/>
          </p:nvPr>
        </p:nvSpPr>
        <p:spPr>
          <a:xfrm>
            <a:off x="625416" y="5662086"/>
            <a:ext cx="10938379" cy="334433"/>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baseline="0" dirty="0">
                <a:solidFill>
                  <a:schemeClr val="tx1"/>
                </a:solidFill>
                <a:latin typeface="+mn-lt"/>
                <a:ea typeface="SimHei" panose="02010609060101010101" pitchFamily="49" charset="-122"/>
                <a:cs typeface="ＭＳ Ｐゴシック" charset="0"/>
              </a:defRPr>
            </a:lvl1pPr>
          </a:lstStyle>
          <a:p>
            <a:pPr lvl="0"/>
            <a:r>
              <a:rPr lang="en-AU"/>
              <a:t>Click to edit source</a:t>
            </a:r>
            <a:endParaRPr lang="en-US"/>
          </a:p>
        </p:txBody>
      </p:sp>
      <p:sp>
        <p:nvSpPr>
          <p:cNvPr id="25" name="Text Placeholder 29"/>
          <p:cNvSpPr>
            <a:spLocks noGrp="1"/>
          </p:cNvSpPr>
          <p:nvPr>
            <p:ph type="body" sz="quarter" idx="10" hasCustomPrompt="1"/>
          </p:nvPr>
        </p:nvSpPr>
        <p:spPr>
          <a:xfrm>
            <a:off x="625419" y="866247"/>
            <a:ext cx="10937935" cy="401639"/>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baseline="0" dirty="0">
                <a:solidFill>
                  <a:schemeClr val="tx1"/>
                </a:solidFill>
                <a:latin typeface="Arial"/>
                <a:ea typeface="SimHei" panose="02010609060101010101" pitchFamily="49" charset="-122"/>
                <a:cs typeface="Arial"/>
              </a:defRPr>
            </a:lvl1pPr>
          </a:lstStyle>
          <a:p>
            <a:pPr lvl="0"/>
            <a:r>
              <a:rPr lang="en-AU"/>
              <a:t>Click to edit subtitle</a:t>
            </a:r>
            <a:endParaRPr lang="en-US"/>
          </a:p>
        </p:txBody>
      </p:sp>
      <p:sp>
        <p:nvSpPr>
          <p:cNvPr id="26" name="Title 9"/>
          <p:cNvSpPr>
            <a:spLocks noGrp="1"/>
          </p:cNvSpPr>
          <p:nvPr>
            <p:ph type="title" hasCustomPrompt="1"/>
          </p:nvPr>
        </p:nvSpPr>
        <p:spPr>
          <a:xfrm>
            <a:off x="625419" y="195408"/>
            <a:ext cx="10937935" cy="630327"/>
          </a:xfrm>
          <a:prstGeom prst="rect">
            <a:avLst/>
          </a:prstGeom>
        </p:spPr>
        <p:txBody>
          <a:bodyPr vert="horz" lIns="0" tIns="0" rIns="0" bIns="0" anchor="b" anchorCtr="0"/>
          <a:lstStyle>
            <a:lvl1pPr>
              <a:lnSpc>
                <a:spcPct val="90000"/>
              </a:lnSpc>
              <a:defRPr lang="en-US" sz="2400" b="1" kern="1200" baseline="0" dirty="0">
                <a:solidFill>
                  <a:schemeClr val="tx2"/>
                </a:solidFill>
                <a:latin typeface="Arial" pitchFamily="34" charset="0"/>
                <a:ea typeface="SimHei" panose="02010609060101010101" pitchFamily="49" charset="-122"/>
                <a:cs typeface="Arial" pitchFamily="34" charset="0"/>
              </a:defRPr>
            </a:lvl1pPr>
          </a:lstStyle>
          <a:p>
            <a:r>
              <a:rPr lang="en-AU"/>
              <a:t>Click to edit title</a:t>
            </a:r>
            <a:endParaRPr lang="en-US"/>
          </a:p>
        </p:txBody>
      </p:sp>
      <p:sp>
        <p:nvSpPr>
          <p:cNvPr id="27" name="Text Placeholder 31"/>
          <p:cNvSpPr>
            <a:spLocks noGrp="1"/>
          </p:cNvSpPr>
          <p:nvPr>
            <p:ph type="body" sz="quarter" idx="21" hasCustomPrompt="1"/>
          </p:nvPr>
        </p:nvSpPr>
        <p:spPr>
          <a:xfrm>
            <a:off x="6292853" y="1322601"/>
            <a:ext cx="5281084" cy="237385"/>
          </a:xfrm>
          <a:prstGeom prst="rect">
            <a:avLst/>
          </a:prstGeom>
        </p:spPr>
        <p:txBody>
          <a:bodyPr vert="horz" lIns="0" tIns="0" rIns="0" bIns="0"/>
          <a:lstStyle>
            <a:lvl1pPr marL="0" indent="0">
              <a:buNone/>
              <a:defRPr lang="en-US" sz="1400" b="1" kern="1200" baseline="0" dirty="0">
                <a:solidFill>
                  <a:schemeClr val="tx2"/>
                </a:solidFill>
                <a:latin typeface="+mn-lt"/>
                <a:ea typeface="SimHei" panose="02010609060101010101" pitchFamily="49" charset="-122"/>
                <a:cs typeface="ＭＳ Ｐゴシック" charset="0"/>
              </a:defRPr>
            </a:lvl1pPr>
          </a:lstStyle>
          <a:p>
            <a:pPr lvl="0"/>
            <a:r>
              <a:rPr lang="en-AU"/>
              <a:t>Click to edit heading</a:t>
            </a:r>
            <a:endParaRPr lang="en-US"/>
          </a:p>
        </p:txBody>
      </p:sp>
      <p:sp>
        <p:nvSpPr>
          <p:cNvPr id="28" name="Text Placeholder 2"/>
          <p:cNvSpPr>
            <a:spLocks noGrp="1"/>
          </p:cNvSpPr>
          <p:nvPr>
            <p:ph type="body" sz="quarter" idx="17" hasCustomPrompt="1"/>
          </p:nvPr>
        </p:nvSpPr>
        <p:spPr>
          <a:xfrm>
            <a:off x="635588" y="1399119"/>
            <a:ext cx="5267797" cy="869949"/>
          </a:xfrm>
          <a:prstGeom prst="rect">
            <a:avLst/>
          </a:prstGeom>
        </p:spPr>
        <p:txBody>
          <a:bodyPr vert="horz" lIns="0" tIns="0" rIns="0" bIns="0"/>
          <a:lstStyle>
            <a:lvl1pPr marL="0" marR="0" indent="0" algn="l" defTabSz="914400" rtl="0" eaLnBrk="1" fontAlgn="base" latinLnBrk="0" hangingPunct="1">
              <a:lnSpc>
                <a:spcPct val="100000"/>
              </a:lnSpc>
              <a:spcBef>
                <a:spcPts val="600"/>
              </a:spcBef>
              <a:spcAft>
                <a:spcPts val="600"/>
              </a:spcAft>
              <a:buClrTx/>
              <a:buSzTx/>
              <a:buFont typeface="Wingdings" charset="0"/>
              <a:buNone/>
              <a:tabLst/>
              <a:defRPr lang="en-US" sz="1300" b="0" kern="1200" baseline="0" dirty="0">
                <a:solidFill>
                  <a:schemeClr val="tx1"/>
                </a:solidFill>
                <a:latin typeface="+mn-lt"/>
                <a:ea typeface="SimHei" panose="02010609060101010101" pitchFamily="49" charset="-122"/>
                <a:cs typeface="ＭＳ Ｐゴシック" charset="0"/>
              </a:defRPr>
            </a:lvl1pPr>
          </a:lstStyle>
          <a:p>
            <a:pPr marL="0" marR="0" lvl="0" indent="0" algn="l" defTabSz="914400" rtl="0" eaLnBrk="1" fontAlgn="base" latinLnBrk="0" hangingPunct="1">
              <a:lnSpc>
                <a:spcPct val="100000"/>
              </a:lnSpc>
              <a:spcBef>
                <a:spcPts val="600"/>
              </a:spcBef>
              <a:spcAft>
                <a:spcPts val="600"/>
              </a:spcAft>
              <a:buClrTx/>
              <a:buSzTx/>
              <a:buFont typeface="Wingdings" charset="0"/>
              <a:buNone/>
              <a:tabLst/>
              <a:defRPr/>
            </a:pPr>
            <a:r>
              <a:rPr lang="en-AU"/>
              <a:t>Click to edit intro paragraph click to edit intro paragraph click to edit intro paragraph</a:t>
            </a:r>
            <a:r>
              <a:rPr lang="en-US"/>
              <a:t> </a:t>
            </a:r>
            <a:r>
              <a:rPr lang="en-AU"/>
              <a:t>click to edit intro paragraph</a:t>
            </a:r>
            <a:endParaRPr lang="en-US"/>
          </a:p>
        </p:txBody>
      </p:sp>
      <p:sp>
        <p:nvSpPr>
          <p:cNvPr id="29" name="Text Placeholder 6"/>
          <p:cNvSpPr>
            <a:spLocks noGrp="1"/>
          </p:cNvSpPr>
          <p:nvPr>
            <p:ph type="body" sz="quarter" idx="23" hasCustomPrompt="1"/>
          </p:nvPr>
        </p:nvSpPr>
        <p:spPr>
          <a:xfrm>
            <a:off x="637206" y="2353733"/>
            <a:ext cx="5266180" cy="3210984"/>
          </a:xfrm>
          <a:prstGeom prst="rect">
            <a:avLst/>
          </a:prstGeom>
        </p:spPr>
        <p:txBody>
          <a:bodyPr vert="horz" lIns="0" tIns="0" rIns="0" bIns="0" anchor="t"/>
          <a:lstStyle>
            <a:lvl1pPr marL="171450" indent="-171450" algn="l" defTabSz="912813" rtl="0" eaLnBrk="1" fontAlgn="base" hangingPunct="1">
              <a:spcBef>
                <a:spcPts val="300"/>
              </a:spcBef>
              <a:spcAft>
                <a:spcPts val="300"/>
              </a:spcAft>
              <a:buClr>
                <a:schemeClr val="tx2"/>
              </a:buClr>
              <a:buSzPct val="100000"/>
              <a:buFont typeface="Wingdings" charset="2"/>
              <a:buChar char="§"/>
              <a:defRPr lang="en-AU" sz="1200" b="0" kern="1200" baseline="0" dirty="0" smtClean="0">
                <a:solidFill>
                  <a:schemeClr val="tx1"/>
                </a:solidFill>
                <a:latin typeface="+mn-lt"/>
                <a:ea typeface="SimHei" panose="02010609060101010101" pitchFamily="49" charset="-122"/>
                <a:cs typeface="ＭＳ Ｐゴシック" charset="0"/>
              </a:defRPr>
            </a:lvl1pPr>
            <a:lvl2pPr marL="361950" indent="-176213">
              <a:spcBef>
                <a:spcPts val="0"/>
              </a:spcBef>
              <a:spcAft>
                <a:spcPts val="300"/>
              </a:spcAft>
              <a:buClr>
                <a:schemeClr val="tx2"/>
              </a:buClr>
              <a:buFont typeface="Lucida Grande"/>
              <a:buChar char="–"/>
              <a:defRPr lang="en-AU" sz="1200" b="0" kern="1200" baseline="0" dirty="0" smtClean="0">
                <a:solidFill>
                  <a:schemeClr val="tx1"/>
                </a:solidFill>
                <a:latin typeface="+mn-lt"/>
                <a:ea typeface="SimHei" panose="02010609060101010101" pitchFamily="49" charset="-122"/>
                <a:cs typeface="+mn-cs"/>
              </a:defRPr>
            </a:lvl2pPr>
            <a:lvl3pPr marL="536575" indent="-171450" algn="l" defTabSz="912813" rtl="0" eaLnBrk="1" fontAlgn="base" hangingPunct="1">
              <a:spcBef>
                <a:spcPts val="0"/>
              </a:spcBef>
              <a:spcAft>
                <a:spcPts val="300"/>
              </a:spcAft>
              <a:buClr>
                <a:schemeClr val="tx2"/>
              </a:buClr>
              <a:buSzPct val="100000"/>
              <a:buFont typeface="Lucida Grande"/>
              <a:buChar char="-"/>
              <a:defRPr lang="en-AU" sz="1200" b="0" kern="1200" baseline="0" dirty="0" smtClean="0">
                <a:solidFill>
                  <a:schemeClr val="tx1"/>
                </a:solidFill>
                <a:latin typeface="+mn-lt"/>
                <a:ea typeface="SimHei" panose="02010609060101010101" pitchFamily="49" charset="-122"/>
                <a:cs typeface="ＭＳ Ｐゴシック" charset="0"/>
              </a:defRPr>
            </a:lvl3pPr>
            <a:lvl4pPr marL="719138" indent="-179388">
              <a:spcBef>
                <a:spcPts val="0"/>
              </a:spcBef>
              <a:spcAft>
                <a:spcPts val="300"/>
              </a:spcAft>
              <a:buClr>
                <a:schemeClr val="tx2"/>
              </a:buClr>
              <a:buFont typeface="Lucida Grande"/>
              <a:buChar char="–"/>
              <a:defRPr sz="1200" baseline="0">
                <a:solidFill>
                  <a:schemeClr val="tx1"/>
                </a:solidFill>
                <a:ea typeface="SimHei" panose="02010609060101010101" pitchFamily="49" charset="-122"/>
              </a:defRPr>
            </a:lvl4pPr>
            <a:lvl5pPr>
              <a:spcBef>
                <a:spcPts val="0"/>
              </a:spcBef>
              <a:spcAft>
                <a:spcPts val="300"/>
              </a:spcAft>
              <a:defRPr/>
            </a:lvl5pPr>
          </a:lstStyle>
          <a:p>
            <a:pPr lvl="0"/>
            <a:r>
              <a:rPr lang="en-AU"/>
              <a:t>Click to add text</a:t>
            </a:r>
          </a:p>
          <a:p>
            <a:pPr marL="357188" lvl="1" indent="-171450" algn="l" defTabSz="912813" rtl="0" eaLnBrk="1" fontAlgn="base" hangingPunct="1">
              <a:spcBef>
                <a:spcPts val="0"/>
              </a:spcBef>
              <a:spcAft>
                <a:spcPts val="300"/>
              </a:spcAft>
              <a:buClr>
                <a:srgbClr val="094D80"/>
              </a:buClr>
              <a:buFont typeface="Arial" charset="0"/>
              <a:buChar char="–"/>
            </a:pPr>
            <a:r>
              <a:rPr lang="en-AU"/>
              <a:t>Second level</a:t>
            </a:r>
          </a:p>
          <a:p>
            <a:pPr lvl="2"/>
            <a:r>
              <a:rPr lang="en-AU"/>
              <a:t>Third level</a:t>
            </a:r>
          </a:p>
          <a:p>
            <a:pPr lvl="3"/>
            <a:r>
              <a:rPr lang="en-AU"/>
              <a:t>Fourth level</a:t>
            </a:r>
            <a:endParaRPr lang="en-US"/>
          </a:p>
        </p:txBody>
      </p:sp>
      <p:sp>
        <p:nvSpPr>
          <p:cNvPr id="32" name="Chart Placeholder 25"/>
          <p:cNvSpPr>
            <a:spLocks noGrp="1"/>
          </p:cNvSpPr>
          <p:nvPr>
            <p:ph type="chart" sz="quarter" idx="31"/>
          </p:nvPr>
        </p:nvSpPr>
        <p:spPr>
          <a:xfrm>
            <a:off x="6294970" y="3818904"/>
            <a:ext cx="5287433" cy="1743699"/>
          </a:xfrm>
          <a:prstGeom prst="rect">
            <a:avLst/>
          </a:prstGeom>
        </p:spPr>
        <p:txBody>
          <a:bodyPr vert="horz" lIns="108000" tIns="180000" rIns="180000" bIns="0"/>
          <a:lstStyle>
            <a:lvl1pPr marL="0" indent="0">
              <a:buNone/>
              <a:defRPr sz="1200" baseline="0">
                <a:solidFill>
                  <a:schemeClr val="tx1"/>
                </a:solidFill>
                <a:ea typeface="SimHei" panose="02010609060101010101" pitchFamily="49" charset="-122"/>
              </a:defRPr>
            </a:lvl1pPr>
          </a:lstStyle>
          <a:p>
            <a:r>
              <a:rPr lang="en-US"/>
              <a:t>Click icon to add chart</a:t>
            </a:r>
          </a:p>
        </p:txBody>
      </p:sp>
      <p:sp>
        <p:nvSpPr>
          <p:cNvPr id="33" name="Text Placeholder 31"/>
          <p:cNvSpPr>
            <a:spLocks noGrp="1"/>
          </p:cNvSpPr>
          <p:nvPr>
            <p:ph type="body" sz="quarter" idx="32" hasCustomPrompt="1"/>
          </p:nvPr>
        </p:nvSpPr>
        <p:spPr>
          <a:xfrm>
            <a:off x="6292853" y="3476213"/>
            <a:ext cx="5281084" cy="237385"/>
          </a:xfrm>
          <a:prstGeom prst="rect">
            <a:avLst/>
          </a:prstGeom>
        </p:spPr>
        <p:txBody>
          <a:bodyPr vert="horz" lIns="0" tIns="0" rIns="0" bIns="0"/>
          <a:lstStyle>
            <a:lvl1pPr marL="0" indent="0">
              <a:buNone/>
              <a:defRPr lang="en-US" sz="1400" b="1" kern="1200" baseline="0" dirty="0">
                <a:solidFill>
                  <a:schemeClr val="tx2"/>
                </a:solidFill>
                <a:latin typeface="+mn-lt"/>
                <a:ea typeface="SimHei" panose="02010609060101010101" pitchFamily="49" charset="-122"/>
                <a:cs typeface="ＭＳ Ｐゴシック" charset="0"/>
              </a:defRPr>
            </a:lvl1pPr>
          </a:lstStyle>
          <a:p>
            <a:pPr lvl="0"/>
            <a:r>
              <a:rPr lang="en-AU"/>
              <a:t>Click to edit heading</a:t>
            </a:r>
            <a:endParaRPr lang="en-US"/>
          </a:p>
        </p:txBody>
      </p:sp>
      <p:cxnSp>
        <p:nvCxnSpPr>
          <p:cNvPr id="34" name="Straight Connector 33"/>
          <p:cNvCxnSpPr/>
          <p:nvPr userDrawn="1"/>
        </p:nvCxnSpPr>
        <p:spPr>
          <a:xfrm flipH="1">
            <a:off x="6100542" y="1390652"/>
            <a:ext cx="1" cy="4174067"/>
          </a:xfrm>
          <a:prstGeom prst="line">
            <a:avLst/>
          </a:prstGeom>
          <a:ln>
            <a:solidFill>
              <a:srgbClr val="08457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165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7" name="Rectangle 16">
            <a:extLst>
              <a:ext uri="{FF2B5EF4-FFF2-40B4-BE49-F238E27FC236}">
                <a16:creationId xmlns:a16="http://schemas.microsoft.com/office/drawing/2014/main" id="{C6F9CC51-C03F-4B05-96DA-739306ADD953}"/>
              </a:ext>
            </a:extLst>
          </p:cNvPr>
          <p:cNvSpPr/>
          <p:nvPr userDrawn="1"/>
        </p:nvSpPr>
        <p:spPr>
          <a:xfrm>
            <a:off x="0" y="1806575"/>
            <a:ext cx="12192000" cy="3413125"/>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12" name="text" descr="{&quot;templafy&quot;:{&quot;binding&quot;:&quot;Translations.PresenterName&quot;,&quot;type&quot;:&quot;text&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38400" y="4096800"/>
            <a:ext cx="7200000" cy="254000"/>
          </a:xfrm>
        </p:spPr>
        <p:txBody>
          <a:bodyPr/>
          <a:lstStyle>
            <a:lvl1pPr marL="0" indent="0">
              <a:buNone/>
              <a:defRPr>
                <a:solidFill>
                  <a:srgbClr val="94D6EF"/>
                </a:solidFill>
              </a:defRPr>
            </a:lvl1pPr>
          </a:lstStyle>
          <a:p>
            <a:pPr lvl="0"/>
            <a:r>
              <a:rPr lang="en-GB"/>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38400" y="4348800"/>
            <a:ext cx="7200000" cy="254000"/>
          </a:xfrm>
        </p:spPr>
        <p:txBody>
          <a:bodyPr/>
          <a:lstStyle>
            <a:lvl1pPr marL="0" indent="0">
              <a:buNone/>
              <a:defRPr>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3" y="5467348"/>
            <a:ext cx="1659300" cy="254001"/>
          </a:xfrm>
        </p:spPr>
        <p:txBody>
          <a:bodyPr lIns="0" tIns="0" rIns="0" bIns="0"/>
          <a:lstStyle>
            <a:lvl1pPr>
              <a:defRPr sz="1000">
                <a:solidFill>
                  <a:schemeClr val="tx1"/>
                </a:solidFill>
              </a:defRPr>
            </a:lvl1pPr>
          </a:lstStyle>
          <a:p>
            <a:fld id="{5EF70DCA-41DF-4573-AA75-55A0A5D4E142}" type="datetime6">
              <a:rPr lang="en-GB" smtClean="0"/>
              <a:t>November 23</a:t>
            </a:fld>
            <a:endParaRPr lang="en-GB"/>
          </a:p>
        </p:txBody>
      </p:sp>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15" name="text" descr="{&quot;templafy&quot;:{&quot;binding&quot;:&quot;Form.PresentationTitle&quot;,&quot;type&quot;:&quot;text&quot;}}" title="Form.PresentationTitle">
            <a:extLst>
              <a:ext uri="{FF2B5EF4-FFF2-40B4-BE49-F238E27FC236}">
                <a16:creationId xmlns:a16="http://schemas.microsoft.com/office/drawing/2014/main" id="{F8BC911F-AC5D-40B6-9A52-985A2C266D55}"/>
              </a:ext>
            </a:extLst>
          </p:cNvPr>
          <p:cNvSpPr txBox="1"/>
          <p:nvPr userDrawn="1"/>
        </p:nvSpPr>
        <p:spPr>
          <a:xfrm>
            <a:off x="1238400" y="2580886"/>
            <a:ext cx="10375902" cy="430887"/>
          </a:xfrm>
          <a:prstGeom prst="rect">
            <a:avLst/>
          </a:prstGeom>
          <a:noFill/>
        </p:spPr>
        <p:txBody>
          <a:bodyPr wrap="square" lIns="0" tIns="0" rIns="0" bIns="0" rtlCol="0" anchor="b">
            <a:spAutoFit/>
          </a:bodyPr>
          <a:lstStyle/>
          <a:p>
            <a:r>
              <a:rPr lang="en-US" sz="2800" b="1">
                <a:solidFill>
                  <a:schemeClr val="bg1"/>
                </a:solidFill>
              </a:rPr>
              <a:t>Maybank CIO Investment Solution</a:t>
            </a:r>
            <a:endParaRPr lang="en-GB" sz="2800" b="1">
              <a:solidFill>
                <a:schemeClr val="bg1"/>
              </a:solidFill>
            </a:endParaRPr>
          </a:p>
        </p:txBody>
      </p:sp>
      <p:sp>
        <p:nvSpPr>
          <p:cNvPr id="4" name="text" descr="{&quot;templafy&quot;:{&quot;binding&quot;:&quot;Translations.Subtitle&quot;,&quot;type&quot;:&quot;text&quot;}}" title="Translations.Subtitle">
            <a:extLst>
              <a:ext uri="{FF2B5EF4-FFF2-40B4-BE49-F238E27FC236}">
                <a16:creationId xmlns:a16="http://schemas.microsoft.com/office/drawing/2014/main" id="{F7022DE5-08F6-4681-A4F1-3FED93450DAF}"/>
              </a:ext>
            </a:extLst>
          </p:cNvPr>
          <p:cNvSpPr>
            <a:spLocks noGrp="1"/>
          </p:cNvSpPr>
          <p:nvPr>
            <p:ph type="body" sz="quarter" idx="18" hasCustomPrompt="1"/>
          </p:nvPr>
        </p:nvSpPr>
        <p:spPr>
          <a:xfrm>
            <a:off x="1238400" y="3330000"/>
            <a:ext cx="10375200" cy="774000"/>
          </a:xfrm>
        </p:spPr>
        <p:txBody>
          <a:bodyPr/>
          <a:lstStyle>
            <a:lvl1pPr marL="0" indent="0">
              <a:buNone/>
              <a:defRPr sz="2000">
                <a:solidFill>
                  <a:schemeClr val="bg1"/>
                </a:solidFill>
              </a:defRPr>
            </a:lvl1pPr>
          </a:lstStyle>
          <a:p>
            <a:pPr lvl="0"/>
            <a:r>
              <a:rPr lang="en-GB"/>
              <a:t>Click to add subtitle</a:t>
            </a:r>
          </a:p>
        </p:txBody>
      </p:sp>
      <p:sp>
        <p:nvSpPr>
          <p:cNvPr id="18" name="text" descr="{&quot;templafy&quot;:{&quot;binding&quot;:&quot;Translations.PresenterName&quot;,&quot;type&quot;:&quot;text&quot;}}" title="Translations.PresenterName">
            <a:extLst>
              <a:ext uri="{FF2B5EF4-FFF2-40B4-BE49-F238E27FC236}">
                <a16:creationId xmlns:a16="http://schemas.microsoft.com/office/drawing/2014/main" id="{776AD1B9-1C53-4273-8098-BC4EB12AB354}"/>
              </a:ext>
            </a:extLst>
          </p:cNvPr>
          <p:cNvSpPr>
            <a:spLocks noGrp="1"/>
          </p:cNvSpPr>
          <p:nvPr>
            <p:ph type="body" sz="quarter" idx="19" hasCustomPrompt="1"/>
          </p:nvPr>
        </p:nvSpPr>
        <p:spPr>
          <a:xfrm>
            <a:off x="1238400" y="4615200"/>
            <a:ext cx="7200000" cy="254000"/>
          </a:xfrm>
        </p:spPr>
        <p:txBody>
          <a:bodyPr/>
          <a:lstStyle>
            <a:lvl1pPr marL="0" indent="0">
              <a:buNone/>
              <a:defRPr>
                <a:solidFill>
                  <a:srgbClr val="94D6EF"/>
                </a:solidFill>
              </a:defRPr>
            </a:lvl1pPr>
          </a:lstStyle>
          <a:p>
            <a:pPr lvl="0"/>
            <a:r>
              <a:rPr lang="en-GB"/>
              <a:t>Insert name of presenter</a:t>
            </a:r>
          </a:p>
        </p:txBody>
      </p:sp>
      <p:sp>
        <p:nvSpPr>
          <p:cNvPr id="20" name="text" descr="{&quot;templafy&quot;:{&quot;binding&quot;:&quot;Translations.PresenterTitle&quot;,&quot;type&quot;:&quot;text&quot;}}" title="Translations.PresenterTitle">
            <a:extLst>
              <a:ext uri="{FF2B5EF4-FFF2-40B4-BE49-F238E27FC236}">
                <a16:creationId xmlns:a16="http://schemas.microsoft.com/office/drawing/2014/main" id="{D82B132E-AB73-41C5-B781-781473CDAA41}"/>
              </a:ext>
            </a:extLst>
          </p:cNvPr>
          <p:cNvSpPr>
            <a:spLocks noGrp="1"/>
          </p:cNvSpPr>
          <p:nvPr>
            <p:ph type="body" sz="quarter" idx="20" hasCustomPrompt="1"/>
          </p:nvPr>
        </p:nvSpPr>
        <p:spPr>
          <a:xfrm>
            <a:off x="1238400" y="4867200"/>
            <a:ext cx="7200000" cy="254000"/>
          </a:xfrm>
        </p:spPr>
        <p:txBody>
          <a:bodyPr/>
          <a:lstStyle>
            <a:lvl1pPr marL="0" indent="0">
              <a:buNone/>
              <a:defRPr>
                <a:solidFill>
                  <a:schemeClr val="bg1"/>
                </a:solidFill>
              </a:defRPr>
            </a:lvl1pPr>
          </a:lstStyle>
          <a:p>
            <a:pPr lvl="0"/>
            <a:r>
              <a:rPr lang="en-GB"/>
              <a:t>Insert title of presenter</a:t>
            </a:r>
          </a:p>
        </p:txBody>
      </p:sp>
      <p:pic>
        <p:nvPicPr>
          <p:cNvPr id="21" name="Picture 20">
            <a:extLst>
              <a:ext uri="{FF2B5EF4-FFF2-40B4-BE49-F238E27FC236}">
                <a16:creationId xmlns:a16="http://schemas.microsoft.com/office/drawing/2014/main" id="{55277755-EC75-42A4-B5F6-9E895A9F52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9425" y="554378"/>
            <a:ext cx="2067079" cy="653101"/>
          </a:xfrm>
          <a:prstGeom prst="rect">
            <a:avLst/>
          </a:prstGeom>
        </p:spPr>
      </p:pic>
      <p:sp>
        <p:nvSpPr>
          <p:cNvPr id="22" name="text" descr="{&quot;templafy&quot;:{&quot;binding&quot;:&quot;Form.InvestmentUse.InvestmentUse&quot;,&quot;type&quot;:&quot;text&quot;}}" title="Form.InvestmentUse.InvestmentUse">
            <a:extLst>
              <a:ext uri="{FF2B5EF4-FFF2-40B4-BE49-F238E27FC236}">
                <a16:creationId xmlns:a16="http://schemas.microsoft.com/office/drawing/2014/main" id="{99E95AEE-ED95-4028-8A0E-6A177A520552}"/>
              </a:ext>
            </a:extLst>
          </p:cNvPr>
          <p:cNvSpPr/>
          <p:nvPr userDrawn="1"/>
        </p:nvSpPr>
        <p:spPr>
          <a:xfrm>
            <a:off x="1634897" y="6281397"/>
            <a:ext cx="8922207" cy="27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solidFill>
                <a:schemeClr val="tx2"/>
              </a:solidFill>
            </a:endParaRPr>
          </a:p>
        </p:txBody>
      </p:sp>
    </p:spTree>
    <p:extLst>
      <p:ext uri="{BB962C8B-B14F-4D97-AF65-F5344CB8AC3E}">
        <p14:creationId xmlns:p14="http://schemas.microsoft.com/office/powerpoint/2010/main" val="3939634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9" name="text" descr="{&quot;templafy&quot;:{&quot;type&quot;:&quot;text&quot;,&quot;binding&quot;:&quot;Translations.PPPicture&quot;}}" title="Translations.PPPicture">
            <a:extLst>
              <a:ext uri="{FF2B5EF4-FFF2-40B4-BE49-F238E27FC236}">
                <a16:creationId xmlns:a16="http://schemas.microsoft.com/office/drawing/2014/main" id="{A3065A29-0777-42B2-91F2-107E6602A59C}"/>
              </a:ext>
            </a:extLst>
          </p:cNvPr>
          <p:cNvSpPr>
            <a:spLocks noGrp="1"/>
          </p:cNvSpPr>
          <p:nvPr>
            <p:ph type="pic" sz="quarter" idx="16" hasCustomPrompt="1"/>
          </p:nvPr>
        </p:nvSpPr>
        <p:spPr>
          <a:xfrm>
            <a:off x="6752115" y="1806575"/>
            <a:ext cx="5439884" cy="3413125"/>
          </a:xfrm>
          <a:custGeom>
            <a:avLst/>
            <a:gdLst>
              <a:gd name="connsiteX0" fmla="*/ 752312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0" fmla="*/ 683851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4" fmla="*/ 683851 w 4887433"/>
              <a:gd name="connsiteY4" fmla="*/ 0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433" h="3413125">
                <a:moveTo>
                  <a:pt x="675293" y="2381"/>
                </a:moveTo>
                <a:lnTo>
                  <a:pt x="4887433" y="0"/>
                </a:lnTo>
                <a:lnTo>
                  <a:pt x="4887433" y="3413125"/>
                </a:lnTo>
                <a:lnTo>
                  <a:pt x="0" y="3413125"/>
                </a:lnTo>
                <a:cubicBezTo>
                  <a:pt x="227237" y="2275417"/>
                  <a:pt x="445916" y="1144851"/>
                  <a:pt x="675293" y="2381"/>
                </a:cubicBezTo>
                <a:close/>
              </a:path>
            </a:pathLst>
          </a:custGeom>
          <a:noFill/>
        </p:spPr>
        <p:txBody>
          <a:bodyPr wrap="square" tIns="72000">
            <a:noAutofit/>
          </a:bodyPr>
          <a:lstStyle>
            <a:lvl1pPr marL="0" indent="0" algn="ctr">
              <a:buNone/>
              <a:defRPr sz="1200"/>
            </a:lvl1pPr>
          </a:lstStyle>
          <a:p>
            <a:r>
              <a:rPr lang="en-GB"/>
              <a:t>Click to add picture</a:t>
            </a:r>
          </a:p>
        </p:txBody>
      </p:sp>
      <p:sp>
        <p:nvSpPr>
          <p:cNvPr id="30" name="Freeform: Shape 29">
            <a:extLst>
              <a:ext uri="{FF2B5EF4-FFF2-40B4-BE49-F238E27FC236}">
                <a16:creationId xmlns:a16="http://schemas.microsoft.com/office/drawing/2014/main" id="{88AF24A0-71B1-475F-8122-C3EEF8F042B2}"/>
              </a:ext>
            </a:extLst>
          </p:cNvPr>
          <p:cNvSpPr/>
          <p:nvPr userDrawn="1"/>
        </p:nvSpPr>
        <p:spPr>
          <a:xfrm>
            <a:off x="1" y="1806575"/>
            <a:ext cx="7504426" cy="3413125"/>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3840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12" name="text" descr="{&quot;templafy&quot;:{&quot;binding&quot;:&quot;Translations.PresenterName&quot;,&quot;type&quot;:&quot;text&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38400" y="4096800"/>
            <a:ext cx="5483975" cy="254000"/>
          </a:xfrm>
        </p:spPr>
        <p:txBody>
          <a:bodyPr/>
          <a:lstStyle>
            <a:lvl1pPr marL="0" indent="0">
              <a:buNone/>
              <a:defRPr>
                <a:solidFill>
                  <a:srgbClr val="94D6EF"/>
                </a:solidFill>
              </a:defRPr>
            </a:lvl1pPr>
          </a:lstStyle>
          <a:p>
            <a:pPr lvl="0"/>
            <a:r>
              <a:rPr lang="en-GB"/>
              <a:t>Insert name of presenter</a:t>
            </a:r>
          </a:p>
        </p:txBody>
      </p:sp>
      <p:sp>
        <p:nvSpPr>
          <p:cNvPr id="13" name="text" descr="{&quot;templafy&quot;:{&quot;binding&quot;:&quot;Translations.PresenterTitle&quot;,&quot;type&quot;:&quot;text&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38400" y="4348800"/>
            <a:ext cx="5483975" cy="254000"/>
          </a:xfrm>
        </p:spPr>
        <p:txBody>
          <a:bodyPr/>
          <a:lstStyle>
            <a:lvl1pPr marL="0" indent="0">
              <a:buNone/>
              <a:defRPr>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3" y="5467348"/>
            <a:ext cx="1659300" cy="254001"/>
          </a:xfrm>
        </p:spPr>
        <p:txBody>
          <a:bodyPr lIns="0" tIns="0" rIns="0" bIns="0"/>
          <a:lstStyle>
            <a:lvl1pPr>
              <a:defRPr sz="1000">
                <a:solidFill>
                  <a:schemeClr val="tx1"/>
                </a:solidFill>
              </a:defRPr>
            </a:lvl1pPr>
          </a:lstStyle>
          <a:p>
            <a:fld id="{2BF64BA1-36DA-4F05-B9E0-B1B6389EFA79}" type="datetime6">
              <a:rPr lang="en-GB" smtClean="0"/>
              <a:t>November 23</a:t>
            </a:fld>
            <a:endParaRPr lang="en-GB"/>
          </a:p>
        </p:txBody>
      </p:sp>
      <p:sp>
        <p:nvSpPr>
          <p:cNvPr id="8" name="Footer Placeholder 7">
            <a:extLst>
              <a:ext uri="{FF2B5EF4-FFF2-40B4-BE49-F238E27FC236}">
                <a16:creationId xmlns:a16="http://schemas.microsoft.com/office/drawing/2014/main" id="{2838D348-D6CE-46BE-8B36-30780E7E2237}"/>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9" name="Slide Number Placeholder 8">
            <a:extLst>
              <a:ext uri="{FF2B5EF4-FFF2-40B4-BE49-F238E27FC236}">
                <a16:creationId xmlns:a16="http://schemas.microsoft.com/office/drawing/2014/main" id="{8D3D990A-973E-453A-9BBE-7D0AAF5877F7}"/>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18" name="text" descr="{&quot;templafy&quot;:{&quot;binding&quot;:&quot;Form.PresentationTitle&quot;,&quot;type&quot;:&quot;text&quot;}}" title="Form.PresentationTitle">
            <a:extLst>
              <a:ext uri="{FF2B5EF4-FFF2-40B4-BE49-F238E27FC236}">
                <a16:creationId xmlns:a16="http://schemas.microsoft.com/office/drawing/2014/main" id="{6836095F-D040-4080-8779-34122BF6C49E}"/>
              </a:ext>
            </a:extLst>
          </p:cNvPr>
          <p:cNvSpPr txBox="1"/>
          <p:nvPr userDrawn="1"/>
        </p:nvSpPr>
        <p:spPr>
          <a:xfrm>
            <a:off x="1238400" y="2580886"/>
            <a:ext cx="5478941" cy="430887"/>
          </a:xfrm>
          <a:prstGeom prst="rect">
            <a:avLst/>
          </a:prstGeom>
          <a:noFill/>
        </p:spPr>
        <p:txBody>
          <a:bodyPr wrap="square" lIns="0" tIns="0" rIns="0" bIns="0" rtlCol="0" anchor="b">
            <a:spAutoFit/>
          </a:bodyPr>
          <a:lstStyle/>
          <a:p>
            <a:endParaRPr lang="en-GB" sz="2800" b="1">
              <a:solidFill>
                <a:schemeClr val="bg1"/>
              </a:solidFill>
            </a:endParaRPr>
          </a:p>
        </p:txBody>
      </p:sp>
      <p:sp>
        <p:nvSpPr>
          <p:cNvPr id="20" name="text" descr="{&quot;templafy&quot;:{&quot;binding&quot;:&quot;Translations.Subtitle&quot;,&quot;type&quot;:&quot;text&quot;}}" title="Translations.Subtitle">
            <a:extLst>
              <a:ext uri="{FF2B5EF4-FFF2-40B4-BE49-F238E27FC236}">
                <a16:creationId xmlns:a16="http://schemas.microsoft.com/office/drawing/2014/main" id="{156723CE-1A81-41AB-B008-8CC2206D3A4C}"/>
              </a:ext>
            </a:extLst>
          </p:cNvPr>
          <p:cNvSpPr>
            <a:spLocks noGrp="1"/>
          </p:cNvSpPr>
          <p:nvPr>
            <p:ph type="body" sz="quarter" idx="18" hasCustomPrompt="1"/>
          </p:nvPr>
        </p:nvSpPr>
        <p:spPr>
          <a:xfrm>
            <a:off x="1238400" y="3330000"/>
            <a:ext cx="5478941" cy="774000"/>
          </a:xfrm>
        </p:spPr>
        <p:txBody>
          <a:bodyPr/>
          <a:lstStyle>
            <a:lvl1pPr marL="0" indent="0">
              <a:buNone/>
              <a:defRPr sz="2000">
                <a:solidFill>
                  <a:schemeClr val="bg1"/>
                </a:solidFill>
              </a:defRPr>
            </a:lvl1pPr>
          </a:lstStyle>
          <a:p>
            <a:pPr lvl="0"/>
            <a:r>
              <a:rPr lang="en-GB"/>
              <a:t>Click to add subtitle</a:t>
            </a:r>
          </a:p>
        </p:txBody>
      </p:sp>
      <p:sp>
        <p:nvSpPr>
          <p:cNvPr id="15" name="text" descr="{&quot;templafy&quot;:{&quot;binding&quot;:&quot;Translations.PresenterName&quot;,&quot;type&quot;:&quot;text&quot;}}" title="Translations.PresenterName">
            <a:extLst>
              <a:ext uri="{FF2B5EF4-FFF2-40B4-BE49-F238E27FC236}">
                <a16:creationId xmlns:a16="http://schemas.microsoft.com/office/drawing/2014/main" id="{72B44BC5-9BF9-4B2B-8076-AB00D4690AD9}"/>
              </a:ext>
            </a:extLst>
          </p:cNvPr>
          <p:cNvSpPr>
            <a:spLocks noGrp="1"/>
          </p:cNvSpPr>
          <p:nvPr>
            <p:ph type="body" sz="quarter" idx="19" hasCustomPrompt="1"/>
          </p:nvPr>
        </p:nvSpPr>
        <p:spPr>
          <a:xfrm>
            <a:off x="1238400" y="4615200"/>
            <a:ext cx="5483975" cy="254000"/>
          </a:xfrm>
        </p:spPr>
        <p:txBody>
          <a:bodyPr/>
          <a:lstStyle>
            <a:lvl1pPr marL="0" indent="0">
              <a:buNone/>
              <a:defRPr>
                <a:solidFill>
                  <a:srgbClr val="94D6EF"/>
                </a:solidFill>
              </a:defRPr>
            </a:lvl1pPr>
          </a:lstStyle>
          <a:p>
            <a:pPr lvl="0"/>
            <a:r>
              <a:rPr lang="en-GB"/>
              <a:t>Insert name of presenter</a:t>
            </a:r>
          </a:p>
        </p:txBody>
      </p:sp>
      <p:sp>
        <p:nvSpPr>
          <p:cNvPr id="17" name="text" descr="{&quot;templafy&quot;:{&quot;binding&quot;:&quot;Translations.PresenterTitle&quot;,&quot;type&quot;:&quot;text&quot;}}" title="Translations.PresenterTitle">
            <a:extLst>
              <a:ext uri="{FF2B5EF4-FFF2-40B4-BE49-F238E27FC236}">
                <a16:creationId xmlns:a16="http://schemas.microsoft.com/office/drawing/2014/main" id="{825D4732-A64F-40E6-A3CB-1DCDA52E4862}"/>
              </a:ext>
            </a:extLst>
          </p:cNvPr>
          <p:cNvSpPr>
            <a:spLocks noGrp="1"/>
          </p:cNvSpPr>
          <p:nvPr>
            <p:ph type="body" sz="quarter" idx="20" hasCustomPrompt="1"/>
          </p:nvPr>
        </p:nvSpPr>
        <p:spPr>
          <a:xfrm>
            <a:off x="1238400" y="4867200"/>
            <a:ext cx="5483975" cy="254000"/>
          </a:xfrm>
        </p:spPr>
        <p:txBody>
          <a:bodyPr/>
          <a:lstStyle>
            <a:lvl1pPr marL="0" indent="0">
              <a:buNone/>
              <a:defRPr>
                <a:solidFill>
                  <a:schemeClr val="bg1"/>
                </a:solidFill>
              </a:defRPr>
            </a:lvl1pPr>
          </a:lstStyle>
          <a:p>
            <a:pPr lvl="0"/>
            <a:r>
              <a:rPr lang="en-GB"/>
              <a:t>Insert title of presenter</a:t>
            </a:r>
          </a:p>
        </p:txBody>
      </p:sp>
      <p:pic>
        <p:nvPicPr>
          <p:cNvPr id="22" name="Picture 21">
            <a:extLst>
              <a:ext uri="{FF2B5EF4-FFF2-40B4-BE49-F238E27FC236}">
                <a16:creationId xmlns:a16="http://schemas.microsoft.com/office/drawing/2014/main" id="{F5B123C9-74CB-430E-A5BA-75C462F43D8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9425" y="554378"/>
            <a:ext cx="2067079" cy="653101"/>
          </a:xfrm>
          <a:prstGeom prst="rect">
            <a:avLst/>
          </a:prstGeom>
        </p:spPr>
      </p:pic>
      <p:sp>
        <p:nvSpPr>
          <p:cNvPr id="23" name="text" descr="{&quot;templafy&quot;:{&quot;binding&quot;:&quot;Form.InvestmentUse.InvestmentUse&quot;,&quot;type&quot;:&quot;text&quot;}}" title="Form.InvestmentUse.InvestmentUse">
            <a:extLst>
              <a:ext uri="{FF2B5EF4-FFF2-40B4-BE49-F238E27FC236}">
                <a16:creationId xmlns:a16="http://schemas.microsoft.com/office/drawing/2014/main" id="{3AD3C170-B3C0-47B1-8D45-CBBF1C34461A}"/>
              </a:ext>
            </a:extLst>
          </p:cNvPr>
          <p:cNvSpPr/>
          <p:nvPr userDrawn="1"/>
        </p:nvSpPr>
        <p:spPr>
          <a:xfrm>
            <a:off x="1634897" y="6281397"/>
            <a:ext cx="8922207" cy="27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a:solidFill>
                <a:schemeClr val="tx2"/>
              </a:solidFill>
            </a:endParaRPr>
          </a:p>
        </p:txBody>
      </p:sp>
    </p:spTree>
    <p:extLst>
      <p:ext uri="{BB962C8B-B14F-4D97-AF65-F5344CB8AC3E}">
        <p14:creationId xmlns:p14="http://schemas.microsoft.com/office/powerpoint/2010/main" val="4102033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p:spTree>
      <p:nvGrpSpPr>
        <p:cNvPr id="1" name=""/>
        <p:cNvGrpSpPr/>
        <p:nvPr/>
      </p:nvGrpSpPr>
      <p:grpSpPr>
        <a:xfrm>
          <a:off x="0" y="0"/>
          <a:ext cx="0" cy="0"/>
          <a:chOff x="0" y="0"/>
          <a:chExt cx="0" cy="0"/>
        </a:xfrm>
      </p:grpSpPr>
      <p:sp>
        <p:nvSpPr>
          <p:cNvPr id="7" name="Background"/>
          <p:cNvSpPr/>
          <p:nvPr userDrawn="1"/>
        </p:nvSpPr>
        <p:spPr>
          <a:xfrm>
            <a:off x="0" y="2324100"/>
            <a:ext cx="12193200" cy="2235200"/>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en-GB" sz="2000" noProof="0"/>
          </a:p>
        </p:txBody>
      </p:sp>
      <p:cxnSp>
        <p:nvCxnSpPr>
          <p:cNvPr id="12" name="Straight Connector 11">
            <a:extLst>
              <a:ext uri="{FF2B5EF4-FFF2-40B4-BE49-F238E27FC236}">
                <a16:creationId xmlns:a16="http://schemas.microsoft.com/office/drawing/2014/main" id="{62B30A3F-05F8-4260-BB6D-E37AB1E079FE}"/>
              </a:ext>
            </a:extLst>
          </p:cNvPr>
          <p:cNvCxnSpPr>
            <a:cxnSpLocks/>
          </p:cNvCxnSpPr>
          <p:nvPr userDrawn="1"/>
        </p:nvCxnSpPr>
        <p:spPr>
          <a:xfrm>
            <a:off x="1003300" y="3698082"/>
            <a:ext cx="589756"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B845BF3C-6230-4BE7-9936-1C136072016F}"/>
              </a:ext>
            </a:extLst>
          </p:cNvPr>
          <p:cNvSpPr>
            <a:spLocks noGrp="1"/>
          </p:cNvSpPr>
          <p:nvPr>
            <p:ph type="ftr" sz="quarter" idx="11"/>
          </p:nvPr>
        </p:nvSpPr>
        <p:spPr>
          <a:xfrm>
            <a:off x="0" y="6876000"/>
            <a:ext cx="0" cy="0"/>
          </a:xfrm>
        </p:spPr>
        <p:txBody>
          <a:bodyPr/>
          <a:lstStyle>
            <a:lvl1pPr>
              <a:defRPr sz="100">
                <a:noFill/>
              </a:defRPr>
            </a:lvl1pPr>
          </a:lstStyle>
          <a:p>
            <a:endParaRPr lang="en-GB"/>
          </a:p>
        </p:txBody>
      </p:sp>
      <p:sp>
        <p:nvSpPr>
          <p:cNvPr id="8" name="Date Placeholder 7">
            <a:extLst>
              <a:ext uri="{FF2B5EF4-FFF2-40B4-BE49-F238E27FC236}">
                <a16:creationId xmlns:a16="http://schemas.microsoft.com/office/drawing/2014/main" id="{503860B1-5E16-44F3-A3B3-9673F580B235}"/>
              </a:ext>
            </a:extLst>
          </p:cNvPr>
          <p:cNvSpPr>
            <a:spLocks noGrp="1"/>
          </p:cNvSpPr>
          <p:nvPr>
            <p:ph type="dt" sz="half" idx="10"/>
          </p:nvPr>
        </p:nvSpPr>
        <p:spPr/>
        <p:txBody>
          <a:bodyPr/>
          <a:lstStyle/>
          <a:p>
            <a:fld id="{EDBEA668-6125-4F3D-914D-FEEA66F1D2E2}" type="datetime6">
              <a:rPr lang="en-GB" smtClean="0"/>
              <a:t>November 23</a:t>
            </a:fld>
            <a:endParaRPr lang="en-GB"/>
          </a:p>
        </p:txBody>
      </p:sp>
      <p:sp>
        <p:nvSpPr>
          <p:cNvPr id="10" name="Slide Number Placeholder 9">
            <a:extLst>
              <a:ext uri="{FF2B5EF4-FFF2-40B4-BE49-F238E27FC236}">
                <a16:creationId xmlns:a16="http://schemas.microsoft.com/office/drawing/2014/main" id="{A6E89291-A03F-45BA-BBBB-219C7CF88D59}"/>
              </a:ext>
            </a:extLst>
          </p:cNvPr>
          <p:cNvSpPr>
            <a:spLocks noGrp="1"/>
          </p:cNvSpPr>
          <p:nvPr>
            <p:ph type="sldNum" sz="quarter" idx="12"/>
          </p:nvPr>
        </p:nvSpPr>
        <p:spPr>
          <a:xfrm>
            <a:off x="0" y="6876000"/>
            <a:ext cx="0" cy="0"/>
          </a:xfrm>
          <a:prstGeom prst="rect">
            <a:avLst/>
          </a:prstGeom>
        </p:spPr>
        <p:txBody>
          <a:bodyPr/>
          <a:lstStyle>
            <a:lvl1pPr>
              <a:defRPr sz="100">
                <a:noFill/>
              </a:defRPr>
            </a:lvl1pPr>
          </a:lstStyle>
          <a:p>
            <a:pPr algn="l"/>
            <a:fld id="{793E3E21-9F49-4D85-BC8F-2C5B8DFBB14E}" type="slidenum">
              <a:rPr lang="en-GB" smtClean="0"/>
              <a:pPr algn="l"/>
              <a:t>‹#›</a:t>
            </a:fld>
            <a:endParaRPr lang="en-GB"/>
          </a:p>
        </p:txBody>
      </p:sp>
      <p:sp>
        <p:nvSpPr>
          <p:cNvPr id="6" name="text" descr="{&quot;templafy&quot;:{&quot;binding&quot;:&quot;Translations.PPTitle&quot;,&quot;type&quot;:&quot;text&quot;}}" title="Translations.PPTitle">
            <a:extLst>
              <a:ext uri="{FF2B5EF4-FFF2-40B4-BE49-F238E27FC236}">
                <a16:creationId xmlns:a16="http://schemas.microsoft.com/office/drawing/2014/main" id="{19A32ED9-7798-439C-A7C6-76EE2C00FC31}"/>
              </a:ext>
            </a:extLst>
          </p:cNvPr>
          <p:cNvSpPr>
            <a:spLocks noGrp="1"/>
          </p:cNvSpPr>
          <p:nvPr>
            <p:ph type="body" sz="quarter" idx="13" hasCustomPrompt="1"/>
          </p:nvPr>
        </p:nvSpPr>
        <p:spPr>
          <a:xfrm>
            <a:off x="1003300" y="2539999"/>
            <a:ext cx="10626725" cy="958849"/>
          </a:xfrm>
        </p:spPr>
        <p:txBody>
          <a:bodyPr anchor="b"/>
          <a:lstStyle>
            <a:lvl1pPr marL="0" indent="0">
              <a:buNone/>
              <a:defRPr sz="3200" b="1">
                <a:solidFill>
                  <a:schemeClr val="bg1"/>
                </a:solidFill>
              </a:defRPr>
            </a:lvl1pPr>
          </a:lstStyle>
          <a:p>
            <a:pPr lvl="0"/>
            <a:r>
              <a:rPr lang="en-GB"/>
              <a:t>Click to add title</a:t>
            </a:r>
          </a:p>
        </p:txBody>
      </p:sp>
      <p:pic>
        <p:nvPicPr>
          <p:cNvPr id="11" name="Picture 10">
            <a:extLst>
              <a:ext uri="{FF2B5EF4-FFF2-40B4-BE49-F238E27FC236}">
                <a16:creationId xmlns:a16="http://schemas.microsoft.com/office/drawing/2014/main" id="{0A767325-FEF1-428F-B03A-432B93C2B9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2400" y="6368400"/>
            <a:ext cx="1150801" cy="363600"/>
          </a:xfrm>
          <a:prstGeom prst="rect">
            <a:avLst/>
          </a:prstGeom>
        </p:spPr>
      </p:pic>
    </p:spTree>
    <p:extLst>
      <p:ext uri="{BB962C8B-B14F-4D97-AF65-F5344CB8AC3E}">
        <p14:creationId xmlns:p14="http://schemas.microsoft.com/office/powerpoint/2010/main" val="2935136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descr="{&quot;templafy&quot;:{&quot;binding&quot;:&quot;Translations.Subtitle&quot;,&quot;type&quot;:&quot;text&quot;}}" title="Translations.Subtitle">
            <a:extLst>
              <a:ext uri="{FF2B5EF4-FFF2-40B4-BE49-F238E27FC236}">
                <a16:creationId xmlns:a16="http://schemas.microsoft.com/office/drawing/2014/main" id="{19136460-297D-4A3C-B11A-A7F2EE98810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68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8" name="Date Placeholder 7">
            <a:extLst>
              <a:ext uri="{FF2B5EF4-FFF2-40B4-BE49-F238E27FC236}">
                <a16:creationId xmlns:a16="http://schemas.microsoft.com/office/drawing/2014/main" id="{ED35BAAA-B8CD-47DF-88C5-17B9842668AC}"/>
              </a:ext>
            </a:extLst>
          </p:cNvPr>
          <p:cNvSpPr>
            <a:spLocks noGrp="1"/>
          </p:cNvSpPr>
          <p:nvPr>
            <p:ph type="dt" sz="half" idx="18"/>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29834C54-4144-4027-AFD0-67E9AC9F8E8D}"/>
              </a:ext>
            </a:extLst>
          </p:cNvPr>
          <p:cNvSpPr>
            <a:spLocks noGrp="1"/>
          </p:cNvSpPr>
          <p:nvPr>
            <p:ph type="ftr" sz="quarter" idx="19"/>
          </p:nvPr>
        </p:nvSpPr>
        <p:spPr/>
        <p:txBody>
          <a:bodyPr/>
          <a:lstStyle/>
          <a:p>
            <a:endParaRPr lang="en-GB"/>
          </a:p>
        </p:txBody>
      </p:sp>
      <p:sp>
        <p:nvSpPr>
          <p:cNvPr id="10" name="text" descr="{&quot;templafy&quot;:{&quot;binding&quot;:&quot;Translations.PPTitle&quot;,&quot;type&quot;:&quot;text&quot;}}" title="Translations.PPTitle">
            <a:extLst>
              <a:ext uri="{FF2B5EF4-FFF2-40B4-BE49-F238E27FC236}">
                <a16:creationId xmlns:a16="http://schemas.microsoft.com/office/drawing/2014/main" id="{90E75AE4-E5F4-43AC-B168-6B4E9927974C}"/>
              </a:ext>
            </a:extLst>
          </p:cNvPr>
          <p:cNvSpPr>
            <a:spLocks noGrp="1"/>
          </p:cNvSpPr>
          <p:nvPr>
            <p:ph type="title" hasCustomPrompt="1"/>
          </p:nvPr>
        </p:nvSpPr>
        <p:spPr>
          <a:xfrm>
            <a:off x="478800" y="410400"/>
            <a:ext cx="11232000" cy="306000"/>
          </a:xfrm>
        </p:spPr>
        <p:txBody>
          <a:bodyPr/>
          <a:lstStyle>
            <a:lvl1pPr>
              <a:defRPr/>
            </a:lvl1pPr>
          </a:lstStyle>
          <a:p>
            <a:r>
              <a:rPr lang="en-GB"/>
              <a:t>Click to add title</a:t>
            </a:r>
          </a:p>
        </p:txBody>
      </p:sp>
    </p:spTree>
    <p:extLst>
      <p:ext uri="{BB962C8B-B14F-4D97-AF65-F5344CB8AC3E}">
        <p14:creationId xmlns:p14="http://schemas.microsoft.com/office/powerpoint/2010/main" val="1466118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Headline Content">
    <p:spTree>
      <p:nvGrpSpPr>
        <p:cNvPr id="1" name=""/>
        <p:cNvGrpSpPr/>
        <p:nvPr/>
      </p:nvGrpSpPr>
      <p:grpSpPr>
        <a:xfrm>
          <a:off x="0" y="0"/>
          <a:ext cx="0" cy="0"/>
          <a:chOff x="0" y="0"/>
          <a:chExt cx="0" cy="0"/>
        </a:xfrm>
      </p:grpSpPr>
      <p:sp>
        <p:nvSpPr>
          <p:cNvPr id="14" name="text" descr="{&quot;templafy&quot;:{&quot;binding&quot;:&quot;Translations.PPHeadline&quot;,&quot;type&quot;:&quot;text&quot;}}" title="Translations.PPHeadline">
            <a:extLst>
              <a:ext uri="{FF2B5EF4-FFF2-40B4-BE49-F238E27FC236}">
                <a16:creationId xmlns:a16="http://schemas.microsoft.com/office/drawing/2014/main" id="{EB832806-EEE8-477B-AAE3-B3B92F78BE67}"/>
              </a:ext>
            </a:extLst>
          </p:cNvPr>
          <p:cNvSpPr>
            <a:spLocks noGrp="1"/>
          </p:cNvSpPr>
          <p:nvPr>
            <p:ph type="body" sz="quarter" idx="20" hasCustomPrompt="1"/>
          </p:nvPr>
        </p:nvSpPr>
        <p:spPr>
          <a:xfrm>
            <a:off x="478800" y="1292400"/>
            <a:ext cx="1123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3" name="text" descr="{&quot;templafy&quot;:{&quot;binding&quot;:&quot;Translations.PPText&quot;,&quot;type&quot;:&quot;text&quot;}}" title="Translations.PPText"/>
          <p:cNvSpPr>
            <a:spLocks noGrp="1"/>
          </p:cNvSpPr>
          <p:nvPr>
            <p:ph idx="1" hasCustomPrompt="1"/>
          </p:nvPr>
        </p:nvSpPr>
        <p:spPr>
          <a:xfrm>
            <a:off x="478800" y="1663200"/>
            <a:ext cx="11232000" cy="38268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resentationSource&quot;,&quot;type&quot;:&quot;text&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8" name="Date Placeholder 7">
            <a:extLst>
              <a:ext uri="{FF2B5EF4-FFF2-40B4-BE49-F238E27FC236}">
                <a16:creationId xmlns:a16="http://schemas.microsoft.com/office/drawing/2014/main" id="{8E7EAEBD-B62F-41A7-83AC-65224E0C1568}"/>
              </a:ext>
            </a:extLst>
          </p:cNvPr>
          <p:cNvSpPr>
            <a:spLocks noGrp="1"/>
          </p:cNvSpPr>
          <p:nvPr>
            <p:ph type="dt" sz="half" idx="21"/>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CC7787D5-C172-49F5-9E52-45C77EFFE729}"/>
              </a:ext>
            </a:extLst>
          </p:cNvPr>
          <p:cNvSpPr>
            <a:spLocks noGrp="1"/>
          </p:cNvSpPr>
          <p:nvPr>
            <p:ph type="ftr" sz="quarter" idx="22"/>
          </p:nvPr>
        </p:nvSpPr>
        <p:spPr/>
        <p:txBody>
          <a:bodyPr/>
          <a:lstStyle/>
          <a:p>
            <a:endParaRPr lang="en-GB"/>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DE4BE040-452B-4E67-AEB3-667F0946789A}"/>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5" name="text" descr="{&quot;templafy&quot;:{&quot;binding&quot;:&quot;Translations.PPTitle&quot;,&quot;type&quot;:&quot;text&quot;}}" title="Translations.PPTitle">
            <a:extLst>
              <a:ext uri="{FF2B5EF4-FFF2-40B4-BE49-F238E27FC236}">
                <a16:creationId xmlns:a16="http://schemas.microsoft.com/office/drawing/2014/main" id="{8DD789A8-598E-4E30-A83D-AB47A0732883}"/>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3929015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text" descr="{&quot;templafy&quot;:{&quot;binding&quot;:&quot;Translations.PPText&quot;,&quot;type&quot;:&quot;text&quot;}}" title="Translations.PPText"/>
          <p:cNvSpPr>
            <a:spLocks noGrp="1"/>
          </p:cNvSpPr>
          <p:nvPr>
            <p:ph idx="1" hasCustomPrompt="1"/>
          </p:nvPr>
        </p:nvSpPr>
        <p:spPr>
          <a:xfrm>
            <a:off x="478800" y="1663200"/>
            <a:ext cx="5472000" cy="38268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descr="{&quot;templafy&quot;:{&quot;binding&quot;:&quot;Translations.PPText&quot;,&quot;type&quot;:&quot;text&quot;}}" title="Translations.PPText">
            <a:extLst>
              <a:ext uri="{FF2B5EF4-FFF2-40B4-BE49-F238E27FC236}">
                <a16:creationId xmlns:a16="http://schemas.microsoft.com/office/drawing/2014/main" id="{370AB2B5-CF83-450E-885A-49375A7DF453}"/>
              </a:ext>
            </a:extLst>
          </p:cNvPr>
          <p:cNvSpPr>
            <a:spLocks noGrp="1"/>
          </p:cNvSpPr>
          <p:nvPr>
            <p:ph idx="18" hasCustomPrompt="1"/>
          </p:nvPr>
        </p:nvSpPr>
        <p:spPr>
          <a:xfrm>
            <a:off x="6240463" y="1663200"/>
            <a:ext cx="5472000" cy="3827462"/>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a:extLst>
              <a:ext uri="{FF2B5EF4-FFF2-40B4-BE49-F238E27FC236}">
                <a16:creationId xmlns:a16="http://schemas.microsoft.com/office/drawing/2014/main" id="{C28E17AC-1ADF-4C98-B0C6-5A81392A0833}"/>
              </a:ext>
            </a:extLst>
          </p:cNvPr>
          <p:cNvSpPr>
            <a:spLocks noGrp="1"/>
          </p:cNvSpPr>
          <p:nvPr>
            <p:ph type="dt" sz="half" idx="20"/>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AA96971E-FC07-4F25-BC1E-96D450AAF93D}"/>
              </a:ext>
            </a:extLst>
          </p:cNvPr>
          <p:cNvSpPr>
            <a:spLocks noGrp="1"/>
          </p:cNvSpPr>
          <p:nvPr>
            <p:ph type="ftr" sz="quarter" idx="21"/>
          </p:nvPr>
        </p:nvSpPr>
        <p:spPr/>
        <p:txBody>
          <a:bodyPr/>
          <a:lstStyle/>
          <a:p>
            <a:endParaRPr lang="en-GB"/>
          </a:p>
        </p:txBody>
      </p:sp>
      <p:sp>
        <p:nvSpPr>
          <p:cNvPr id="4" name="text" descr="{&quot;templafy&quot;:{&quot;binding&quot;:&quot;Translations.PPTitle&quot;,&quot;type&quot;:&quot;text&quot;}}" title="Translations.PPTitle">
            <a:extLst>
              <a:ext uri="{FF2B5EF4-FFF2-40B4-BE49-F238E27FC236}">
                <a16:creationId xmlns:a16="http://schemas.microsoft.com/office/drawing/2014/main" id="{9184543B-7F83-4420-A053-4AF74AF5BAB9}"/>
              </a:ext>
            </a:extLst>
          </p:cNvPr>
          <p:cNvSpPr>
            <a:spLocks noGrp="1"/>
          </p:cNvSpPr>
          <p:nvPr>
            <p:ph type="title" hasCustomPrompt="1"/>
          </p:nvPr>
        </p:nvSpPr>
        <p:spPr/>
        <p:txBody>
          <a:bodyPr/>
          <a:lstStyle>
            <a:lvl1pPr>
              <a:defRPr/>
            </a:lvl1pPr>
          </a:lstStyle>
          <a:p>
            <a:r>
              <a:rPr lang="en-GB"/>
              <a:t>Click to add title</a:t>
            </a:r>
          </a:p>
        </p:txBody>
      </p:sp>
      <p:sp>
        <p:nvSpPr>
          <p:cNvPr id="12" name="text" descr="{&quot;templafy&quot;:{&quot;binding&quot;:&quot;Translations.Subtitle&quot;,&quot;type&quot;:&quot;text&quot;}}" title="Translations.Subtitle">
            <a:extLst>
              <a:ext uri="{FF2B5EF4-FFF2-40B4-BE49-F238E27FC236}">
                <a16:creationId xmlns:a16="http://schemas.microsoft.com/office/drawing/2014/main" id="{F1CBCC1D-8DB4-4972-B9CC-D93C322CA627}"/>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1" name="text" descr="{&quot;templafy&quot;:{&quot;binding&quot;:&quot;Translations.PresentationSource&quot;,&quot;type&quot;:&quot;text&quot;}}" title="Translations.PresentationSource">
            <a:extLst>
              <a:ext uri="{FF2B5EF4-FFF2-40B4-BE49-F238E27FC236}">
                <a16:creationId xmlns:a16="http://schemas.microsoft.com/office/drawing/2014/main" id="{92795200-4BA1-4AF3-ABBC-6CA15FC134AB}"/>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3" name="text" descr="{&quot;templafy&quot;:{&quot;binding&quot;:&quot;Translations.PresentationSource&quot;,&quot;type&quot;:&quot;text&quot;}}" title="Translations.PresentationSource">
            <a:extLst>
              <a:ext uri="{FF2B5EF4-FFF2-40B4-BE49-F238E27FC236}">
                <a16:creationId xmlns:a16="http://schemas.microsoft.com/office/drawing/2014/main" id="{85FD510B-C2A5-4B0D-906F-12666CDE768C}"/>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1732113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a:t>Click to add title</a:t>
            </a:r>
          </a:p>
        </p:txBody>
      </p:sp>
      <p:sp>
        <p:nvSpPr>
          <p:cNvPr id="14" name="text" descr="{&quot;templafy&quot;:{&quot;binding&quot;:&quot;Translations.Subtitle&quot;,&quot;type&quot;:&quot;text&quot;}}" title="Translations.Subtitle">
            <a:extLst>
              <a:ext uri="{FF2B5EF4-FFF2-40B4-BE49-F238E27FC236}">
                <a16:creationId xmlns:a16="http://schemas.microsoft.com/office/drawing/2014/main" id="{D81455BA-0EB2-4EFE-BDF5-606071FCC4C8}"/>
              </a:ext>
            </a:extLst>
          </p:cNvPr>
          <p:cNvSpPr>
            <a:spLocks noGrp="1"/>
          </p:cNvSpPr>
          <p:nvPr>
            <p:ph type="body" sz="quarter" idx="24"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descr="{&quot;templafy&quot;:{&quot;binding&quot;:&quot;Translations.PresentationSource&quot;,&quot;type&quot;:&quot;text&quot;}}" title="Translations.PresentationSource">
            <a:extLst>
              <a:ext uri="{FF2B5EF4-FFF2-40B4-BE49-F238E27FC236}">
                <a16:creationId xmlns:a16="http://schemas.microsoft.com/office/drawing/2014/main" id="{BAB5A80D-20D1-445D-B48B-DF4638D0F4F0}"/>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resentationSource&quot;,&quot;type&quot;:&quot;text&quot;}}" title="Translations.PresentationSource">
            <a:extLst>
              <a:ext uri="{FF2B5EF4-FFF2-40B4-BE49-F238E27FC236}">
                <a16:creationId xmlns:a16="http://schemas.microsoft.com/office/drawing/2014/main" id="{1AE06CFA-A038-41F6-931A-F57AE0F7161E}"/>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 name="Date Placeholder 1">
            <a:extLst>
              <a:ext uri="{FF2B5EF4-FFF2-40B4-BE49-F238E27FC236}">
                <a16:creationId xmlns:a16="http://schemas.microsoft.com/office/drawing/2014/main" id="{E214F471-8ACA-4C8D-9EF8-46174F906A7B}"/>
              </a:ext>
            </a:extLst>
          </p:cNvPr>
          <p:cNvSpPr>
            <a:spLocks noGrp="1"/>
          </p:cNvSpPr>
          <p:nvPr>
            <p:ph type="dt" sz="half" idx="22"/>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EBFC39C8-638D-44F0-A88C-C04202F8DFD5}"/>
              </a:ext>
            </a:extLst>
          </p:cNvPr>
          <p:cNvSpPr>
            <a:spLocks noGrp="1"/>
          </p:cNvSpPr>
          <p:nvPr>
            <p:ph type="ftr" sz="quarter" idx="23"/>
          </p:nvPr>
        </p:nvSpPr>
        <p:spPr/>
        <p:txBody>
          <a:bodyPr/>
          <a:lstStyle/>
          <a:p>
            <a:endParaRPr lang="en-GB"/>
          </a:p>
        </p:txBody>
      </p:sp>
    </p:spTree>
    <p:extLst>
      <p:ext uri="{BB962C8B-B14F-4D97-AF65-F5344CB8AC3E}">
        <p14:creationId xmlns:p14="http://schemas.microsoft.com/office/powerpoint/2010/main" val="3791224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3" name="text" descr="{&quot;templafy&quot;:{&quot;binding&quot;:&quot;Translations.PPText&quot;,&quot;type&quot;:&quot;text&quot;}}" title="Translations.PPText"/>
          <p:cNvSpPr>
            <a:spLocks noGrp="1"/>
          </p:cNvSpPr>
          <p:nvPr>
            <p:ph idx="1" hasCustomPrompt="1"/>
          </p:nvPr>
        </p:nvSpPr>
        <p:spPr>
          <a:xfrm>
            <a:off x="478800" y="1666800"/>
            <a:ext cx="5472000" cy="4244400"/>
          </a:xfrm>
          <a:solidFill>
            <a:schemeClr val="bg2"/>
          </a:solidFill>
        </p:spPr>
        <p:txBody>
          <a:bodyPr lIns="180000" tIns="180000" rIns="180000" bIns="18000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PText&quot;,&quot;type&quot;:&quot;text&quot;}}" title="Translations.PPText">
            <a:extLst>
              <a:ext uri="{FF2B5EF4-FFF2-40B4-BE49-F238E27FC236}">
                <a16:creationId xmlns:a16="http://schemas.microsoft.com/office/drawing/2014/main" id="{17CE2ECF-AF40-4809-BD16-DFC59D53926E}"/>
              </a:ext>
            </a:extLst>
          </p:cNvPr>
          <p:cNvSpPr>
            <a:spLocks noGrp="1"/>
          </p:cNvSpPr>
          <p:nvPr>
            <p:ph sz="half" idx="2" hasCustomPrompt="1"/>
          </p:nvPr>
        </p:nvSpPr>
        <p:spPr>
          <a:xfrm>
            <a:off x="6238800" y="1666800"/>
            <a:ext cx="5472000" cy="4244400"/>
          </a:xfrm>
          <a:solidFill>
            <a:srgbClr val="006193"/>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Date Placeholder 8">
            <a:extLst>
              <a:ext uri="{FF2B5EF4-FFF2-40B4-BE49-F238E27FC236}">
                <a16:creationId xmlns:a16="http://schemas.microsoft.com/office/drawing/2014/main" id="{94E27316-98C7-4A1F-94F1-07CAC097F485}"/>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10" name="Footer Placeholder 9">
            <a:extLst>
              <a:ext uri="{FF2B5EF4-FFF2-40B4-BE49-F238E27FC236}">
                <a16:creationId xmlns:a16="http://schemas.microsoft.com/office/drawing/2014/main" id="{6FAA69A9-E3AA-4F0B-BCB9-3152BD9FA9A5}"/>
              </a:ext>
            </a:extLst>
          </p:cNvPr>
          <p:cNvSpPr>
            <a:spLocks noGrp="1"/>
          </p:cNvSpPr>
          <p:nvPr>
            <p:ph type="ftr" sz="quarter" idx="18"/>
          </p:nvPr>
        </p:nvSpPr>
        <p:spPr/>
        <p:txBody>
          <a:bodyPr/>
          <a:lstStyle/>
          <a:p>
            <a:endParaRPr lang="en-GB"/>
          </a:p>
        </p:txBody>
      </p:sp>
      <p:sp>
        <p:nvSpPr>
          <p:cNvPr id="4" name="text" descr="{&quot;templafy&quot;:{&quot;binding&quot;:&quot;Translations.PPTitle&quot;,&quot;type&quot;:&quot;text&quot;}}" title="Translations.PPTitle">
            <a:extLst>
              <a:ext uri="{FF2B5EF4-FFF2-40B4-BE49-F238E27FC236}">
                <a16:creationId xmlns:a16="http://schemas.microsoft.com/office/drawing/2014/main" id="{287079A7-46D8-4DCF-A966-542D23ACFA2F}"/>
              </a:ext>
            </a:extLst>
          </p:cNvPr>
          <p:cNvSpPr>
            <a:spLocks noGrp="1"/>
          </p:cNvSpPr>
          <p:nvPr>
            <p:ph type="title" hasCustomPrompt="1"/>
          </p:nvPr>
        </p:nvSpPr>
        <p:spPr/>
        <p:txBody>
          <a:bodyPr/>
          <a:lstStyle>
            <a:lvl1pPr>
              <a:defRPr/>
            </a:lvl1pPr>
          </a:lstStyle>
          <a:p>
            <a:r>
              <a:rPr lang="en-GB"/>
              <a:t>Click to add title</a:t>
            </a:r>
          </a:p>
        </p:txBody>
      </p:sp>
      <p:sp>
        <p:nvSpPr>
          <p:cNvPr id="8" name="text" descr="{&quot;templafy&quot;:{&quot;binding&quot;:&quot;Translations.PresentationSource&quot;,&quot;type&quot;:&quot;text&quot;}}" title="Translations.PresentationSource">
            <a:extLst>
              <a:ext uri="{FF2B5EF4-FFF2-40B4-BE49-F238E27FC236}">
                <a16:creationId xmlns:a16="http://schemas.microsoft.com/office/drawing/2014/main" id="{B3D64B48-0CCD-4CF5-B9C9-931FFFD47DC3}"/>
              </a:ext>
            </a:extLst>
          </p:cNvPr>
          <p:cNvSpPr>
            <a:spLocks noGrp="1"/>
          </p:cNvSpPr>
          <p:nvPr>
            <p:ph type="body" sz="quarter" idx="19"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6DAAED44-712C-4714-976E-DF09ABAE7AC8}"/>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2864696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D">
    <p:bg>
      <p:bgPr>
        <a:solidFill>
          <a:schemeClr val="bg2"/>
        </a:solidFill>
        <a:effectLst/>
      </p:bgPr>
    </p:bg>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chemeClr val="bg1"/>
          </a:solidFill>
        </p:spPr>
        <p:txBody>
          <a:bodyPr lIns="360000" tIns="360000" rIns="360000" bIns="360000"/>
          <a:lstStyle>
            <a:lvl1pPr marL="0" indent="0">
              <a:buNone/>
              <a:defRPr sz="3000" b="1">
                <a:solidFill>
                  <a:srgbClr val="006193"/>
                </a:solidFill>
              </a:defRPr>
            </a:lvl1pPr>
          </a:lstStyle>
          <a:p>
            <a:pPr lvl="0"/>
            <a:r>
              <a:rPr lang="en-GB"/>
              <a:t>Click to add text</a:t>
            </a:r>
          </a:p>
        </p:txBody>
      </p:sp>
      <p:sp>
        <p:nvSpPr>
          <p:cNvPr id="2" name="Date Placeholder 1">
            <a:extLst>
              <a:ext uri="{FF2B5EF4-FFF2-40B4-BE49-F238E27FC236}">
                <a16:creationId xmlns:a16="http://schemas.microsoft.com/office/drawing/2014/main" id="{1E2C60D7-227D-481D-AA68-5E653316DABC}"/>
              </a:ext>
            </a:extLst>
          </p:cNvPr>
          <p:cNvSpPr>
            <a:spLocks noGrp="1"/>
          </p:cNvSpPr>
          <p:nvPr>
            <p:ph type="dt" sz="half" idx="18"/>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E09FC9CC-18C5-489A-B299-3E6DDC887B3E}"/>
              </a:ext>
            </a:extLst>
          </p:cNvPr>
          <p:cNvSpPr>
            <a:spLocks noGrp="1"/>
          </p:cNvSpPr>
          <p:nvPr>
            <p:ph type="ftr" sz="quarter" idx="19"/>
          </p:nvPr>
        </p:nvSpPr>
        <p:spPr/>
        <p:txBody>
          <a:bodyPr/>
          <a:lstStyle/>
          <a:p>
            <a:endParaRPr lang="en-GB"/>
          </a:p>
        </p:txBody>
      </p:sp>
      <p:sp>
        <p:nvSpPr>
          <p:cNvPr id="7" name="text" descr="{&quot;templafy&quot;:{&quot;binding&quot;:&quot;Translations.PPTitle&quot;,&quot;type&quot;:&quot;text&quot;}}" title="Translations.PPTitle">
            <a:extLst>
              <a:ext uri="{FF2B5EF4-FFF2-40B4-BE49-F238E27FC236}">
                <a16:creationId xmlns:a16="http://schemas.microsoft.com/office/drawing/2014/main" id="{AE5F8820-96B3-45FB-BBC9-CB14A6494D4C}"/>
              </a:ext>
            </a:extLst>
          </p:cNvPr>
          <p:cNvSpPr>
            <a:spLocks noGrp="1"/>
          </p:cNvSpPr>
          <p:nvPr>
            <p:ph type="title" hasCustomPrompt="1"/>
          </p:nvPr>
        </p:nvSpPr>
        <p:spPr>
          <a:xfrm>
            <a:off x="478800" y="410400"/>
            <a:ext cx="5472000" cy="306000"/>
          </a:xfrm>
        </p:spPr>
        <p:txBody>
          <a:bodyPr/>
          <a:lstStyle>
            <a:lvl1pPr>
              <a:defRPr/>
            </a:lvl1pPr>
          </a:lstStyle>
          <a:p>
            <a:r>
              <a:rPr lang="en-GB"/>
              <a:t>Click to add title</a:t>
            </a:r>
          </a:p>
        </p:txBody>
      </p:sp>
      <p:sp>
        <p:nvSpPr>
          <p:cNvPr id="9" name="text" descr="{&quot;templafy&quot;:{&quot;binding&quot;:&quot;Translations.PresentationSource&quot;,&quot;type&quot;:&quot;text&quot;}}" title="Translations.PresentationSource">
            <a:extLst>
              <a:ext uri="{FF2B5EF4-FFF2-40B4-BE49-F238E27FC236}">
                <a16:creationId xmlns:a16="http://schemas.microsoft.com/office/drawing/2014/main" id="{618A4246-CF9D-446C-AEB6-EF9C120FC13F}"/>
              </a:ext>
            </a:extLst>
          </p:cNvPr>
          <p:cNvSpPr>
            <a:spLocks noGrp="1"/>
          </p:cNvSpPr>
          <p:nvPr>
            <p:ph type="body" sz="quarter" idx="20"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0" name="text" descr="{&quot;templafy&quot;:{&quot;binding&quot;:&quot;Translations.Subtitle&quot;,&quot;type&quot;:&quot;text&quot;}}" title="Translations.Subtitle">
            <a:extLst>
              <a:ext uri="{FF2B5EF4-FFF2-40B4-BE49-F238E27FC236}">
                <a16:creationId xmlns:a16="http://schemas.microsoft.com/office/drawing/2014/main" id="{EE82DDDC-FC27-4528-BCD3-55A6A1A848C7}"/>
              </a:ext>
            </a:extLst>
          </p:cNvPr>
          <p:cNvSpPr>
            <a:spLocks noGrp="1"/>
          </p:cNvSpPr>
          <p:nvPr>
            <p:ph type="body" sz="quarter" idx="23" hasCustomPrompt="1"/>
          </p:nvPr>
        </p:nvSpPr>
        <p:spPr>
          <a:xfrm>
            <a:off x="478800" y="766800"/>
            <a:ext cx="5465763"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8918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text" descr="{&quot;templafy&quot;:{&quot;binding&quot;:&quot;Translations.PPText&quot;,&quot;type&quot;:&quot;text&quot;}}" title="Translations.PPText"/>
          <p:cNvSpPr>
            <a:spLocks noGrp="1"/>
          </p:cNvSpPr>
          <p:nvPr>
            <p:ph idx="1" hasCustomPrompt="1"/>
          </p:nvPr>
        </p:nvSpPr>
        <p:spPr>
          <a:xfrm>
            <a:off x="478800" y="1663200"/>
            <a:ext cx="5472000" cy="38268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descr="{&quot;templafy&quot;:{&quot;binding&quot;:&quot;Translations.PPText&quot;,&quot;type&quot;:&quot;text&quot;}}" title="Translations.PPText">
            <a:extLst>
              <a:ext uri="{FF2B5EF4-FFF2-40B4-BE49-F238E27FC236}">
                <a16:creationId xmlns:a16="http://schemas.microsoft.com/office/drawing/2014/main" id="{370AB2B5-CF83-450E-885A-49375A7DF453}"/>
              </a:ext>
            </a:extLst>
          </p:cNvPr>
          <p:cNvSpPr>
            <a:spLocks noGrp="1"/>
          </p:cNvSpPr>
          <p:nvPr>
            <p:ph idx="18" hasCustomPrompt="1"/>
          </p:nvPr>
        </p:nvSpPr>
        <p:spPr>
          <a:xfrm>
            <a:off x="6240463" y="1663200"/>
            <a:ext cx="5472000" cy="3827462"/>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a:extLst>
              <a:ext uri="{FF2B5EF4-FFF2-40B4-BE49-F238E27FC236}">
                <a16:creationId xmlns:a16="http://schemas.microsoft.com/office/drawing/2014/main" id="{C28E17AC-1ADF-4C98-B0C6-5A81392A0833}"/>
              </a:ext>
            </a:extLst>
          </p:cNvPr>
          <p:cNvSpPr>
            <a:spLocks noGrp="1"/>
          </p:cNvSpPr>
          <p:nvPr>
            <p:ph type="dt" sz="half" idx="20"/>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AA96971E-FC07-4F25-BC1E-96D450AAF93D}"/>
              </a:ext>
            </a:extLst>
          </p:cNvPr>
          <p:cNvSpPr>
            <a:spLocks noGrp="1"/>
          </p:cNvSpPr>
          <p:nvPr>
            <p:ph type="ftr" sz="quarter" idx="21"/>
          </p:nvPr>
        </p:nvSpPr>
        <p:spPr/>
        <p:txBody>
          <a:bodyPr/>
          <a:lstStyle/>
          <a:p>
            <a:endParaRPr lang="en-GB"/>
          </a:p>
        </p:txBody>
      </p:sp>
      <p:sp>
        <p:nvSpPr>
          <p:cNvPr id="4" name="text" descr="{&quot;templafy&quot;:{&quot;binding&quot;:&quot;Translations.PPTitle&quot;,&quot;type&quot;:&quot;text&quot;}}" title="Translations.PPTitle">
            <a:extLst>
              <a:ext uri="{FF2B5EF4-FFF2-40B4-BE49-F238E27FC236}">
                <a16:creationId xmlns:a16="http://schemas.microsoft.com/office/drawing/2014/main" id="{9184543B-7F83-4420-A053-4AF74AF5BAB9}"/>
              </a:ext>
            </a:extLst>
          </p:cNvPr>
          <p:cNvSpPr>
            <a:spLocks noGrp="1"/>
          </p:cNvSpPr>
          <p:nvPr>
            <p:ph type="title" hasCustomPrompt="1"/>
          </p:nvPr>
        </p:nvSpPr>
        <p:spPr/>
        <p:txBody>
          <a:bodyPr/>
          <a:lstStyle>
            <a:lvl1pPr>
              <a:defRPr/>
            </a:lvl1pPr>
          </a:lstStyle>
          <a:p>
            <a:r>
              <a:rPr lang="en-GB"/>
              <a:t>Click to add title</a:t>
            </a:r>
          </a:p>
        </p:txBody>
      </p:sp>
      <p:sp>
        <p:nvSpPr>
          <p:cNvPr id="12" name="text" descr="{&quot;templafy&quot;:{&quot;binding&quot;:&quot;Translations.Subtitle&quot;,&quot;type&quot;:&quot;text&quot;}}" title="Translations.Subtitle">
            <a:extLst>
              <a:ext uri="{FF2B5EF4-FFF2-40B4-BE49-F238E27FC236}">
                <a16:creationId xmlns:a16="http://schemas.microsoft.com/office/drawing/2014/main" id="{F1CBCC1D-8DB4-4972-B9CC-D93C322CA627}"/>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1" name="text" descr="{&quot;templafy&quot;:{&quot;binding&quot;:&quot;Translations.PresentationSource&quot;,&quot;type&quot;:&quot;text&quot;}}" title="Translations.PresentationSource">
            <a:extLst>
              <a:ext uri="{FF2B5EF4-FFF2-40B4-BE49-F238E27FC236}">
                <a16:creationId xmlns:a16="http://schemas.microsoft.com/office/drawing/2014/main" id="{92795200-4BA1-4AF3-ABBC-6CA15FC134AB}"/>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3" name="text" descr="{&quot;templafy&quot;:{&quot;binding&quot;:&quot;Translations.PresentationSource&quot;,&quot;type&quot;:&quot;text&quot;}}" title="Translations.PresentationSource">
            <a:extLst>
              <a:ext uri="{FF2B5EF4-FFF2-40B4-BE49-F238E27FC236}">
                <a16:creationId xmlns:a16="http://schemas.microsoft.com/office/drawing/2014/main" id="{85FD510B-C2A5-4B0D-906F-12666CDE768C}"/>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2731011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E">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rgbClr val="006193"/>
          </a:solidFill>
        </p:spPr>
        <p:txBody>
          <a:bodyPr lIns="360000" tIns="360000" rIns="360000" bIns="360000"/>
          <a:lstStyle>
            <a:lvl1pPr marL="0" indent="0">
              <a:buNone/>
              <a:defRPr sz="3000" b="1">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C2CE6F5D-6C78-4056-B7A9-95852A06B3B4}"/>
              </a:ext>
            </a:extLst>
          </p:cNvPr>
          <p:cNvSpPr>
            <a:spLocks noGrp="1"/>
          </p:cNvSpPr>
          <p:nvPr>
            <p:ph type="dt" sz="half" idx="18"/>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06F1D374-C854-4518-A57D-A26E9F169B36}"/>
              </a:ext>
            </a:extLst>
          </p:cNvPr>
          <p:cNvSpPr>
            <a:spLocks noGrp="1"/>
          </p:cNvSpPr>
          <p:nvPr>
            <p:ph type="ftr" sz="quarter" idx="19"/>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1E6E9454-46B9-4F3B-A536-C5131850CB72}"/>
              </a:ext>
            </a:extLst>
          </p:cNvPr>
          <p:cNvSpPr>
            <a:spLocks noGrp="1"/>
          </p:cNvSpPr>
          <p:nvPr>
            <p:ph type="title" hasCustomPrompt="1"/>
          </p:nvPr>
        </p:nvSpPr>
        <p:spPr>
          <a:xfrm>
            <a:off x="478800" y="410400"/>
            <a:ext cx="5472000" cy="306000"/>
          </a:xfrm>
        </p:spPr>
        <p:txBody>
          <a:bodyPr/>
          <a:lstStyle>
            <a:lvl1pPr>
              <a:defRPr/>
            </a:lvl1pPr>
          </a:lstStyle>
          <a:p>
            <a:r>
              <a:rPr lang="en-GB"/>
              <a:t>Click to add title</a:t>
            </a:r>
          </a:p>
        </p:txBody>
      </p:sp>
      <p:sp>
        <p:nvSpPr>
          <p:cNvPr id="9" name="text" descr="{&quot;templafy&quot;:{&quot;binding&quot;:&quot;Translations.PresentationSource&quot;,&quot;type&quot;:&quot;text&quot;}}" title="Translations.PresentationSource">
            <a:extLst>
              <a:ext uri="{FF2B5EF4-FFF2-40B4-BE49-F238E27FC236}">
                <a16:creationId xmlns:a16="http://schemas.microsoft.com/office/drawing/2014/main" id="{5F71A494-0F37-402F-B519-5ED1CCF290A7}"/>
              </a:ext>
            </a:extLst>
          </p:cNvPr>
          <p:cNvSpPr>
            <a:spLocks noGrp="1"/>
          </p:cNvSpPr>
          <p:nvPr>
            <p:ph type="body" sz="quarter" idx="20"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0" name="text" descr="{&quot;templafy&quot;:{&quot;binding&quot;:&quot;Translations.Subtitle&quot;,&quot;type&quot;:&quot;text&quot;}}" title="Translations.Subtitle">
            <a:extLst>
              <a:ext uri="{FF2B5EF4-FFF2-40B4-BE49-F238E27FC236}">
                <a16:creationId xmlns:a16="http://schemas.microsoft.com/office/drawing/2014/main" id="{0147DA36-5228-4D34-9ADD-62EF49C3EB4D}"/>
              </a:ext>
            </a:extLst>
          </p:cNvPr>
          <p:cNvSpPr>
            <a:spLocks noGrp="1"/>
          </p:cNvSpPr>
          <p:nvPr>
            <p:ph type="body" sz="quarter" idx="23" hasCustomPrompt="1"/>
          </p:nvPr>
        </p:nvSpPr>
        <p:spPr>
          <a:xfrm>
            <a:off x="478800" y="766800"/>
            <a:ext cx="547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2012545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B08C87-C1CA-4AAE-8EEA-B0EC4F79EA11}"/>
              </a:ext>
            </a:extLst>
          </p:cNvPr>
          <p:cNvSpPr/>
          <p:nvPr userDrawn="1"/>
        </p:nvSpPr>
        <p:spPr>
          <a:xfrm>
            <a:off x="478800" y="1562400"/>
            <a:ext cx="9982800" cy="4234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 name="text" descr="{&quot;templafy&quot;:{&quot;binding&quot;:&quot;Translations.PPText&quot;,&quot;type&quot;:&quot;text&quot;}}" title="Translations.PPText"/>
          <p:cNvSpPr>
            <a:spLocks noGrp="1"/>
          </p:cNvSpPr>
          <p:nvPr>
            <p:ph idx="1" hasCustomPrompt="1"/>
          </p:nvPr>
        </p:nvSpPr>
        <p:spPr>
          <a:xfrm>
            <a:off x="478800" y="1562400"/>
            <a:ext cx="6814800" cy="4234996"/>
          </a:xfrm>
          <a:noFill/>
        </p:spPr>
        <p:txBody>
          <a:bodyPr lIns="180000" tIns="180000" rIns="180000" bIns="18000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descr="{&quot;templafy&quot;:{&quot;type&quot;:&quot;text&quot;,&quot;binding&quot;:&quot;Translations.PPPicture&quot;}}" title="Translations.PPPicture">
            <a:extLst>
              <a:ext uri="{FF2B5EF4-FFF2-40B4-BE49-F238E27FC236}">
                <a16:creationId xmlns:a16="http://schemas.microsoft.com/office/drawing/2014/main" id="{6A06D9A5-1172-40D4-BC36-29B3B2EEB24E}"/>
              </a:ext>
            </a:extLst>
          </p:cNvPr>
          <p:cNvSpPr>
            <a:spLocks noGrp="1"/>
          </p:cNvSpPr>
          <p:nvPr>
            <p:ph type="pic" sz="quarter" idx="20" hasCustomPrompt="1"/>
          </p:nvPr>
        </p:nvSpPr>
        <p:spPr>
          <a:xfrm>
            <a:off x="7732800" y="1879200"/>
            <a:ext cx="3960000" cy="3603625"/>
          </a:xfrm>
        </p:spPr>
        <p:txBody>
          <a:bodyPr tIns="72000"/>
          <a:lstStyle>
            <a:lvl1pPr marL="0" indent="0" algn="ctr">
              <a:buNone/>
              <a:defRPr sz="1050"/>
            </a:lvl1pPr>
          </a:lstStyle>
          <a:p>
            <a:pPr marL="0" marR="0" lvl="0" indent="0" algn="ctr" defTabSz="914400" rtl="0" eaLnBrk="1" fontAlgn="auto" latinLnBrk="0" hangingPunct="1">
              <a:lnSpc>
                <a:spcPct val="100000"/>
              </a:lnSpc>
              <a:spcBef>
                <a:spcPts val="300"/>
              </a:spcBef>
              <a:spcAft>
                <a:spcPts val="300"/>
              </a:spcAft>
              <a:buClr>
                <a:srgbClr val="006193"/>
              </a:buClr>
              <a:buSzTx/>
              <a:buFont typeface="Wingdings" panose="05000000000000000000" pitchFamily="2" charset="2"/>
              <a:buNone/>
              <a:tabLst/>
              <a:defRPr/>
            </a:pPr>
            <a:r>
              <a:rPr lang="en-GB"/>
              <a:t>Click to add picture</a:t>
            </a:r>
          </a:p>
        </p:txBody>
      </p:sp>
      <p:sp>
        <p:nvSpPr>
          <p:cNvPr id="7" name="Date Placeholder 6">
            <a:extLst>
              <a:ext uri="{FF2B5EF4-FFF2-40B4-BE49-F238E27FC236}">
                <a16:creationId xmlns:a16="http://schemas.microsoft.com/office/drawing/2014/main" id="{A2C43124-2526-40CA-9C9F-EC5545FB9BDA}"/>
              </a:ext>
            </a:extLst>
          </p:cNvPr>
          <p:cNvSpPr>
            <a:spLocks noGrp="1"/>
          </p:cNvSpPr>
          <p:nvPr>
            <p:ph type="dt" sz="half" idx="21"/>
          </p:nvPr>
        </p:nvSpPr>
        <p:spPr/>
        <p:txBody>
          <a:bodyPr/>
          <a:lstStyle/>
          <a:p>
            <a:fld id="{46DB9A6D-AAF2-4D85-9590-A28779EED1E4}" type="datetime6">
              <a:rPr lang="en-GB" smtClean="0"/>
              <a:t>November 23</a:t>
            </a:fld>
            <a:endParaRPr lang="en-GB"/>
          </a:p>
        </p:txBody>
      </p:sp>
      <p:sp>
        <p:nvSpPr>
          <p:cNvPr id="9" name="Footer Placeholder 8">
            <a:extLst>
              <a:ext uri="{FF2B5EF4-FFF2-40B4-BE49-F238E27FC236}">
                <a16:creationId xmlns:a16="http://schemas.microsoft.com/office/drawing/2014/main" id="{2E74D9D2-4F82-4210-A111-D0AC874B8B91}"/>
              </a:ext>
            </a:extLst>
          </p:cNvPr>
          <p:cNvSpPr>
            <a:spLocks noGrp="1"/>
          </p:cNvSpPr>
          <p:nvPr>
            <p:ph type="ftr" sz="quarter" idx="22"/>
          </p:nvPr>
        </p:nvSpPr>
        <p:spPr/>
        <p:txBody>
          <a:bodyPr/>
          <a:lstStyle/>
          <a:p>
            <a:endParaRPr lang="en-GB"/>
          </a:p>
        </p:txBody>
      </p:sp>
      <p:sp>
        <p:nvSpPr>
          <p:cNvPr id="6" name="text" descr="{&quot;templafy&quot;:{&quot;binding&quot;:&quot;Translations.PPTitle&quot;,&quot;type&quot;:&quot;text&quot;}}" title="Translations.PPTitle">
            <a:extLst>
              <a:ext uri="{FF2B5EF4-FFF2-40B4-BE49-F238E27FC236}">
                <a16:creationId xmlns:a16="http://schemas.microsoft.com/office/drawing/2014/main" id="{FC3D6B0A-753C-4D3C-9B36-0B23398230E0}"/>
              </a:ext>
            </a:extLst>
          </p:cNvPr>
          <p:cNvSpPr>
            <a:spLocks noGrp="1"/>
          </p:cNvSpPr>
          <p:nvPr>
            <p:ph type="title" hasCustomPrompt="1"/>
          </p:nvPr>
        </p:nvSpPr>
        <p:spPr/>
        <p:txBody>
          <a:bodyPr/>
          <a:lstStyle>
            <a:lvl1pPr>
              <a:defRPr/>
            </a:lvl1pPr>
          </a:lstStyle>
          <a:p>
            <a:r>
              <a:rPr lang="en-GB"/>
              <a:t>Click to add title</a:t>
            </a:r>
          </a:p>
        </p:txBody>
      </p:sp>
      <p:sp>
        <p:nvSpPr>
          <p:cNvPr id="10" name="text" descr="{&quot;templafy&quot;:{&quot;binding&quot;:&quot;Translations.PresentationSource&quot;,&quot;type&quot;:&quot;text&quot;}}" title="Translations.PresentationSource">
            <a:extLst>
              <a:ext uri="{FF2B5EF4-FFF2-40B4-BE49-F238E27FC236}">
                <a16:creationId xmlns:a16="http://schemas.microsoft.com/office/drawing/2014/main" id="{FDE02665-2BE4-4FD7-BFC9-A527F33FB944}"/>
              </a:ext>
            </a:extLst>
          </p:cNvPr>
          <p:cNvSpPr>
            <a:spLocks noGrp="1"/>
          </p:cNvSpPr>
          <p:nvPr>
            <p:ph type="body" sz="quarter" idx="1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2" name="text" descr="{&quot;templafy&quot;:{&quot;binding&quot;:&quot;Translations.Subtitle&quot;,&quot;type&quot;:&quot;text&quot;}}" title="Translations.Subtitle">
            <a:extLst>
              <a:ext uri="{FF2B5EF4-FFF2-40B4-BE49-F238E27FC236}">
                <a16:creationId xmlns:a16="http://schemas.microsoft.com/office/drawing/2014/main" id="{638A2874-5069-40E2-90D8-B979B1DB83A5}"/>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227153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16" name="text" descr="{&quot;templafy&quot;:{&quot;binding&quot;:&quot;Translations.PPHeadline&quot;,&quot;type&quot;:&quot;text&quot;}}" title="Translations.PPHeadline">
            <a:extLst>
              <a:ext uri="{FF2B5EF4-FFF2-40B4-BE49-F238E27FC236}">
                <a16:creationId xmlns:a16="http://schemas.microsoft.com/office/drawing/2014/main" id="{FFF74144-37C9-4455-B9CC-B0D2250DFE4A}"/>
              </a:ext>
            </a:extLst>
          </p:cNvPr>
          <p:cNvSpPr>
            <a:spLocks noGrp="1"/>
          </p:cNvSpPr>
          <p:nvPr>
            <p:ph type="body" sz="quarter" idx="21" hasCustomPrompt="1"/>
          </p:nvPr>
        </p:nvSpPr>
        <p:spPr>
          <a:xfrm>
            <a:off x="478800"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6800"/>
            <a:ext cx="3600000" cy="3780000"/>
          </a:xfrm>
        </p:spPr>
        <p:txBody>
          <a:bodyPr/>
          <a:lstStyle>
            <a:lvl1pPr>
              <a:defRPr sz="1200"/>
            </a:lvl1pPr>
            <a:lvl2pPr>
              <a:defRPr sz="1200"/>
            </a:lvl2pPr>
            <a:lvl3pPr>
              <a:defRPr sz="1200"/>
            </a:lvl3pPr>
            <a:lvl4pPr>
              <a:defRPr sz="1400"/>
            </a:lvl4pPr>
            <a:lvl5pPr>
              <a:defRPr sz="12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descr="{&quot;templafy&quot;:{&quot;binding&quot;:&quot;Translations.PPHeadline&quot;,&quot;type&quot;:&quot;text&quot;}}" title="Translations.PPHeadline">
            <a:extLst>
              <a:ext uri="{FF2B5EF4-FFF2-40B4-BE49-F238E27FC236}">
                <a16:creationId xmlns:a16="http://schemas.microsoft.com/office/drawing/2014/main" id="{95072CBA-D3F6-401D-8B4D-69ED43B79A40}"/>
              </a:ext>
            </a:extLst>
          </p:cNvPr>
          <p:cNvSpPr>
            <a:spLocks noGrp="1"/>
          </p:cNvSpPr>
          <p:nvPr>
            <p:ph type="body" sz="quarter" idx="22" hasCustomPrompt="1"/>
          </p:nvPr>
        </p:nvSpPr>
        <p:spPr>
          <a:xfrm>
            <a:off x="4301400"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4296000" y="1666800"/>
            <a:ext cx="3600000" cy="3780000"/>
          </a:xfrm>
        </p:spPr>
        <p:txBody>
          <a:bodyPr/>
          <a:lstStyle>
            <a:lvl1pPr>
              <a:defRPr sz="1200"/>
            </a:lvl1pPr>
            <a:lvl2pPr>
              <a:defRPr sz="1200"/>
            </a:lvl2pPr>
            <a:lvl3pPr>
              <a:defRPr sz="1200"/>
            </a:lvl3pPr>
            <a:lvl4pPr>
              <a:defRPr sz="1400"/>
            </a:lvl4pPr>
            <a:lvl5pPr>
              <a:defRPr sz="12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BB1A0E77-272D-48EE-8B65-F8842060EDBC}"/>
              </a:ext>
            </a:extLst>
          </p:cNvPr>
          <p:cNvSpPr>
            <a:spLocks noGrp="1"/>
          </p:cNvSpPr>
          <p:nvPr>
            <p:ph type="body" sz="quarter" idx="23" hasCustomPrompt="1"/>
          </p:nvPr>
        </p:nvSpPr>
        <p:spPr>
          <a:xfrm>
            <a:off x="8121600" y="1292400"/>
            <a:ext cx="35892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15" name="text" descr="{&quot;templafy&quot;:{&quot;binding&quot;:&quot;Translations.PPText&quot;,&quot;type&quot;:&quot;text&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8110800" y="1666800"/>
            <a:ext cx="3600000" cy="3780000"/>
          </a:xfrm>
        </p:spPr>
        <p:txBody>
          <a:bodyPr/>
          <a:lstStyle>
            <a:lvl1pPr>
              <a:defRPr sz="1200"/>
            </a:lvl1pPr>
            <a:lvl2pPr>
              <a:defRPr sz="1200"/>
            </a:lvl2pPr>
            <a:lvl3pPr>
              <a:defRPr sz="1200"/>
            </a:lvl3pPr>
            <a:lvl4pPr>
              <a:defRPr sz="1400"/>
            </a:lvl4pPr>
            <a:lvl5pPr>
              <a:defRPr sz="1200"/>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1">
            <a:extLst>
              <a:ext uri="{FF2B5EF4-FFF2-40B4-BE49-F238E27FC236}">
                <a16:creationId xmlns:a16="http://schemas.microsoft.com/office/drawing/2014/main" id="{C778478A-2D59-4A18-87D8-F10EDF2A69ED}"/>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C2A8D8AB-E0F3-4F1F-9B9D-C889483B77D6}"/>
              </a:ext>
            </a:extLst>
          </p:cNvPr>
          <p:cNvSpPr>
            <a:spLocks noGrp="1"/>
          </p:cNvSpPr>
          <p:nvPr>
            <p:ph type="ftr" sz="quarter" idx="25"/>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C68211D3-260C-405C-B0B3-9664089278D2}"/>
              </a:ext>
            </a:extLst>
          </p:cNvPr>
          <p:cNvSpPr>
            <a:spLocks noGrp="1"/>
          </p:cNvSpPr>
          <p:nvPr>
            <p:ph type="title" hasCustomPrompt="1"/>
          </p:nvPr>
        </p:nvSpPr>
        <p:spPr/>
        <p:txBody>
          <a:bodyPr/>
          <a:lstStyle>
            <a:lvl1pPr>
              <a:defRPr/>
            </a:lvl1pPr>
          </a:lstStyle>
          <a:p>
            <a:r>
              <a:rPr lang="en-GB"/>
              <a:t>Click to add title</a:t>
            </a:r>
          </a:p>
        </p:txBody>
      </p:sp>
      <p:sp>
        <p:nvSpPr>
          <p:cNvPr id="22" name="text" descr="{&quot;templafy&quot;:{&quot;binding&quot;:&quot;Translations.PresentationSource&quot;,&quot;type&quot;:&quot;text&quot;}}" title="Translations.PresentationSource">
            <a:extLst>
              <a:ext uri="{FF2B5EF4-FFF2-40B4-BE49-F238E27FC236}">
                <a16:creationId xmlns:a16="http://schemas.microsoft.com/office/drawing/2014/main" id="{D93B0197-0637-4B45-BCF3-AE99F132898B}"/>
              </a:ext>
            </a:extLst>
          </p:cNvPr>
          <p:cNvSpPr>
            <a:spLocks noGrp="1"/>
          </p:cNvSpPr>
          <p:nvPr>
            <p:ph type="body" sz="quarter" idx="26"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4" name="text" descr="{&quot;templafy&quot;:{&quot;binding&quot;:&quot;Translations.Subtitle&quot;,&quot;type&quot;:&quot;text&quot;}}" title="Translations.Subtitle">
            <a:extLst>
              <a:ext uri="{FF2B5EF4-FFF2-40B4-BE49-F238E27FC236}">
                <a16:creationId xmlns:a16="http://schemas.microsoft.com/office/drawing/2014/main" id="{D7D3201E-CA93-4D3D-940A-6E8428DEC9DF}"/>
              </a:ext>
            </a:extLst>
          </p:cNvPr>
          <p:cNvSpPr>
            <a:spLocks noGrp="1"/>
          </p:cNvSpPr>
          <p:nvPr>
            <p:ph type="body" sz="quarter" idx="27"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1356238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graphs">
    <p:spTree>
      <p:nvGrpSpPr>
        <p:cNvPr id="1" name=""/>
        <p:cNvGrpSpPr/>
        <p:nvPr/>
      </p:nvGrpSpPr>
      <p:grpSpPr>
        <a:xfrm>
          <a:off x="0" y="0"/>
          <a:ext cx="0" cy="0"/>
          <a:chOff x="0" y="0"/>
          <a:chExt cx="0" cy="0"/>
        </a:xfrm>
      </p:grpSpPr>
      <p:sp>
        <p:nvSpPr>
          <p:cNvPr id="20" name="text" descr="{&quot;templafy&quot;:{&quot;binding&quot;:&quot;Translations.PPHeadline&quot;,&quot;type&quot;:&quot;text&quot;}}" title="Translations.PPHeadline">
            <a:extLst>
              <a:ext uri="{FF2B5EF4-FFF2-40B4-BE49-F238E27FC236}">
                <a16:creationId xmlns:a16="http://schemas.microsoft.com/office/drawing/2014/main" id="{63E94A03-A420-4B79-A262-F7F63A78C670}"/>
              </a:ext>
            </a:extLst>
          </p:cNvPr>
          <p:cNvSpPr>
            <a:spLocks noGrp="1"/>
          </p:cNvSpPr>
          <p:nvPr>
            <p:ph type="body" sz="quarter" idx="21"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AD11A5CE-BF1D-4D65-B282-E10E52F66E6C}"/>
              </a:ext>
            </a:extLst>
          </p:cNvPr>
          <p:cNvSpPr>
            <a:spLocks noGrp="1"/>
          </p:cNvSpPr>
          <p:nvPr>
            <p:ph type="body" sz="quarter" idx="43" hasCustomPrompt="1"/>
          </p:nvPr>
        </p:nvSpPr>
        <p:spPr>
          <a:xfrm>
            <a:off x="6251375"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2" name="text" descr="{&quot;templafy&quot;:{&quot;binding&quot;:&quot;Translations.PPHeadline&quot;,&quot;type&quot;:&quot;text&quot;}}" title="Translations.PPHeadline">
            <a:extLst>
              <a:ext uri="{FF2B5EF4-FFF2-40B4-BE49-F238E27FC236}">
                <a16:creationId xmlns:a16="http://schemas.microsoft.com/office/drawing/2014/main" id="{455D52D0-FAB7-42EB-BAFF-F65FA976F805}"/>
              </a:ext>
            </a:extLst>
          </p:cNvPr>
          <p:cNvSpPr>
            <a:spLocks noGrp="1"/>
          </p:cNvSpPr>
          <p:nvPr>
            <p:ph type="body" sz="quarter" idx="44" hasCustomPrompt="1"/>
          </p:nvPr>
        </p:nvSpPr>
        <p:spPr>
          <a:xfrm>
            <a:off x="478800"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5" name="text" descr="{&quot;templafy&quot;:{&quot;binding&quot;:&quot;Translations.PPHeadline&quot;,&quot;type&quot;:&quot;text&quot;}}" title="Translations.PPHeadline">
            <a:extLst>
              <a:ext uri="{FF2B5EF4-FFF2-40B4-BE49-F238E27FC236}">
                <a16:creationId xmlns:a16="http://schemas.microsoft.com/office/drawing/2014/main" id="{9714AB00-9A70-4F0A-A845-E9CAF435319F}"/>
              </a:ext>
            </a:extLst>
          </p:cNvPr>
          <p:cNvSpPr>
            <a:spLocks noGrp="1"/>
          </p:cNvSpPr>
          <p:nvPr>
            <p:ph type="body" sz="quarter" idx="45" hasCustomPrompt="1"/>
          </p:nvPr>
        </p:nvSpPr>
        <p:spPr>
          <a:xfrm>
            <a:off x="6238857"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 name="Date Placeholder 1">
            <a:extLst>
              <a:ext uri="{FF2B5EF4-FFF2-40B4-BE49-F238E27FC236}">
                <a16:creationId xmlns:a16="http://schemas.microsoft.com/office/drawing/2014/main" id="{BB5B8F3D-7A9F-4E67-90E3-D1471A1449D5}"/>
              </a:ext>
            </a:extLst>
          </p:cNvPr>
          <p:cNvSpPr>
            <a:spLocks noGrp="1"/>
          </p:cNvSpPr>
          <p:nvPr>
            <p:ph type="dt" sz="half" idx="46"/>
          </p:nvPr>
        </p:nvSpPr>
        <p:spPr/>
        <p:txBody>
          <a:bodyPr/>
          <a:lstStyle/>
          <a:p>
            <a:fld id="{46DB9A6D-AAF2-4D85-9590-A28779EED1E4}" type="datetime6">
              <a:rPr lang="en-GB" smtClean="0"/>
              <a:t>November 23</a:t>
            </a:fld>
            <a:endParaRPr lang="en-GB"/>
          </a:p>
        </p:txBody>
      </p:sp>
      <p:sp>
        <p:nvSpPr>
          <p:cNvPr id="7" name="Footer Placeholder 6">
            <a:extLst>
              <a:ext uri="{FF2B5EF4-FFF2-40B4-BE49-F238E27FC236}">
                <a16:creationId xmlns:a16="http://schemas.microsoft.com/office/drawing/2014/main" id="{2BEFCDE3-96BE-4AAD-AA53-632313A4F28D}"/>
              </a:ext>
            </a:extLst>
          </p:cNvPr>
          <p:cNvSpPr>
            <a:spLocks noGrp="1"/>
          </p:cNvSpPr>
          <p:nvPr>
            <p:ph type="ftr" sz="quarter" idx="47"/>
          </p:nvPr>
        </p:nvSpPr>
        <p:spPr/>
        <p:txBody>
          <a:bodyPr/>
          <a:lstStyle/>
          <a:p>
            <a:endParaRPr lang="en-GB"/>
          </a:p>
        </p:txBody>
      </p:sp>
      <p:sp>
        <p:nvSpPr>
          <p:cNvPr id="17" name="text" descr="{&quot;templafy&quot;:{&quot;binding&quot;:&quot;Translations.Subtitle&quot;,&quot;type&quot;:&quot;text&quot;}}" title="Translations.Subtitle">
            <a:extLst>
              <a:ext uri="{FF2B5EF4-FFF2-40B4-BE49-F238E27FC236}">
                <a16:creationId xmlns:a16="http://schemas.microsoft.com/office/drawing/2014/main" id="{31E8E455-4E44-433E-B54D-D3A51F5721F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9EB7591F-6277-4B78-8D2C-E9631F8AB904}"/>
              </a:ext>
            </a:extLst>
          </p:cNvPr>
          <p:cNvSpPr>
            <a:spLocks noGrp="1"/>
          </p:cNvSpPr>
          <p:nvPr>
            <p:ph type="title" hasCustomPrompt="1"/>
          </p:nvPr>
        </p:nvSpPr>
        <p:spPr/>
        <p:txBody>
          <a:bodyPr/>
          <a:lstStyle>
            <a:lvl1pPr>
              <a:defRPr/>
            </a:lvl1pPr>
          </a:lstStyle>
          <a:p>
            <a:r>
              <a:rPr lang="en-GB"/>
              <a:t>Click to add title</a:t>
            </a:r>
          </a:p>
        </p:txBody>
      </p:sp>
      <p:sp>
        <p:nvSpPr>
          <p:cNvPr id="16" name="text" descr="{&quot;templafy&quot;:{&quot;binding&quot;:&quot;Translations.PPText&quot;,&quot;type&quot;:&quot;text&quot;}}" title="Translations.PPText">
            <a:extLst>
              <a:ext uri="{FF2B5EF4-FFF2-40B4-BE49-F238E27FC236}">
                <a16:creationId xmlns:a16="http://schemas.microsoft.com/office/drawing/2014/main" id="{A9DB1F7C-6859-4568-9893-71D844F960AA}"/>
              </a:ext>
            </a:extLst>
          </p:cNvPr>
          <p:cNvSpPr>
            <a:spLocks noGrp="1"/>
          </p:cNvSpPr>
          <p:nvPr>
            <p:ph sz="half" idx="2" hasCustomPrompt="1"/>
          </p:nvPr>
        </p:nvSpPr>
        <p:spPr>
          <a:xfrm>
            <a:off x="478800" y="16632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descr="{&quot;templafy&quot;:{&quot;binding&quot;:&quot;Translations.PPText&quot;,&quot;type&quot;:&quot;text&quot;}}" title="Translations.PPText">
            <a:extLst>
              <a:ext uri="{FF2B5EF4-FFF2-40B4-BE49-F238E27FC236}">
                <a16:creationId xmlns:a16="http://schemas.microsoft.com/office/drawing/2014/main" id="{F22A83DB-18D2-44A4-9234-876C91F4497B}"/>
              </a:ext>
            </a:extLst>
          </p:cNvPr>
          <p:cNvSpPr>
            <a:spLocks noGrp="1"/>
          </p:cNvSpPr>
          <p:nvPr>
            <p:ph sz="quarter" idx="4" hasCustomPrompt="1"/>
          </p:nvPr>
        </p:nvSpPr>
        <p:spPr>
          <a:xfrm>
            <a:off x="6240575" y="16632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590F90-7ED0-4B63-9E7D-D0468E98ACB7}"/>
              </a:ext>
            </a:extLst>
          </p:cNvPr>
          <p:cNvSpPr>
            <a:spLocks noGrp="1"/>
          </p:cNvSpPr>
          <p:nvPr>
            <p:ph sz="quarter" idx="17" hasCustomPrompt="1"/>
          </p:nvPr>
        </p:nvSpPr>
        <p:spPr>
          <a:xfrm>
            <a:off x="477967"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text" descr="{&quot;templafy&quot;:{&quot;binding&quot;:&quot;Translations.PPText&quot;,&quot;type&quot;:&quot;text&quot;}}" title="Translations.PPText">
            <a:extLst>
              <a:ext uri="{FF2B5EF4-FFF2-40B4-BE49-F238E27FC236}">
                <a16:creationId xmlns:a16="http://schemas.microsoft.com/office/drawing/2014/main" id="{A31D9827-8A11-443F-BF45-2F2FF13B6B24}"/>
              </a:ext>
            </a:extLst>
          </p:cNvPr>
          <p:cNvSpPr>
            <a:spLocks noGrp="1"/>
          </p:cNvSpPr>
          <p:nvPr>
            <p:ph sz="quarter" idx="48" hasCustomPrompt="1"/>
          </p:nvPr>
        </p:nvSpPr>
        <p:spPr>
          <a:xfrm>
            <a:off x="6238800"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descr="{&quot;templafy&quot;:{&quot;binding&quot;:&quot;Translations.PresentationSource&quot;,&quot;type&quot;:&quot;text&quot;}}" title="Translations.PresentationSource">
            <a:extLst>
              <a:ext uri="{FF2B5EF4-FFF2-40B4-BE49-F238E27FC236}">
                <a16:creationId xmlns:a16="http://schemas.microsoft.com/office/drawing/2014/main" id="{5F397F6C-E583-4A6F-A292-772CE81DC7B4}"/>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5" name="text" descr="{&quot;templafy&quot;:{&quot;binding&quot;:&quot;Translations.PresentationSource&quot;,&quot;type&quot;:&quot;text&quot;}}" title="Translations.PresentationSource">
            <a:extLst>
              <a:ext uri="{FF2B5EF4-FFF2-40B4-BE49-F238E27FC236}">
                <a16:creationId xmlns:a16="http://schemas.microsoft.com/office/drawing/2014/main" id="{20C113DF-917E-4599-AD01-2A76CA275C0F}"/>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118573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3DEA39-0EAB-416C-9B09-5ED27B54F658}"/>
              </a:ext>
            </a:extLst>
          </p:cNvPr>
          <p:cNvSpPr/>
          <p:nvPr userDrawn="1"/>
        </p:nvSpPr>
        <p:spPr>
          <a:xfrm>
            <a:off x="0" y="1692000"/>
            <a:ext cx="12192000" cy="424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5" name="Rectangle 4">
            <a:extLst>
              <a:ext uri="{FF2B5EF4-FFF2-40B4-BE49-F238E27FC236}">
                <a16:creationId xmlns:a16="http://schemas.microsoft.com/office/drawing/2014/main" id="{70C30F4C-5743-4986-80FB-8151E6457F6B}"/>
              </a:ext>
            </a:extLst>
          </p:cNvPr>
          <p:cNvSpPr/>
          <p:nvPr userDrawn="1"/>
        </p:nvSpPr>
        <p:spPr>
          <a:xfrm>
            <a:off x="47880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5" name="Rectangle 14">
            <a:extLst>
              <a:ext uri="{FF2B5EF4-FFF2-40B4-BE49-F238E27FC236}">
                <a16:creationId xmlns:a16="http://schemas.microsoft.com/office/drawing/2014/main" id="{3C938C7D-AC64-4B7A-B5EC-BCB227956E9A}"/>
              </a:ext>
            </a:extLst>
          </p:cNvPr>
          <p:cNvSpPr/>
          <p:nvPr userDrawn="1"/>
        </p:nvSpPr>
        <p:spPr>
          <a:xfrm>
            <a:off x="3355975"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6" name="Rectangle 15">
            <a:extLst>
              <a:ext uri="{FF2B5EF4-FFF2-40B4-BE49-F238E27FC236}">
                <a16:creationId xmlns:a16="http://schemas.microsoft.com/office/drawing/2014/main" id="{E4555446-4D21-45E2-BCDE-E5A307767E67}"/>
              </a:ext>
            </a:extLst>
          </p:cNvPr>
          <p:cNvSpPr/>
          <p:nvPr userDrawn="1"/>
        </p:nvSpPr>
        <p:spPr>
          <a:xfrm>
            <a:off x="617220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7" name="Rectangle 16">
            <a:extLst>
              <a:ext uri="{FF2B5EF4-FFF2-40B4-BE49-F238E27FC236}">
                <a16:creationId xmlns:a16="http://schemas.microsoft.com/office/drawing/2014/main" id="{20ABCA6C-6909-4B4B-AA11-49E20F77E570}"/>
              </a:ext>
            </a:extLst>
          </p:cNvPr>
          <p:cNvSpPr/>
          <p:nvPr userDrawn="1"/>
        </p:nvSpPr>
        <p:spPr>
          <a:xfrm>
            <a:off x="9010800" y="2059200"/>
            <a:ext cx="2700000" cy="34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7" name="text" descr="{&quot;templafy&quot;:{&quot;type&quot;:&quot;text&quot;,&quot;binding&quot;:&quot;Translations.PPText&quot;}}" title="Translations.PPText">
            <a:extLst>
              <a:ext uri="{FF2B5EF4-FFF2-40B4-BE49-F238E27FC236}">
                <a16:creationId xmlns:a16="http://schemas.microsoft.com/office/drawing/2014/main" id="{073FF8DC-E1AA-465D-A45C-C462F056EC17}"/>
              </a:ext>
            </a:extLst>
          </p:cNvPr>
          <p:cNvSpPr>
            <a:spLocks noGrp="1"/>
          </p:cNvSpPr>
          <p:nvPr>
            <p:ph type="body" sz="quarter" idx="20" hasCustomPrompt="1"/>
          </p:nvPr>
        </p:nvSpPr>
        <p:spPr>
          <a:xfrm>
            <a:off x="736200" y="2185200"/>
            <a:ext cx="2185200" cy="3240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8" name="text" descr="{&quot;templafy&quot;:{&quot;type&quot;:&quot;text&quot;,&quot;binding&quot;:&quot;Translations.PPText&quot;}}" title="Translations.PPText">
            <a:extLst>
              <a:ext uri="{FF2B5EF4-FFF2-40B4-BE49-F238E27FC236}">
                <a16:creationId xmlns:a16="http://schemas.microsoft.com/office/drawing/2014/main" id="{38858500-6D6A-4997-AAD1-ECDDF9DF01EF}"/>
              </a:ext>
            </a:extLst>
          </p:cNvPr>
          <p:cNvSpPr>
            <a:spLocks noGrp="1"/>
          </p:cNvSpPr>
          <p:nvPr>
            <p:ph type="body" sz="quarter" idx="21" hasCustomPrompt="1"/>
          </p:nvPr>
        </p:nvSpPr>
        <p:spPr>
          <a:xfrm>
            <a:off x="3613375" y="2185200"/>
            <a:ext cx="2185200" cy="3240000"/>
          </a:xfrm>
        </p:spPr>
        <p:txBody>
          <a:body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9" name="text" descr="{&quot;templafy&quot;:{&quot;binding&quot;:&quot;Translations.PPText&quot;,&quot;type&quot;:&quot;text&quot;}}" title="Translations.PPText">
            <a:extLst>
              <a:ext uri="{FF2B5EF4-FFF2-40B4-BE49-F238E27FC236}">
                <a16:creationId xmlns:a16="http://schemas.microsoft.com/office/drawing/2014/main" id="{A6301C04-1FCF-4BD1-BF9C-3A6004470358}"/>
              </a:ext>
            </a:extLst>
          </p:cNvPr>
          <p:cNvSpPr>
            <a:spLocks noGrp="1"/>
          </p:cNvSpPr>
          <p:nvPr>
            <p:ph type="body" sz="quarter" idx="22" hasCustomPrompt="1"/>
          </p:nvPr>
        </p:nvSpPr>
        <p:spPr>
          <a:xfrm>
            <a:off x="6429600" y="2185200"/>
            <a:ext cx="2185200" cy="3240000"/>
          </a:xfrm>
        </p:spPr>
        <p:txBody>
          <a:bodyPr/>
          <a:lstStyle>
            <a:lvl1pPr>
              <a:defRPr/>
            </a:lvl1pPr>
          </a:lstStyle>
          <a:p>
            <a:pPr lvl="0"/>
            <a:r>
              <a:rPr lang="en-GB"/>
              <a:t>Click add text</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PText&quot;,&quot;type&quot;:&quot;text&quot;}}" title="Translations.PPText">
            <a:extLst>
              <a:ext uri="{FF2B5EF4-FFF2-40B4-BE49-F238E27FC236}">
                <a16:creationId xmlns:a16="http://schemas.microsoft.com/office/drawing/2014/main" id="{BBC31C21-9134-4A3F-888D-54BBB4ADF11F}"/>
              </a:ext>
            </a:extLst>
          </p:cNvPr>
          <p:cNvSpPr>
            <a:spLocks noGrp="1"/>
          </p:cNvSpPr>
          <p:nvPr>
            <p:ph type="body" sz="quarter" idx="23" hasCustomPrompt="1"/>
          </p:nvPr>
        </p:nvSpPr>
        <p:spPr>
          <a:xfrm>
            <a:off x="9268200" y="2185200"/>
            <a:ext cx="2185200" cy="324000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9" name="Date Placeholder 8">
            <a:extLst>
              <a:ext uri="{FF2B5EF4-FFF2-40B4-BE49-F238E27FC236}">
                <a16:creationId xmlns:a16="http://schemas.microsoft.com/office/drawing/2014/main" id="{0DDB431A-7252-45C2-9695-E320D8F8F0D7}"/>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10" name="Footer Placeholder 9">
            <a:extLst>
              <a:ext uri="{FF2B5EF4-FFF2-40B4-BE49-F238E27FC236}">
                <a16:creationId xmlns:a16="http://schemas.microsoft.com/office/drawing/2014/main" id="{6A4ED8BC-4179-4B6E-BBFD-2CE3FB9FF53A}"/>
              </a:ext>
            </a:extLst>
          </p:cNvPr>
          <p:cNvSpPr>
            <a:spLocks noGrp="1"/>
          </p:cNvSpPr>
          <p:nvPr>
            <p:ph type="ftr" sz="quarter" idx="25"/>
          </p:nvPr>
        </p:nvSpPr>
        <p:spPr/>
        <p:txBody>
          <a:bodyPr/>
          <a:lstStyle/>
          <a:p>
            <a:endParaRPr lang="en-GB"/>
          </a:p>
        </p:txBody>
      </p:sp>
      <p:sp>
        <p:nvSpPr>
          <p:cNvPr id="22" name="text" descr="{&quot;templafy&quot;:{&quot;binding&quot;:&quot;Translations.Subtitle&quot;,&quot;type&quot;:&quot;text&quot;}}" title="Translations.Subtitle">
            <a:extLst>
              <a:ext uri="{FF2B5EF4-FFF2-40B4-BE49-F238E27FC236}">
                <a16:creationId xmlns:a16="http://schemas.microsoft.com/office/drawing/2014/main" id="{46A659E9-4A32-4587-BFD7-EA996DF57A9F}"/>
              </a:ext>
            </a:extLst>
          </p:cNvPr>
          <p:cNvSpPr>
            <a:spLocks noGrp="1"/>
          </p:cNvSpPr>
          <p:nvPr>
            <p:ph type="body" sz="quarter" idx="26"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E221D44-1F6F-46A1-B182-70BE2C920702}"/>
              </a:ext>
            </a:extLst>
          </p:cNvPr>
          <p:cNvSpPr>
            <a:spLocks noGrp="1"/>
          </p:cNvSpPr>
          <p:nvPr>
            <p:ph type="title" hasCustomPrompt="1"/>
          </p:nvPr>
        </p:nvSpPr>
        <p:spPr/>
        <p:txBody>
          <a:bodyPr/>
          <a:lstStyle>
            <a:lvl1pPr>
              <a:defRPr/>
            </a:lvl1pPr>
          </a:lstStyle>
          <a:p>
            <a:r>
              <a:rPr lang="en-GB"/>
              <a:t>Click to add title</a:t>
            </a:r>
          </a:p>
        </p:txBody>
      </p:sp>
      <p:sp>
        <p:nvSpPr>
          <p:cNvPr id="21" name="text" descr="{&quot;templafy&quot;:{&quot;binding&quot;:&quot;Translations.PresentationSource&quot;,&quot;type&quot;:&quot;text&quot;}}" title="Translations.PresentationSource">
            <a:extLst>
              <a:ext uri="{FF2B5EF4-FFF2-40B4-BE49-F238E27FC236}">
                <a16:creationId xmlns:a16="http://schemas.microsoft.com/office/drawing/2014/main" id="{CCD10B25-CC85-4EC3-A079-B15E974FB7F6}"/>
              </a:ext>
            </a:extLst>
          </p:cNvPr>
          <p:cNvSpPr>
            <a:spLocks noGrp="1"/>
          </p:cNvSpPr>
          <p:nvPr>
            <p:ph type="body" sz="quarter" idx="27"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20547577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8478A-2D59-4A18-87D8-F10EDF2A69ED}"/>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C2A8D8AB-E0F3-4F1F-9B9D-C889483B77D6}"/>
              </a:ext>
            </a:extLst>
          </p:cNvPr>
          <p:cNvSpPr>
            <a:spLocks noGrp="1"/>
          </p:cNvSpPr>
          <p:nvPr>
            <p:ph type="ftr" sz="quarter" idx="25"/>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C68211D3-260C-405C-B0B3-9664089278D2}"/>
              </a:ext>
            </a:extLst>
          </p:cNvPr>
          <p:cNvSpPr>
            <a:spLocks noGrp="1"/>
          </p:cNvSpPr>
          <p:nvPr>
            <p:ph type="title" hasCustomPrompt="1"/>
          </p:nvPr>
        </p:nvSpPr>
        <p:spPr/>
        <p:txBody>
          <a:bodyPr/>
          <a:lstStyle>
            <a:lvl1pPr>
              <a:defRPr/>
            </a:lvl1pPr>
          </a:lstStyle>
          <a:p>
            <a:r>
              <a:rPr lang="en-GB"/>
              <a:t>Click to add title</a:t>
            </a:r>
          </a:p>
        </p:txBody>
      </p:sp>
      <p:sp>
        <p:nvSpPr>
          <p:cNvPr id="22" name="text" descr="{&quot;templafy&quot;:{&quot;binding&quot;:&quot;Translations.PresentationSource&quot;,&quot;type&quot;:&quot;text&quot;}}" title="Translations.PresentationSource">
            <a:extLst>
              <a:ext uri="{FF2B5EF4-FFF2-40B4-BE49-F238E27FC236}">
                <a16:creationId xmlns:a16="http://schemas.microsoft.com/office/drawing/2014/main" id="{D93B0197-0637-4B45-BCF3-AE99F132898B}"/>
              </a:ext>
            </a:extLst>
          </p:cNvPr>
          <p:cNvSpPr>
            <a:spLocks noGrp="1"/>
          </p:cNvSpPr>
          <p:nvPr>
            <p:ph type="body" sz="quarter" idx="26"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4" name="text" descr="{&quot;templafy&quot;:{&quot;binding&quot;:&quot;Translations.Subtitle&quot;,&quot;type&quot;:&quot;text&quot;}}" title="Translations.Subtitle">
            <a:extLst>
              <a:ext uri="{FF2B5EF4-FFF2-40B4-BE49-F238E27FC236}">
                <a16:creationId xmlns:a16="http://schemas.microsoft.com/office/drawing/2014/main" id="{D7D3201E-CA93-4D3D-940A-6E8428DEC9DF}"/>
              </a:ext>
            </a:extLst>
          </p:cNvPr>
          <p:cNvSpPr>
            <a:spLocks noGrp="1"/>
          </p:cNvSpPr>
          <p:nvPr>
            <p:ph type="body" sz="quarter" idx="27"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3" name="Content Placeholder 3">
            <a:extLst>
              <a:ext uri="{FF2B5EF4-FFF2-40B4-BE49-F238E27FC236}">
                <a16:creationId xmlns:a16="http://schemas.microsoft.com/office/drawing/2014/main" id="{FE367BE2-3158-4905-AB82-416291205C4C}"/>
              </a:ext>
            </a:extLst>
          </p:cNvPr>
          <p:cNvSpPr>
            <a:spLocks noGrp="1"/>
          </p:cNvSpPr>
          <p:nvPr>
            <p:ph sz="quarter" idx="19" hasCustomPrompt="1"/>
          </p:nvPr>
        </p:nvSpPr>
        <p:spPr>
          <a:xfrm>
            <a:off x="466725" y="1557338"/>
            <a:ext cx="11245850" cy="415925"/>
          </a:xfrm>
          <a:solidFill>
            <a:srgbClr val="016193"/>
          </a:solidFill>
        </p:spPr>
        <p:txBody>
          <a:bodyPr anchor="ctr"/>
          <a:lstStyle>
            <a:lvl1pPr marL="0" indent="0" algn="ctr">
              <a:spcAft>
                <a:spcPts val="0"/>
              </a:spcAft>
              <a:buNone/>
              <a:defRPr sz="1200" b="1">
                <a:solidFill>
                  <a:schemeClr val="bg1"/>
                </a:solidFill>
              </a:defRPr>
            </a:lvl1pPr>
            <a:lvl2pPr marL="0" indent="0" algn="ctr">
              <a:spcBef>
                <a:spcPts val="0"/>
              </a:spcBef>
              <a:spcAft>
                <a:spcPts val="0"/>
              </a:spcAft>
              <a:buNone/>
              <a:defRPr sz="1000">
                <a:solidFill>
                  <a:schemeClr val="bg1"/>
                </a:solidFill>
              </a:defRPr>
            </a:lvl2pPr>
          </a:lstStyle>
          <a:p>
            <a:pPr lvl="0"/>
            <a:r>
              <a:rPr lang="en-GB"/>
              <a:t>CIO</a:t>
            </a:r>
          </a:p>
          <a:p>
            <a:pPr lvl="1"/>
            <a:r>
              <a:rPr lang="en-GB"/>
              <a:t>Title</a:t>
            </a:r>
          </a:p>
        </p:txBody>
      </p:sp>
      <p:sp>
        <p:nvSpPr>
          <p:cNvPr id="14" name="Picture Placeholder 9">
            <a:extLst>
              <a:ext uri="{FF2B5EF4-FFF2-40B4-BE49-F238E27FC236}">
                <a16:creationId xmlns:a16="http://schemas.microsoft.com/office/drawing/2014/main" id="{F4C83802-B028-4FDE-B141-AB0E32133468}"/>
              </a:ext>
            </a:extLst>
          </p:cNvPr>
          <p:cNvSpPr>
            <a:spLocks noGrp="1"/>
          </p:cNvSpPr>
          <p:nvPr>
            <p:ph type="pic" sz="quarter" idx="20"/>
          </p:nvPr>
        </p:nvSpPr>
        <p:spPr>
          <a:xfrm>
            <a:off x="1328040" y="2104941"/>
            <a:ext cx="900000" cy="900000"/>
          </a:xfrm>
          <a:prstGeom prst="ellipse">
            <a:avLst/>
          </a:prstGeom>
          <a:ln>
            <a:solidFill>
              <a:schemeClr val="bg2">
                <a:lumMod val="90000"/>
              </a:schemeClr>
            </a:solidFill>
          </a:ln>
        </p:spPr>
        <p:txBody>
          <a:bodyPr anchor="ctr"/>
          <a:lstStyle>
            <a:lvl1pPr marL="0" indent="0" algn="ctr">
              <a:buNone/>
              <a:defRPr/>
            </a:lvl1pPr>
          </a:lstStyle>
          <a:p>
            <a:r>
              <a:rPr lang="en-US"/>
              <a:t>Click icon to add picture</a:t>
            </a:r>
            <a:endParaRPr lang="en-GB"/>
          </a:p>
        </p:txBody>
      </p:sp>
      <p:sp>
        <p:nvSpPr>
          <p:cNvPr id="18" name="Picture Placeholder 9">
            <a:extLst>
              <a:ext uri="{FF2B5EF4-FFF2-40B4-BE49-F238E27FC236}">
                <a16:creationId xmlns:a16="http://schemas.microsoft.com/office/drawing/2014/main" id="{1594072D-5BFB-49D7-94B2-19E5063DE2A6}"/>
              </a:ext>
            </a:extLst>
          </p:cNvPr>
          <p:cNvSpPr>
            <a:spLocks noGrp="1"/>
          </p:cNvSpPr>
          <p:nvPr>
            <p:ph type="pic" sz="quarter" idx="21"/>
          </p:nvPr>
        </p:nvSpPr>
        <p:spPr>
          <a:xfrm>
            <a:off x="4208050" y="2104941"/>
            <a:ext cx="900000" cy="900000"/>
          </a:xfrm>
          <a:prstGeom prst="ellipse">
            <a:avLst/>
          </a:prstGeom>
          <a:ln>
            <a:solidFill>
              <a:schemeClr val="bg2">
                <a:lumMod val="90000"/>
              </a:schemeClr>
            </a:solidFill>
          </a:ln>
        </p:spPr>
        <p:txBody>
          <a:bodyPr anchor="ctr"/>
          <a:lstStyle>
            <a:lvl1pPr marL="0" indent="0" algn="ctr">
              <a:buNone/>
              <a:defRPr/>
            </a:lvl1pPr>
          </a:lstStyle>
          <a:p>
            <a:r>
              <a:rPr lang="en-US"/>
              <a:t>Click icon to add picture</a:t>
            </a:r>
            <a:endParaRPr lang="en-GB"/>
          </a:p>
        </p:txBody>
      </p:sp>
      <p:sp>
        <p:nvSpPr>
          <p:cNvPr id="19" name="Picture Placeholder 9">
            <a:extLst>
              <a:ext uri="{FF2B5EF4-FFF2-40B4-BE49-F238E27FC236}">
                <a16:creationId xmlns:a16="http://schemas.microsoft.com/office/drawing/2014/main" id="{9EF18A76-0B2A-470F-975C-C84C3FBE4DF3}"/>
              </a:ext>
            </a:extLst>
          </p:cNvPr>
          <p:cNvSpPr>
            <a:spLocks noGrp="1"/>
          </p:cNvSpPr>
          <p:nvPr>
            <p:ph type="pic" sz="quarter" idx="22"/>
          </p:nvPr>
        </p:nvSpPr>
        <p:spPr>
          <a:xfrm>
            <a:off x="7088060" y="2104941"/>
            <a:ext cx="900000" cy="900000"/>
          </a:xfrm>
          <a:prstGeom prst="ellipse">
            <a:avLst/>
          </a:prstGeom>
          <a:ln>
            <a:solidFill>
              <a:schemeClr val="bg2">
                <a:lumMod val="90000"/>
              </a:schemeClr>
            </a:solidFill>
          </a:ln>
        </p:spPr>
        <p:txBody>
          <a:bodyPr anchor="ctr"/>
          <a:lstStyle>
            <a:lvl1pPr marL="0" indent="0" algn="ctr">
              <a:buNone/>
              <a:defRPr/>
            </a:lvl1pPr>
          </a:lstStyle>
          <a:p>
            <a:r>
              <a:rPr lang="en-US"/>
              <a:t>Click icon to add picture</a:t>
            </a:r>
            <a:endParaRPr lang="en-GB"/>
          </a:p>
        </p:txBody>
      </p:sp>
      <p:sp>
        <p:nvSpPr>
          <p:cNvPr id="20" name="Picture Placeholder 9">
            <a:extLst>
              <a:ext uri="{FF2B5EF4-FFF2-40B4-BE49-F238E27FC236}">
                <a16:creationId xmlns:a16="http://schemas.microsoft.com/office/drawing/2014/main" id="{81D1AB8F-3846-443F-9B2A-5A218AD83761}"/>
              </a:ext>
            </a:extLst>
          </p:cNvPr>
          <p:cNvSpPr>
            <a:spLocks noGrp="1"/>
          </p:cNvSpPr>
          <p:nvPr>
            <p:ph type="pic" sz="quarter" idx="23"/>
          </p:nvPr>
        </p:nvSpPr>
        <p:spPr>
          <a:xfrm>
            <a:off x="9968070" y="2104941"/>
            <a:ext cx="900000" cy="900000"/>
          </a:xfrm>
          <a:prstGeom prst="ellipse">
            <a:avLst/>
          </a:prstGeom>
          <a:ln>
            <a:solidFill>
              <a:schemeClr val="bg2">
                <a:lumMod val="90000"/>
              </a:schemeClr>
            </a:solidFill>
          </a:ln>
        </p:spPr>
        <p:txBody>
          <a:bodyPr anchor="ctr"/>
          <a:lstStyle>
            <a:lvl1pPr marL="0" indent="0" algn="ctr">
              <a:buNone/>
              <a:defRPr/>
            </a:lvl1pPr>
          </a:lstStyle>
          <a:p>
            <a:r>
              <a:rPr lang="en-US"/>
              <a:t>Click icon to add picture</a:t>
            </a:r>
            <a:endParaRPr lang="en-GB"/>
          </a:p>
        </p:txBody>
      </p:sp>
      <p:sp>
        <p:nvSpPr>
          <p:cNvPr id="23" name="Text Placeholder 16">
            <a:extLst>
              <a:ext uri="{FF2B5EF4-FFF2-40B4-BE49-F238E27FC236}">
                <a16:creationId xmlns:a16="http://schemas.microsoft.com/office/drawing/2014/main" id="{8F3875AF-EDB2-450E-8EF3-63CA8B4502CE}"/>
              </a:ext>
            </a:extLst>
          </p:cNvPr>
          <p:cNvSpPr>
            <a:spLocks noGrp="1"/>
          </p:cNvSpPr>
          <p:nvPr>
            <p:ph type="body" sz="quarter" idx="28" hasCustomPrompt="1"/>
          </p:nvPr>
        </p:nvSpPr>
        <p:spPr>
          <a:xfrm>
            <a:off x="484170" y="3129114"/>
            <a:ext cx="2587740" cy="677863"/>
          </a:xfrm>
        </p:spPr>
        <p:txBody>
          <a:bodyPr/>
          <a:lstStyle>
            <a:lvl1pPr marL="0" indent="0" algn="ctr">
              <a:spcAft>
                <a:spcPts val="600"/>
              </a:spcAft>
              <a:buNone/>
              <a:defRPr sz="1000" b="1"/>
            </a:lvl1pPr>
            <a:lvl2pPr marL="0" indent="0" algn="ctr">
              <a:spcBef>
                <a:spcPts val="0"/>
              </a:spcBef>
              <a:spcAft>
                <a:spcPts val="0"/>
              </a:spcAft>
              <a:buNone/>
              <a:defRPr sz="800" b="0"/>
            </a:lvl2pPr>
            <a:lvl3pPr marL="0" indent="0" algn="ctr">
              <a:spcBef>
                <a:spcPts val="0"/>
              </a:spcBef>
              <a:spcAft>
                <a:spcPts val="0"/>
              </a:spcAft>
              <a:buNone/>
              <a:defRPr sz="800" b="0"/>
            </a:lvl3pPr>
            <a:lvl4pPr algn="ctr">
              <a:spcBef>
                <a:spcPts val="0"/>
              </a:spcBef>
              <a:spcAft>
                <a:spcPts val="0"/>
              </a:spcAft>
              <a:buNone/>
              <a:defRPr sz="800" b="0"/>
            </a:lvl4pPr>
            <a:lvl5pPr algn="ctr">
              <a:spcAft>
                <a:spcPts val="0"/>
              </a:spcAft>
              <a:buNone/>
              <a:defRPr sz="800" b="0"/>
            </a:lvl5pPr>
          </a:lstStyle>
          <a:p>
            <a:pPr lvl="0"/>
            <a:r>
              <a:rPr lang="en-GB"/>
              <a:t>Name</a:t>
            </a:r>
          </a:p>
          <a:p>
            <a:pPr lvl="1"/>
            <a:r>
              <a:rPr lang="en-GB"/>
              <a:t>Title</a:t>
            </a:r>
          </a:p>
          <a:p>
            <a:pPr lvl="2"/>
            <a:r>
              <a:rPr lang="en-GB"/>
              <a:t>Experience at FIL</a:t>
            </a:r>
          </a:p>
          <a:p>
            <a:pPr lvl="3"/>
            <a:r>
              <a:rPr lang="en-GB"/>
              <a:t>Investment experience</a:t>
            </a:r>
          </a:p>
        </p:txBody>
      </p:sp>
      <p:sp>
        <p:nvSpPr>
          <p:cNvPr id="25" name="Text Placeholder 16">
            <a:extLst>
              <a:ext uri="{FF2B5EF4-FFF2-40B4-BE49-F238E27FC236}">
                <a16:creationId xmlns:a16="http://schemas.microsoft.com/office/drawing/2014/main" id="{BBCBF96E-680D-4765-80E9-2EB5C180AFCA}"/>
              </a:ext>
            </a:extLst>
          </p:cNvPr>
          <p:cNvSpPr>
            <a:spLocks noGrp="1"/>
          </p:cNvSpPr>
          <p:nvPr>
            <p:ph type="body" sz="quarter" idx="29" hasCustomPrompt="1"/>
          </p:nvPr>
        </p:nvSpPr>
        <p:spPr>
          <a:xfrm>
            <a:off x="3364180" y="3136921"/>
            <a:ext cx="2587740" cy="677863"/>
          </a:xfrm>
        </p:spPr>
        <p:txBody>
          <a:bodyPr/>
          <a:lstStyle>
            <a:lvl1pPr marL="0" indent="0" algn="ctr">
              <a:spcAft>
                <a:spcPts val="600"/>
              </a:spcAft>
              <a:buNone/>
              <a:defRPr sz="1000" b="1"/>
            </a:lvl1pPr>
            <a:lvl2pPr marL="0" indent="0" algn="ctr">
              <a:spcBef>
                <a:spcPts val="0"/>
              </a:spcBef>
              <a:spcAft>
                <a:spcPts val="0"/>
              </a:spcAft>
              <a:buNone/>
              <a:defRPr sz="800" b="0"/>
            </a:lvl2pPr>
            <a:lvl3pPr marL="0" indent="0" algn="ctr">
              <a:spcBef>
                <a:spcPts val="0"/>
              </a:spcBef>
              <a:spcAft>
                <a:spcPts val="0"/>
              </a:spcAft>
              <a:buNone/>
              <a:defRPr sz="800" b="0"/>
            </a:lvl3pPr>
            <a:lvl4pPr algn="ctr">
              <a:spcBef>
                <a:spcPts val="0"/>
              </a:spcBef>
              <a:spcAft>
                <a:spcPts val="0"/>
              </a:spcAft>
              <a:buNone/>
              <a:defRPr sz="800" b="0"/>
            </a:lvl4pPr>
            <a:lvl5pPr algn="ctr">
              <a:spcAft>
                <a:spcPts val="0"/>
              </a:spcAft>
              <a:buNone/>
              <a:defRPr sz="800" b="0"/>
            </a:lvl5pPr>
          </a:lstStyle>
          <a:p>
            <a:pPr lvl="0"/>
            <a:r>
              <a:rPr lang="en-GB"/>
              <a:t>Name</a:t>
            </a:r>
          </a:p>
          <a:p>
            <a:pPr lvl="1"/>
            <a:r>
              <a:rPr lang="en-GB"/>
              <a:t>Title</a:t>
            </a:r>
          </a:p>
          <a:p>
            <a:pPr lvl="2"/>
            <a:r>
              <a:rPr lang="en-GB"/>
              <a:t>Experience at FIL</a:t>
            </a:r>
          </a:p>
          <a:p>
            <a:pPr lvl="3"/>
            <a:r>
              <a:rPr lang="en-GB"/>
              <a:t>Investment experience</a:t>
            </a:r>
          </a:p>
        </p:txBody>
      </p:sp>
      <p:sp>
        <p:nvSpPr>
          <p:cNvPr id="26" name="Text Placeholder 16">
            <a:extLst>
              <a:ext uri="{FF2B5EF4-FFF2-40B4-BE49-F238E27FC236}">
                <a16:creationId xmlns:a16="http://schemas.microsoft.com/office/drawing/2014/main" id="{2364E503-4FBD-4F8F-A8BF-58E6F1AA8650}"/>
              </a:ext>
            </a:extLst>
          </p:cNvPr>
          <p:cNvSpPr>
            <a:spLocks noGrp="1"/>
          </p:cNvSpPr>
          <p:nvPr>
            <p:ph type="body" sz="quarter" idx="30" hasCustomPrompt="1"/>
          </p:nvPr>
        </p:nvSpPr>
        <p:spPr>
          <a:xfrm>
            <a:off x="6244190" y="3136921"/>
            <a:ext cx="2587740" cy="677863"/>
          </a:xfrm>
        </p:spPr>
        <p:txBody>
          <a:bodyPr/>
          <a:lstStyle>
            <a:lvl1pPr marL="0" indent="0" algn="ctr">
              <a:spcAft>
                <a:spcPts val="600"/>
              </a:spcAft>
              <a:buNone/>
              <a:defRPr sz="1000" b="1"/>
            </a:lvl1pPr>
            <a:lvl2pPr marL="0" indent="0" algn="ctr">
              <a:spcBef>
                <a:spcPts val="0"/>
              </a:spcBef>
              <a:spcAft>
                <a:spcPts val="0"/>
              </a:spcAft>
              <a:buNone/>
              <a:defRPr sz="800" b="0"/>
            </a:lvl2pPr>
            <a:lvl3pPr marL="0" indent="0" algn="ctr">
              <a:spcBef>
                <a:spcPts val="0"/>
              </a:spcBef>
              <a:spcAft>
                <a:spcPts val="0"/>
              </a:spcAft>
              <a:buNone/>
              <a:defRPr sz="800" b="0"/>
            </a:lvl3pPr>
            <a:lvl4pPr algn="ctr">
              <a:spcBef>
                <a:spcPts val="0"/>
              </a:spcBef>
              <a:spcAft>
                <a:spcPts val="0"/>
              </a:spcAft>
              <a:buNone/>
              <a:defRPr sz="800" b="0"/>
            </a:lvl4pPr>
            <a:lvl5pPr algn="ctr">
              <a:spcAft>
                <a:spcPts val="0"/>
              </a:spcAft>
              <a:buNone/>
              <a:defRPr sz="800" b="0"/>
            </a:lvl5pPr>
          </a:lstStyle>
          <a:p>
            <a:pPr lvl="0"/>
            <a:r>
              <a:rPr lang="en-GB"/>
              <a:t>Name</a:t>
            </a:r>
          </a:p>
          <a:p>
            <a:pPr lvl="1"/>
            <a:r>
              <a:rPr lang="en-GB"/>
              <a:t>Title</a:t>
            </a:r>
          </a:p>
          <a:p>
            <a:pPr lvl="2"/>
            <a:r>
              <a:rPr lang="en-GB"/>
              <a:t>Experience at FIL</a:t>
            </a:r>
          </a:p>
          <a:p>
            <a:pPr lvl="3"/>
            <a:r>
              <a:rPr lang="en-GB"/>
              <a:t>Investment experience</a:t>
            </a:r>
          </a:p>
        </p:txBody>
      </p:sp>
      <p:sp>
        <p:nvSpPr>
          <p:cNvPr id="27" name="Text Placeholder 16">
            <a:extLst>
              <a:ext uri="{FF2B5EF4-FFF2-40B4-BE49-F238E27FC236}">
                <a16:creationId xmlns:a16="http://schemas.microsoft.com/office/drawing/2014/main" id="{FC17CAAA-D48C-4002-8C7E-B6DC218141B4}"/>
              </a:ext>
            </a:extLst>
          </p:cNvPr>
          <p:cNvSpPr>
            <a:spLocks noGrp="1"/>
          </p:cNvSpPr>
          <p:nvPr>
            <p:ph type="body" sz="quarter" idx="31" hasCustomPrompt="1"/>
          </p:nvPr>
        </p:nvSpPr>
        <p:spPr>
          <a:xfrm>
            <a:off x="9124200" y="3136921"/>
            <a:ext cx="2587740" cy="677863"/>
          </a:xfrm>
        </p:spPr>
        <p:txBody>
          <a:bodyPr/>
          <a:lstStyle>
            <a:lvl1pPr marL="0" indent="0" algn="ctr">
              <a:spcAft>
                <a:spcPts val="600"/>
              </a:spcAft>
              <a:buNone/>
              <a:defRPr sz="1000" b="1"/>
            </a:lvl1pPr>
            <a:lvl2pPr marL="0" indent="0" algn="ctr">
              <a:spcBef>
                <a:spcPts val="0"/>
              </a:spcBef>
              <a:spcAft>
                <a:spcPts val="0"/>
              </a:spcAft>
              <a:buNone/>
              <a:defRPr sz="800" b="0"/>
            </a:lvl2pPr>
            <a:lvl3pPr marL="0" indent="0" algn="ctr">
              <a:spcBef>
                <a:spcPts val="0"/>
              </a:spcBef>
              <a:spcAft>
                <a:spcPts val="0"/>
              </a:spcAft>
              <a:buNone/>
              <a:defRPr sz="800" b="0"/>
            </a:lvl3pPr>
            <a:lvl4pPr algn="ctr">
              <a:spcBef>
                <a:spcPts val="0"/>
              </a:spcBef>
              <a:spcAft>
                <a:spcPts val="0"/>
              </a:spcAft>
              <a:buNone/>
              <a:defRPr sz="800" b="0"/>
            </a:lvl4pPr>
            <a:lvl5pPr algn="ctr">
              <a:spcAft>
                <a:spcPts val="0"/>
              </a:spcAft>
              <a:buNone/>
              <a:defRPr sz="800" b="0"/>
            </a:lvl5pPr>
          </a:lstStyle>
          <a:p>
            <a:pPr lvl="0"/>
            <a:r>
              <a:rPr lang="en-GB"/>
              <a:t>Name</a:t>
            </a:r>
          </a:p>
          <a:p>
            <a:pPr lvl="1"/>
            <a:r>
              <a:rPr lang="en-GB"/>
              <a:t>Title</a:t>
            </a:r>
          </a:p>
          <a:p>
            <a:pPr lvl="2"/>
            <a:r>
              <a:rPr lang="en-GB"/>
              <a:t>Experience at FIL</a:t>
            </a:r>
          </a:p>
          <a:p>
            <a:pPr lvl="3"/>
            <a:r>
              <a:rPr lang="en-GB"/>
              <a:t>Investment experience</a:t>
            </a:r>
          </a:p>
        </p:txBody>
      </p:sp>
    </p:spTree>
    <p:extLst>
      <p:ext uri="{BB962C8B-B14F-4D97-AF65-F5344CB8AC3E}">
        <p14:creationId xmlns:p14="http://schemas.microsoft.com/office/powerpoint/2010/main" val="3391856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8478A-2D59-4A18-87D8-F10EDF2A69ED}"/>
              </a:ext>
            </a:extLst>
          </p:cNvPr>
          <p:cNvSpPr>
            <a:spLocks noGrp="1"/>
          </p:cNvSpPr>
          <p:nvPr>
            <p:ph type="dt" sz="half" idx="24"/>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C2A8D8AB-E0F3-4F1F-9B9D-C889483B77D6}"/>
              </a:ext>
            </a:extLst>
          </p:cNvPr>
          <p:cNvSpPr>
            <a:spLocks noGrp="1"/>
          </p:cNvSpPr>
          <p:nvPr>
            <p:ph type="ftr" sz="quarter" idx="25"/>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C68211D3-260C-405C-B0B3-9664089278D2}"/>
              </a:ext>
            </a:extLst>
          </p:cNvPr>
          <p:cNvSpPr>
            <a:spLocks noGrp="1"/>
          </p:cNvSpPr>
          <p:nvPr>
            <p:ph type="title" hasCustomPrompt="1"/>
          </p:nvPr>
        </p:nvSpPr>
        <p:spPr/>
        <p:txBody>
          <a:bodyPr/>
          <a:lstStyle>
            <a:lvl1pPr>
              <a:defRPr/>
            </a:lvl1pPr>
          </a:lstStyle>
          <a:p>
            <a:r>
              <a:rPr lang="en-GB"/>
              <a:t>Click to add title</a:t>
            </a:r>
          </a:p>
        </p:txBody>
      </p:sp>
      <p:sp>
        <p:nvSpPr>
          <p:cNvPr id="22" name="text" descr="{&quot;templafy&quot;:{&quot;binding&quot;:&quot;Translations.PresentationSource&quot;,&quot;type&quot;:&quot;text&quot;}}" title="Translations.PresentationSource">
            <a:extLst>
              <a:ext uri="{FF2B5EF4-FFF2-40B4-BE49-F238E27FC236}">
                <a16:creationId xmlns:a16="http://schemas.microsoft.com/office/drawing/2014/main" id="{D93B0197-0637-4B45-BCF3-AE99F132898B}"/>
              </a:ext>
            </a:extLst>
          </p:cNvPr>
          <p:cNvSpPr>
            <a:spLocks noGrp="1"/>
          </p:cNvSpPr>
          <p:nvPr>
            <p:ph type="body" sz="quarter" idx="26"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4" name="text" descr="{&quot;templafy&quot;:{&quot;binding&quot;:&quot;Translations.Subtitle&quot;,&quot;type&quot;:&quot;text&quot;}}" title="Translations.Subtitle">
            <a:extLst>
              <a:ext uri="{FF2B5EF4-FFF2-40B4-BE49-F238E27FC236}">
                <a16:creationId xmlns:a16="http://schemas.microsoft.com/office/drawing/2014/main" id="{D7D3201E-CA93-4D3D-940A-6E8428DEC9DF}"/>
              </a:ext>
            </a:extLst>
          </p:cNvPr>
          <p:cNvSpPr>
            <a:spLocks noGrp="1"/>
          </p:cNvSpPr>
          <p:nvPr>
            <p:ph type="body" sz="quarter" idx="27"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4" name="text" descr="{&quot;templafy&quot;:{&quot;id&quot;:&quot;6fe8bff5-f21c-48a8-96b1-77e4e2b60604&quot;}}" title="Translations.PPText">
            <a:extLst>
              <a:ext uri="{FF2B5EF4-FFF2-40B4-BE49-F238E27FC236}">
                <a16:creationId xmlns:a16="http://schemas.microsoft.com/office/drawing/2014/main" id="{60B17DBE-546B-4330-A7FD-5CFDF16D0F02}"/>
              </a:ext>
            </a:extLst>
          </p:cNvPr>
          <p:cNvSpPr>
            <a:spLocks noGrp="1"/>
          </p:cNvSpPr>
          <p:nvPr>
            <p:ph idx="1" hasCustomPrompt="1"/>
          </p:nvPr>
        </p:nvSpPr>
        <p:spPr>
          <a:xfrm>
            <a:off x="466541" y="2613600"/>
            <a:ext cx="11246034" cy="3168000"/>
          </a:xfrm>
        </p:spPr>
        <p:txBody>
          <a:bodyPr/>
          <a:lstStyle/>
          <a:p>
            <a:pPr lvl="0"/>
            <a:r>
              <a:rPr lang="en-GB"/>
              <a:t>Click to add text</a:t>
            </a:r>
          </a:p>
        </p:txBody>
      </p:sp>
      <p:sp>
        <p:nvSpPr>
          <p:cNvPr id="35" name="Picture Placeholder 3">
            <a:extLst>
              <a:ext uri="{FF2B5EF4-FFF2-40B4-BE49-F238E27FC236}">
                <a16:creationId xmlns:a16="http://schemas.microsoft.com/office/drawing/2014/main" id="{1A279AE8-AFE5-44ED-9E1F-D5DDD9005D2B}"/>
              </a:ext>
            </a:extLst>
          </p:cNvPr>
          <p:cNvSpPr>
            <a:spLocks noGrp="1"/>
          </p:cNvSpPr>
          <p:nvPr>
            <p:ph type="pic" sz="quarter" idx="19" hasCustomPrompt="1"/>
          </p:nvPr>
        </p:nvSpPr>
        <p:spPr>
          <a:xfrm>
            <a:off x="466541" y="1393200"/>
            <a:ext cx="936000" cy="936000"/>
          </a:xfrm>
          <a:prstGeom prst="ellipse">
            <a:avLst/>
          </a:prstGeom>
          <a:ln>
            <a:solidFill>
              <a:schemeClr val="tx2">
                <a:lumMod val="20000"/>
                <a:lumOff val="80000"/>
              </a:schemeClr>
            </a:solidFill>
          </a:ln>
        </p:spPr>
        <p:txBody>
          <a:bodyPr anchor="ctr"/>
          <a:lstStyle>
            <a:lvl1pPr marL="0" indent="0" algn="ctr">
              <a:buNone/>
              <a:defRPr/>
            </a:lvl1pPr>
          </a:lstStyle>
          <a:p>
            <a:r>
              <a:rPr lang="en-GB"/>
              <a:t>Insert picture</a:t>
            </a:r>
          </a:p>
        </p:txBody>
      </p:sp>
      <p:sp>
        <p:nvSpPr>
          <p:cNvPr id="36" name="Text Placeholder 10">
            <a:extLst>
              <a:ext uri="{FF2B5EF4-FFF2-40B4-BE49-F238E27FC236}">
                <a16:creationId xmlns:a16="http://schemas.microsoft.com/office/drawing/2014/main" id="{501D2476-4225-4A9D-B7CD-02A936D42A1F}"/>
              </a:ext>
            </a:extLst>
          </p:cNvPr>
          <p:cNvSpPr>
            <a:spLocks noGrp="1"/>
          </p:cNvSpPr>
          <p:nvPr>
            <p:ph type="body" sz="quarter" idx="23" hasCustomPrompt="1"/>
          </p:nvPr>
        </p:nvSpPr>
        <p:spPr>
          <a:xfrm>
            <a:off x="1547999" y="1393200"/>
            <a:ext cx="10177459" cy="560595"/>
          </a:xfrm>
        </p:spPr>
        <p:txBody>
          <a:bodyPr/>
          <a:lstStyle>
            <a:lvl1pPr marL="0" indent="0">
              <a:spcBef>
                <a:spcPts val="0"/>
              </a:spcBef>
              <a:spcAft>
                <a:spcPts val="100"/>
              </a:spcAft>
              <a:buNone/>
              <a:defRPr/>
            </a:lvl1pPr>
            <a:lvl2pPr marL="0" indent="0">
              <a:spcBef>
                <a:spcPts val="0"/>
              </a:spcBef>
              <a:spcAft>
                <a:spcPts val="100"/>
              </a:spcAft>
              <a:buNone/>
              <a:defRPr sz="1000"/>
            </a:lvl2pPr>
          </a:lstStyle>
          <a:p>
            <a:pPr lvl="0"/>
            <a:r>
              <a:rPr lang="en-US"/>
              <a:t>Name, Title</a:t>
            </a:r>
          </a:p>
          <a:p>
            <a:pPr lvl="1"/>
            <a:r>
              <a:rPr lang="en-US"/>
              <a:t>Based in:</a:t>
            </a:r>
          </a:p>
          <a:p>
            <a:pPr lvl="1"/>
            <a:r>
              <a:rPr lang="en-US"/>
              <a:t>Investment experience</a:t>
            </a:r>
            <a:endParaRPr lang="en-GB"/>
          </a:p>
        </p:txBody>
      </p:sp>
      <p:sp>
        <p:nvSpPr>
          <p:cNvPr id="37" name="Content Placeholder 4">
            <a:extLst>
              <a:ext uri="{FF2B5EF4-FFF2-40B4-BE49-F238E27FC236}">
                <a16:creationId xmlns:a16="http://schemas.microsoft.com/office/drawing/2014/main" id="{B4E465A5-FE05-49E3-AFE7-32622C8C874E}"/>
              </a:ext>
            </a:extLst>
          </p:cNvPr>
          <p:cNvSpPr>
            <a:spLocks noGrp="1"/>
          </p:cNvSpPr>
          <p:nvPr>
            <p:ph sz="quarter" idx="28" hasCustomPrompt="1"/>
          </p:nvPr>
        </p:nvSpPr>
        <p:spPr>
          <a:xfrm>
            <a:off x="1547999" y="2025203"/>
            <a:ext cx="10177460" cy="454600"/>
          </a:xfrm>
        </p:spPr>
        <p:txBody>
          <a:bodyPr/>
          <a:lstStyle>
            <a:lvl1pPr marL="0" indent="0">
              <a:buNone/>
              <a:defRPr sz="900"/>
            </a:lvl1pPr>
          </a:lstStyle>
          <a:p>
            <a:pPr lvl="0"/>
            <a:r>
              <a:rPr lang="en-US"/>
              <a:t>Info</a:t>
            </a:r>
            <a:endParaRPr lang="en-GB"/>
          </a:p>
        </p:txBody>
      </p:sp>
    </p:spTree>
    <p:extLst>
      <p:ext uri="{BB962C8B-B14F-4D97-AF65-F5344CB8AC3E}">
        <p14:creationId xmlns:p14="http://schemas.microsoft.com/office/powerpoint/2010/main" val="3016380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A2FF990-6277-4B81-9755-1DBFD4663E6B}"/>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0429B0B5-3ACC-408A-9E67-36A82110824A}"/>
              </a:ext>
            </a:extLst>
          </p:cNvPr>
          <p:cNvSpPr>
            <a:spLocks noGrp="1"/>
          </p:cNvSpPr>
          <p:nvPr>
            <p:ph type="ftr" sz="quarter" idx="18"/>
          </p:nvPr>
        </p:nvSpPr>
        <p:spPr/>
        <p:txBody>
          <a:bodyPr/>
          <a:lstStyle/>
          <a:p>
            <a:endParaRPr lang="en-GB"/>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p:txBody>
          <a:bodyPr/>
          <a:lstStyle>
            <a:lvl1pPr>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F856A493-9481-4D1A-BDEB-6B29EE4AC3E4}"/>
              </a:ext>
            </a:extLst>
          </p:cNvPr>
          <p:cNvSpPr>
            <a:spLocks noGrp="1"/>
          </p:cNvSpPr>
          <p:nvPr>
            <p:ph type="body" sz="quarter" idx="19"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9" name="text" descr="{&quot;templafy&quot;:{&quot;binding&quot;:&quot;Translations.Subtitle&quot;,&quot;type&quot;:&quot;text&quot;}}" title="Translations.Subtitle">
            <a:extLst>
              <a:ext uri="{FF2B5EF4-FFF2-40B4-BE49-F238E27FC236}">
                <a16:creationId xmlns:a16="http://schemas.microsoft.com/office/drawing/2014/main" id="{6F5D52FF-C66C-496E-BD69-A01B913A4B84}"/>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647900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7B810D5-2E56-4E22-9D5A-8E3C955E4CD0}"/>
              </a:ext>
            </a:extLst>
          </p:cNvPr>
          <p:cNvSpPr>
            <a:spLocks noGrp="1"/>
          </p:cNvSpPr>
          <p:nvPr>
            <p:ph type="dt" sz="half" idx="10"/>
          </p:nvPr>
        </p:nvSpPr>
        <p:spPr/>
        <p:txBody>
          <a:bodyPr/>
          <a:lstStyle/>
          <a:p>
            <a:fld id="{46DB9A6D-AAF2-4D85-9590-A28779EED1E4}" type="datetime6">
              <a:rPr lang="en-GB" smtClean="0"/>
              <a:t>November 23</a:t>
            </a:fld>
            <a:endParaRPr lang="en-GB"/>
          </a:p>
        </p:txBody>
      </p:sp>
      <p:sp>
        <p:nvSpPr>
          <p:cNvPr id="6" name="Footer Placeholder 5">
            <a:extLst>
              <a:ext uri="{FF2B5EF4-FFF2-40B4-BE49-F238E27FC236}">
                <a16:creationId xmlns:a16="http://schemas.microsoft.com/office/drawing/2014/main" id="{53324240-F6EE-4DFA-8693-25DE76D3E09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1690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TIPS &amp; TRICKS - YOUR USER GUIDE</a:t>
            </a:r>
          </a:p>
        </p:txBody>
      </p:sp>
      <p:sp>
        <p:nvSpPr>
          <p:cNvPr id="29" name="Text Box 2"/>
          <p:cNvSpPr txBox="1">
            <a:spLocks noChangeArrowheads="1"/>
          </p:cNvSpPr>
          <p:nvPr userDrawn="1"/>
        </p:nvSpPr>
        <p:spPr bwMode="auto">
          <a:xfrm>
            <a:off x="539752" y="1806575"/>
            <a:ext cx="228036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TEXT STYLES</a:t>
            </a:r>
            <a:endParaRPr lang="en-GB"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Use the </a:t>
            </a:r>
            <a:r>
              <a:rPr lang="en-GB" altLang="da-DK" sz="900" b="1" noProof="1">
                <a:solidFill>
                  <a:schemeClr val="tx1"/>
                </a:solidFill>
                <a:latin typeface="Arial" panose="020B0604020202020204" pitchFamily="34" charset="0"/>
                <a:cs typeface="Arial" panose="020B0604020202020204" pitchFamily="34" charset="0"/>
              </a:rPr>
              <a:t>TAB</a:t>
            </a:r>
            <a:r>
              <a:rPr lang="en-GB" altLang="da-DK" sz="900" b="0" noProof="1">
                <a:solidFill>
                  <a:schemeClr val="tx1"/>
                </a:solidFill>
                <a:latin typeface="Arial" panose="020B0604020202020204" pitchFamily="34" charset="0"/>
                <a:cs typeface="Arial" panose="020B0604020202020204" pitchFamily="34" charset="0"/>
              </a:rPr>
              <a:t>-key</a:t>
            </a:r>
            <a:r>
              <a:rPr lang="en-GB" altLang="da-DK" sz="900" b="0" baseline="0" noProof="1">
                <a:solidFill>
                  <a:schemeClr val="tx1"/>
                </a:solidFill>
                <a:latin typeface="Arial" panose="020B0604020202020204" pitchFamily="34" charset="0"/>
                <a:cs typeface="Arial" panose="020B0604020202020204" pitchFamily="34" charset="0"/>
              </a:rPr>
              <a:t> to jump through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levels. Click </a:t>
            </a:r>
            <a:r>
              <a:rPr lang="en-GB" altLang="da-DK" sz="900" b="1" baseline="0" noProof="1">
                <a:solidFill>
                  <a:schemeClr val="tx1"/>
                </a:solidFill>
                <a:latin typeface="Arial" panose="020B0604020202020204" pitchFamily="34" charset="0"/>
                <a:cs typeface="Arial" panose="020B0604020202020204" pitchFamily="34" charset="0"/>
              </a:rPr>
              <a:t>ENTER</a:t>
            </a:r>
            <a:r>
              <a:rPr lang="en-GB" altLang="da-DK" sz="900" b="0" baseline="0" noProof="1">
                <a:solidFill>
                  <a:schemeClr val="tx1"/>
                </a:solidFill>
                <a:latin typeface="Arial" panose="020B0604020202020204" pitchFamily="34" charset="0"/>
                <a:cs typeface="Arial" panose="020B0604020202020204" pitchFamily="34" charset="0"/>
              </a:rPr>
              <a:t>, then </a:t>
            </a:r>
            <a:r>
              <a:rPr lang="en-GB" altLang="da-DK" sz="900" b="1" baseline="0" noProof="1">
                <a:solidFill>
                  <a:schemeClr val="tx1"/>
                </a:solidFill>
                <a:latin typeface="Arial" panose="020B0604020202020204" pitchFamily="34" charset="0"/>
                <a:cs typeface="Arial" panose="020B0604020202020204" pitchFamily="34" charset="0"/>
              </a:rPr>
              <a:t>TAB</a:t>
            </a:r>
            <a:r>
              <a:rPr lang="en-GB"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Arial" panose="020B0604020202020204" pitchFamily="34" charset="0"/>
                <a:cs typeface="Arial" panose="020B0604020202020204" pitchFamily="34" charset="0"/>
              </a:rPr>
              <a:t>To go back in levels use </a:t>
            </a:r>
            <a:r>
              <a:rPr lang="en-GB" altLang="da-DK" sz="900" b="1" baseline="0" noProof="1">
                <a:solidFill>
                  <a:schemeClr val="tx1"/>
                </a:solidFill>
                <a:latin typeface="Arial" panose="020B0604020202020204" pitchFamily="34" charset="0"/>
                <a:cs typeface="Arial" panose="020B0604020202020204" pitchFamily="34" charset="0"/>
              </a:rPr>
              <a:t>SHIFT-TAB</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900" noProof="1">
                <a:solidFill>
                  <a:schemeClr val="tx1"/>
                </a:solidFill>
                <a:latin typeface="Arial" panose="020B0604020202020204" pitchFamily="34" charset="0"/>
                <a:cs typeface="Arial" panose="020B0604020202020204" pitchFamily="34" charset="0"/>
              </a:rPr>
              <a:t>Alternatively, </a:t>
            </a:r>
            <a:r>
              <a:rPr lang="en-GB" sz="900" b="1" noProof="1">
                <a:solidFill>
                  <a:schemeClr val="tx1"/>
                </a:solidFill>
                <a:latin typeface="Arial" panose="020B0604020202020204" pitchFamily="34" charset="0"/>
                <a:cs typeface="Arial" panose="020B0604020202020204" pitchFamily="34" charset="0"/>
              </a:rPr>
              <a:t>Increase</a:t>
            </a:r>
            <a:r>
              <a:rPr lang="en-GB" sz="900" baseline="0" noProof="1">
                <a:solidFill>
                  <a:schemeClr val="tx1"/>
                </a:solidFill>
                <a:latin typeface="Arial" panose="020B0604020202020204" pitchFamily="34" charset="0"/>
                <a:cs typeface="Arial" panose="020B0604020202020204" pitchFamily="34" charset="0"/>
              </a:rPr>
              <a:t> and</a:t>
            </a:r>
            <a:br>
              <a:rPr lang="en-GB" sz="900" baseline="0" noProof="1">
                <a:solidFill>
                  <a:schemeClr val="tx1"/>
                </a:solidFill>
                <a:latin typeface="Arial" panose="020B0604020202020204" pitchFamily="34" charset="0"/>
                <a:cs typeface="Arial" panose="020B0604020202020204" pitchFamily="34" charset="0"/>
              </a:rPr>
            </a:br>
            <a:r>
              <a:rPr lang="en-GB" sz="900" b="1" baseline="0" noProof="1">
                <a:solidFill>
                  <a:schemeClr val="tx1"/>
                </a:solidFill>
                <a:latin typeface="Arial" panose="020B0604020202020204" pitchFamily="34" charset="0"/>
                <a:cs typeface="Arial" panose="020B0604020202020204" pitchFamily="34" charset="0"/>
              </a:rPr>
              <a:t>Decrease </a:t>
            </a:r>
            <a:r>
              <a:rPr lang="en-GB" sz="900" baseline="0" noProof="1">
                <a:solidFill>
                  <a:schemeClr val="tx1"/>
                </a:solidFill>
                <a:latin typeface="Arial" panose="020B0604020202020204" pitchFamily="34" charset="0"/>
                <a:cs typeface="Arial" panose="020B0604020202020204" pitchFamily="34" charset="0"/>
              </a:rPr>
              <a:t>list level can be used</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Delete bullet for regular text.</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Click on the menu </a:t>
            </a:r>
            <a:r>
              <a:rPr lang="en-GB" altLang="da-DK" sz="900" b="1" noProof="1">
                <a:solidFill>
                  <a:schemeClr val="tx1"/>
                </a:solidFill>
                <a:latin typeface="Arial" panose="020B0604020202020204" pitchFamily="34" charset="0"/>
                <a:cs typeface="Arial" panose="020B0604020202020204" pitchFamily="34" charset="0"/>
              </a:rPr>
              <a:t>New Slide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Home</a:t>
            </a:r>
            <a:r>
              <a:rPr lang="en-GB" altLang="da-DK" sz="900" b="0" noProof="1">
                <a:solidFill>
                  <a:schemeClr val="tx1"/>
                </a:solidFill>
                <a:latin typeface="Arial" panose="020B0604020202020204" pitchFamily="34" charset="0"/>
                <a:cs typeface="Arial" panose="020B0604020202020204" pitchFamily="34" charset="0"/>
              </a:rPr>
              <a:t> tab to insert a new slide</a:t>
            </a:r>
            <a:br>
              <a:rPr lang="en-GB" altLang="da-DK" sz="900" b="0" noProof="1">
                <a:solidFill>
                  <a:schemeClr val="tx1"/>
                </a:solidFill>
                <a:latin typeface="Arial" panose="020B0604020202020204" pitchFamily="34" charset="0"/>
                <a:cs typeface="Arial" panose="020B0604020202020204" pitchFamily="34" charset="0"/>
              </a:rPr>
            </a:br>
            <a:br>
              <a:rPr lang="en-GB" altLang="da-DK" sz="900" b="0" noProof="1">
                <a:solidFill>
                  <a:schemeClr val="tx1"/>
                </a:solidFill>
                <a:latin typeface="Arial" panose="020B0604020202020204" pitchFamily="34" charset="0"/>
                <a:cs typeface="Arial" panose="020B0604020202020204" pitchFamily="34" charset="0"/>
              </a:rPr>
            </a:br>
            <a:r>
              <a:rPr lang="en-GB" altLang="da-DK" sz="900" b="1" noProof="1">
                <a:solidFill>
                  <a:schemeClr val="tx1"/>
                </a:solidFill>
                <a:latin typeface="Arial" panose="020B0604020202020204" pitchFamily="34" charset="0"/>
                <a:cs typeface="Arial" panose="020B0604020202020204" pitchFamily="34" charset="0"/>
              </a:rPr>
              <a:t>Change layout</a:t>
            </a:r>
            <a:endParaRPr lang="en-GB" altLang="da-DK" sz="9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900">
                <a:solidFill>
                  <a:srgbClr val="000000"/>
                </a:solidFill>
                <a:latin typeface="Arial" panose="020B0604020202020204" pitchFamily="34" charset="0"/>
                <a:ea typeface="Times New Roman" panose="02020603050405020304" pitchFamily="18" charset="0"/>
              </a:rPr>
              <a:t>Click on the arrow next to </a:t>
            </a:r>
            <a:r>
              <a:rPr lang="en-GB" sz="900" b="1">
                <a:solidFill>
                  <a:srgbClr val="000000"/>
                </a:solidFill>
                <a:latin typeface="Arial" panose="020B0604020202020204" pitchFamily="34" charset="0"/>
                <a:ea typeface="Times New Roman" panose="02020603050405020304" pitchFamily="18" charset="0"/>
              </a:rPr>
              <a:t>Layout</a:t>
            </a:r>
            <a:br>
              <a:rPr lang="en-GB" sz="900" b="1">
                <a:solidFill>
                  <a:srgbClr val="000000"/>
                </a:solidFill>
                <a:latin typeface="Arial" panose="020B0604020202020204" pitchFamily="34" charset="0"/>
                <a:ea typeface="Times New Roman" panose="02020603050405020304" pitchFamily="18" charset="0"/>
              </a:rPr>
            </a:br>
            <a:r>
              <a:rPr lang="en-GB" sz="900">
                <a:solidFill>
                  <a:srgbClr val="000000"/>
                </a:solidFill>
                <a:latin typeface="Arial" panose="020B0604020202020204" pitchFamily="34" charset="0"/>
                <a:ea typeface="Times New Roman" panose="02020603050405020304" pitchFamily="18" charset="0"/>
              </a:rPr>
              <a:t>to view a dropdown menu of possible slide layouts</a:t>
            </a:r>
            <a:endParaRPr lang="en-GB" sz="900">
              <a:latin typeface="Times New Roman" panose="02020603050405020304" pitchFamily="18" charset="0"/>
              <a:ea typeface="Times New Roman" panose="02020603050405020304" pitchFamily="18" charset="0"/>
            </a:endParaRPr>
          </a:p>
        </p:txBody>
      </p:sp>
      <p:sp>
        <p:nvSpPr>
          <p:cNvPr id="21" name="Text Box 3"/>
          <p:cNvSpPr txBox="1">
            <a:spLocks noChangeArrowheads="1"/>
          </p:cNvSpPr>
          <p:nvPr userDrawn="1"/>
        </p:nvSpPr>
        <p:spPr bwMode="auto">
          <a:xfrm>
            <a:off x="4498494" y="1815926"/>
            <a:ext cx="2196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en-GB"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Arial" panose="020B0604020202020204" pitchFamily="34" charset="0"/>
                <a:cs typeface="Arial" panose="020B0604020202020204" pitchFamily="34" charset="0"/>
              </a:rPr>
              <a:t>Click the </a:t>
            </a:r>
            <a:r>
              <a:rPr lang="en-GB" altLang="da-DK" sz="900" b="1" baseline="0" noProof="1">
                <a:solidFill>
                  <a:schemeClr val="tx1"/>
                </a:solidFill>
                <a:latin typeface="Arial" panose="020B0604020202020204" pitchFamily="34" charset="0"/>
                <a:cs typeface="Arial" panose="020B0604020202020204" pitchFamily="34" charset="0"/>
              </a:rPr>
              <a:t>Reset </a:t>
            </a:r>
            <a:r>
              <a:rPr lang="en-GB" altLang="da-DK" sz="900" noProof="1">
                <a:solidFill>
                  <a:schemeClr val="tx1"/>
                </a:solidFill>
                <a:latin typeface="Arial" panose="020B0604020202020204" pitchFamily="34" charset="0"/>
                <a:cs typeface="Arial" panose="020B0604020202020204" pitchFamily="34" charset="0"/>
              </a:rPr>
              <a:t>menu to reset position, size</a:t>
            </a:r>
            <a:r>
              <a:rPr lang="en-GB" altLang="da-DK" sz="900" baseline="0" noProof="1">
                <a:solidFill>
                  <a:schemeClr val="tx1"/>
                </a:solidFill>
                <a:latin typeface="Arial" panose="020B0604020202020204" pitchFamily="34" charset="0"/>
                <a:cs typeface="Arial" panose="020B0604020202020204" pitchFamily="34" charset="0"/>
              </a:rPr>
              <a:t> and formatting of the </a:t>
            </a:r>
            <a:br>
              <a:rPr lang="en-GB" altLang="da-DK" sz="900" baseline="0" noProof="1">
                <a:solidFill>
                  <a:schemeClr val="tx1"/>
                </a:solidFill>
                <a:latin typeface="Arial" panose="020B0604020202020204" pitchFamily="34" charset="0"/>
                <a:cs typeface="Arial" panose="020B0604020202020204" pitchFamily="34" charset="0"/>
              </a:rPr>
            </a:br>
            <a:r>
              <a:rPr lang="en-GB" altLang="da-DK" sz="900" baseline="0" noProof="1">
                <a:solidFill>
                  <a:schemeClr val="tx1"/>
                </a:solidFill>
                <a:latin typeface="Arial" panose="020B0604020202020204" pitchFamily="34" charset="0"/>
                <a:cs typeface="Arial" panose="020B0604020202020204" pitchFamily="34" charset="0"/>
              </a:rPr>
              <a:t>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GB"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Crop</a:t>
            </a:r>
            <a:r>
              <a:rPr lang="en-GB" altLang="da-DK" sz="900" b="0" noProof="1">
                <a:solidFill>
                  <a:schemeClr val="tx1"/>
                </a:solidFill>
                <a:latin typeface="Arial" panose="020B0604020202020204" pitchFamily="34" charset="0"/>
                <a:cs typeface="Arial" panose="020B0604020202020204" pitchFamily="34" charset="0"/>
              </a:rPr>
              <a:t> to change size or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If you want to scale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hold </a:t>
            </a:r>
            <a:r>
              <a:rPr lang="en-GB" altLang="da-DK" sz="900" b="1" noProof="1">
                <a:solidFill>
                  <a:schemeClr val="tx1"/>
                </a:solidFill>
                <a:latin typeface="Arial" panose="020B0604020202020204" pitchFamily="34" charset="0"/>
                <a:cs typeface="Arial" panose="020B0604020202020204" pitchFamily="34" charset="0"/>
              </a:rPr>
              <a:t>SHIFT</a:t>
            </a:r>
            <a:r>
              <a:rPr lang="en-GB" altLang="da-DK" sz="900" b="0" noProof="1">
                <a:solidFill>
                  <a:schemeClr val="tx1"/>
                </a:solidFill>
                <a:latin typeface="Arial" panose="020B0604020202020204" pitchFamily="34" charset="0"/>
                <a:cs typeface="Arial" panose="020B0604020202020204" pitchFamily="34" charset="0"/>
              </a:rPr>
              <a:t>-key down while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dragging the corners of the picture</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altLang="da-DK" sz="900" b="0" noProof="1">
                <a:solidFill>
                  <a:schemeClr val="tx1"/>
                </a:solidFill>
                <a:latin typeface="Arial" panose="020B0604020202020204" pitchFamily="34" charset="0"/>
                <a:cs typeface="Arial" panose="020B0604020202020204" pitchFamily="34" charset="0"/>
              </a:rPr>
              <a:t>If you delete the picture and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insert a new one, the picture may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lie in front of the text or graphic.</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If this happens, select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right-click and choose </a:t>
            </a:r>
            <a:r>
              <a:rPr lang="en-GB"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8076214" y="1806575"/>
            <a:ext cx="2358243"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HEADER &amp; FOOTER</a:t>
            </a:r>
            <a:endParaRPr lang="en-GB"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on </a:t>
            </a:r>
            <a:r>
              <a:rPr lang="en-GB" altLang="da-DK" sz="900" b="1" noProof="1">
                <a:solidFill>
                  <a:schemeClr val="tx1"/>
                </a:solidFill>
                <a:latin typeface="Arial" panose="020B0604020202020204" pitchFamily="34" charset="0"/>
                <a:cs typeface="Arial" panose="020B0604020202020204" pitchFamily="34" charset="0"/>
              </a:rPr>
              <a:t>Header and Footer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Insert</a:t>
            </a:r>
            <a:r>
              <a:rPr lang="en-GB" altLang="da-DK" sz="9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Apply to All </a:t>
            </a:r>
            <a:r>
              <a:rPr lang="en-GB" altLang="da-DK" sz="900" b="0" noProof="1">
                <a:solidFill>
                  <a:schemeClr val="tx1"/>
                </a:solidFill>
                <a:latin typeface="Arial" panose="020B0604020202020204" pitchFamily="34" charset="0"/>
                <a:cs typeface="Arial" panose="020B0604020202020204" pitchFamily="34" charset="0"/>
              </a:rPr>
              <a:t>or </a:t>
            </a:r>
            <a:r>
              <a:rPr lang="en-GB" altLang="da-DK" sz="900" b="1" noProof="1">
                <a:solidFill>
                  <a:schemeClr val="tx1"/>
                </a:solidFill>
                <a:latin typeface="Arial" panose="020B0604020202020204" pitchFamily="34" charset="0"/>
                <a:cs typeface="Arial" panose="020B0604020202020204" pitchFamily="34" charset="0"/>
              </a:rPr>
              <a:t>Apply</a:t>
            </a:r>
            <a:r>
              <a:rPr lang="en-GB" altLang="da-DK" sz="900" b="0" noProof="1">
                <a:solidFill>
                  <a:schemeClr val="tx1"/>
                </a:solidFill>
                <a:latin typeface="Arial" panose="020B0604020202020204" pitchFamily="34" charset="0"/>
                <a:cs typeface="Arial" panose="020B0604020202020204" pitchFamily="34" charset="0"/>
              </a:rPr>
              <a:t> if only used on one slide</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600">
                <a:latin typeface="Arial" panose="020B0604020202020204" pitchFamily="34" charset="0"/>
                <a:cs typeface="Arial" panose="020B0604020202020204" pitchFamily="34" charset="0"/>
              </a:rPr>
              <a:t>GRIDLINES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the </a:t>
            </a:r>
            <a:r>
              <a:rPr lang="en-GB" altLang="da-DK" sz="900" b="1" noProof="1">
                <a:solidFill>
                  <a:schemeClr val="tx1"/>
                </a:solidFill>
                <a:latin typeface="Arial" panose="020B0604020202020204" pitchFamily="34" charset="0"/>
                <a:cs typeface="Arial" panose="020B0604020202020204" pitchFamily="34" charset="0"/>
              </a:rPr>
              <a:t>View</a:t>
            </a:r>
            <a:r>
              <a:rPr lang="en-GB" altLang="da-DK" sz="900" b="0" noProof="1">
                <a:solidFill>
                  <a:schemeClr val="tx1"/>
                </a:solidFill>
                <a:latin typeface="Arial" panose="020B0604020202020204" pitchFamily="34" charset="0"/>
                <a:cs typeface="Arial" panose="020B0604020202020204" pitchFamily="34" charset="0"/>
              </a:rPr>
              <a:t> tab and set tick mark next to </a:t>
            </a:r>
            <a:r>
              <a:rPr lang="en-GB" altLang="da-DK" sz="900" b="1" noProof="1">
                <a:solidFill>
                  <a:schemeClr val="tx1"/>
                </a:solidFill>
                <a:latin typeface="Arial" panose="020B0604020202020204" pitchFamily="34" charset="0"/>
                <a:cs typeface="Arial" panose="020B0604020202020204" pitchFamily="34" charset="0"/>
              </a:rPr>
              <a:t>Guides</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Alt + F9 </a:t>
            </a:r>
            <a:r>
              <a:rPr lang="en-GB" altLang="da-DK" sz="900" b="0" noProof="1">
                <a:solidFill>
                  <a:schemeClr val="tx1"/>
                </a:solidFill>
                <a:latin typeface="Arial" panose="020B0604020202020204" pitchFamily="34" charset="0"/>
                <a:cs typeface="Arial" panose="020B0604020202020204" pitchFamily="34" charset="0"/>
              </a:rPr>
              <a:t>for quick view of guides</a:t>
            </a: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901921" y="3444894"/>
            <a:ext cx="257143" cy="285714"/>
          </a:xfrm>
          <a:prstGeom prst="rect">
            <a:avLst/>
          </a:prstGeom>
        </p:spPr>
      </p:pic>
      <p:pic>
        <p:nvPicPr>
          <p:cNvPr id="30" name="Picture 29">
            <a:extLst>
              <a:ext uri="{FF2B5EF4-FFF2-40B4-BE49-F238E27FC236}">
                <a16:creationId xmlns:a16="http://schemas.microsoft.com/office/drawing/2014/main" id="{6F02021C-F6D2-4E6A-8629-C6315B3791E9}"/>
              </a:ext>
            </a:extLst>
          </p:cNvPr>
          <p:cNvPicPr>
            <a:picLocks noChangeAspect="1"/>
          </p:cNvPicPr>
          <p:nvPr userDrawn="1"/>
        </p:nvPicPr>
        <p:blipFill>
          <a:blip r:embed="rId3"/>
          <a:stretch>
            <a:fillRect/>
          </a:stretch>
        </p:blipFill>
        <p:spPr>
          <a:xfrm>
            <a:off x="2859631" y="2789820"/>
            <a:ext cx="457143" cy="257143"/>
          </a:xfrm>
          <a:prstGeom prst="rect">
            <a:avLst/>
          </a:prstGeom>
        </p:spPr>
      </p:pic>
      <p:pic>
        <p:nvPicPr>
          <p:cNvPr id="32" name="Picture 31">
            <a:extLst>
              <a:ext uri="{FF2B5EF4-FFF2-40B4-BE49-F238E27FC236}">
                <a16:creationId xmlns:a16="http://schemas.microsoft.com/office/drawing/2014/main" id="{CF428D6C-AC8F-46DD-96BA-C0A5E4DDB306}"/>
              </a:ext>
            </a:extLst>
          </p:cNvPr>
          <p:cNvPicPr>
            <a:picLocks noChangeAspect="1"/>
          </p:cNvPicPr>
          <p:nvPr userDrawn="1"/>
        </p:nvPicPr>
        <p:blipFill>
          <a:blip r:embed="rId4"/>
          <a:stretch>
            <a:fillRect/>
          </a:stretch>
        </p:blipFill>
        <p:spPr>
          <a:xfrm>
            <a:off x="2866052" y="5077014"/>
            <a:ext cx="475428" cy="176762"/>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631300" y="3022889"/>
            <a:ext cx="341204" cy="321707"/>
          </a:xfrm>
          <a:prstGeom prst="rect">
            <a:avLst/>
          </a:prstGeom>
        </p:spPr>
      </p:pic>
      <p:pic>
        <p:nvPicPr>
          <p:cNvPr id="18" name="Picture 16">
            <a:extLst>
              <a:ext uri="{FF2B5EF4-FFF2-40B4-BE49-F238E27FC236}">
                <a16:creationId xmlns:a16="http://schemas.microsoft.com/office/drawing/2014/main" id="{CB77F55A-FFA2-402F-B40F-8F779E0D8892}"/>
              </a:ext>
            </a:extLst>
          </p:cNvPr>
          <p:cNvPicPr>
            <a:picLocks noChangeAspect="1"/>
          </p:cNvPicPr>
          <p:nvPr userDrawn="1"/>
        </p:nvPicPr>
        <p:blipFill>
          <a:blip r:embed="rId6"/>
          <a:stretch>
            <a:fillRect/>
          </a:stretch>
        </p:blipFill>
        <p:spPr>
          <a:xfrm>
            <a:off x="2866053" y="4393369"/>
            <a:ext cx="328881" cy="505501"/>
          </a:xfrm>
          <a:prstGeom prst="rect">
            <a:avLst/>
          </a:prstGeom>
        </p:spPr>
      </p:pic>
      <p:pic>
        <p:nvPicPr>
          <p:cNvPr id="20" name="Picture 20">
            <a:extLst>
              <a:ext uri="{FF2B5EF4-FFF2-40B4-BE49-F238E27FC236}">
                <a16:creationId xmlns:a16="http://schemas.microsoft.com/office/drawing/2014/main" id="{74EBBED2-6C3D-4EF3-81AF-CC99C81AD463}"/>
              </a:ext>
            </a:extLst>
          </p:cNvPr>
          <p:cNvPicPr>
            <a:picLocks noChangeAspect="1"/>
          </p:cNvPicPr>
          <p:nvPr userDrawn="1"/>
        </p:nvPicPr>
        <p:blipFill>
          <a:blip r:embed="rId7"/>
          <a:stretch>
            <a:fillRect/>
          </a:stretch>
        </p:blipFill>
        <p:spPr>
          <a:xfrm>
            <a:off x="6703714" y="2041703"/>
            <a:ext cx="538465" cy="172841"/>
          </a:xfrm>
          <a:prstGeom prst="rect">
            <a:avLst/>
          </a:prstGeom>
        </p:spPr>
      </p:pic>
      <p:pic>
        <p:nvPicPr>
          <p:cNvPr id="23" name="Picture 19">
            <a:extLst>
              <a:ext uri="{FF2B5EF4-FFF2-40B4-BE49-F238E27FC236}">
                <a16:creationId xmlns:a16="http://schemas.microsoft.com/office/drawing/2014/main" id="{1F335833-63D9-4A9D-A1D1-07499FE23053}"/>
              </a:ext>
            </a:extLst>
          </p:cNvPr>
          <p:cNvPicPr>
            <a:picLocks noChangeAspect="1"/>
          </p:cNvPicPr>
          <p:nvPr userDrawn="1"/>
        </p:nvPicPr>
        <p:blipFill>
          <a:blip r:embed="rId8"/>
          <a:stretch>
            <a:fillRect/>
          </a:stretch>
        </p:blipFill>
        <p:spPr>
          <a:xfrm>
            <a:off x="6707444" y="3829283"/>
            <a:ext cx="313788" cy="543900"/>
          </a:xfrm>
          <a:prstGeom prst="rect">
            <a:avLst/>
          </a:prstGeom>
        </p:spPr>
      </p:pic>
    </p:spTree>
    <p:extLst>
      <p:ext uri="{BB962C8B-B14F-4D97-AF65-F5344CB8AC3E}">
        <p14:creationId xmlns:p14="http://schemas.microsoft.com/office/powerpoint/2010/main" val="359746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a:t>Click to add title</a:t>
            </a:r>
          </a:p>
        </p:txBody>
      </p:sp>
      <p:sp>
        <p:nvSpPr>
          <p:cNvPr id="14" name="text" descr="{&quot;templafy&quot;:{&quot;binding&quot;:&quot;Translations.Subtitle&quot;,&quot;type&quot;:&quot;text&quot;}}" title="Translations.Subtitle">
            <a:extLst>
              <a:ext uri="{FF2B5EF4-FFF2-40B4-BE49-F238E27FC236}">
                <a16:creationId xmlns:a16="http://schemas.microsoft.com/office/drawing/2014/main" id="{D81455BA-0EB2-4EFE-BDF5-606071FCC4C8}"/>
              </a:ext>
            </a:extLst>
          </p:cNvPr>
          <p:cNvSpPr>
            <a:spLocks noGrp="1"/>
          </p:cNvSpPr>
          <p:nvPr>
            <p:ph type="body" sz="quarter" idx="24"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descr="{&quot;templafy&quot;:{&quot;binding&quot;:&quot;Translations.PresentationSource&quot;,&quot;type&quot;:&quot;text&quot;}}" title="Translations.PresentationSource">
            <a:extLst>
              <a:ext uri="{FF2B5EF4-FFF2-40B4-BE49-F238E27FC236}">
                <a16:creationId xmlns:a16="http://schemas.microsoft.com/office/drawing/2014/main" id="{BAB5A80D-20D1-445D-B48B-DF4638D0F4F0}"/>
              </a:ext>
            </a:extLst>
          </p:cNvPr>
          <p:cNvSpPr>
            <a:spLocks noGrp="1"/>
          </p:cNvSpPr>
          <p:nvPr>
            <p:ph type="body" sz="quarter" idx="26" hasCustomPrompt="1"/>
          </p:nvPr>
        </p:nvSpPr>
        <p:spPr>
          <a:xfrm>
            <a:off x="478800"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descr="{&quot;templafy&quot;:{&quot;binding&quot;:&quot;Translations.PresentationSource&quot;,&quot;type&quot;:&quot;text&quot;}}" title="Translations.PresentationSource">
            <a:extLst>
              <a:ext uri="{FF2B5EF4-FFF2-40B4-BE49-F238E27FC236}">
                <a16:creationId xmlns:a16="http://schemas.microsoft.com/office/drawing/2014/main" id="{1AE06CFA-A038-41F6-931A-F57AE0F7161E}"/>
              </a:ext>
            </a:extLst>
          </p:cNvPr>
          <p:cNvSpPr>
            <a:spLocks noGrp="1"/>
          </p:cNvSpPr>
          <p:nvPr>
            <p:ph type="body" sz="quarter" idx="49" hasCustomPrompt="1"/>
          </p:nvPr>
        </p:nvSpPr>
        <p:spPr>
          <a:xfrm>
            <a:off x="6251375" y="6073200"/>
            <a:ext cx="547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 name="Date Placeholder 1">
            <a:extLst>
              <a:ext uri="{FF2B5EF4-FFF2-40B4-BE49-F238E27FC236}">
                <a16:creationId xmlns:a16="http://schemas.microsoft.com/office/drawing/2014/main" id="{E214F471-8ACA-4C8D-9EF8-46174F906A7B}"/>
              </a:ext>
            </a:extLst>
          </p:cNvPr>
          <p:cNvSpPr>
            <a:spLocks noGrp="1"/>
          </p:cNvSpPr>
          <p:nvPr>
            <p:ph type="dt" sz="half" idx="22"/>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EBFC39C8-638D-44F0-A88C-C04202F8DFD5}"/>
              </a:ext>
            </a:extLst>
          </p:cNvPr>
          <p:cNvSpPr>
            <a:spLocks noGrp="1"/>
          </p:cNvSpPr>
          <p:nvPr>
            <p:ph type="ftr" sz="quarter" idx="23"/>
          </p:nvPr>
        </p:nvSpPr>
        <p:spPr/>
        <p:txBody>
          <a:bodyPr/>
          <a:lstStyle/>
          <a:p>
            <a:endParaRPr lang="en-GB"/>
          </a:p>
        </p:txBody>
      </p:sp>
    </p:spTree>
    <p:extLst>
      <p:ext uri="{BB962C8B-B14F-4D97-AF65-F5344CB8AC3E}">
        <p14:creationId xmlns:p14="http://schemas.microsoft.com/office/powerpoint/2010/main" val="36881825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97F89329-DCB4-43EC-A6AC-25D646B510A4}" type="datetime6">
              <a:rPr lang="en-GB" smtClean="0"/>
              <a:t>November 23</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527847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Headline Content">
    <p:spTree>
      <p:nvGrpSpPr>
        <p:cNvPr id="1" name=""/>
        <p:cNvGrpSpPr/>
        <p:nvPr/>
      </p:nvGrpSpPr>
      <p:grpSpPr>
        <a:xfrm>
          <a:off x="0" y="0"/>
          <a:ext cx="0" cy="0"/>
          <a:chOff x="0" y="0"/>
          <a:chExt cx="0" cy="0"/>
        </a:xfrm>
      </p:grpSpPr>
      <p:sp>
        <p:nvSpPr>
          <p:cNvPr id="2" name="text" descr="{&quot;templafy&quot;:{&quot;id&quot;:&quot;5584ac8f-4750-4086-bb80-e85bc8ab980e&quot;}}" title="Translations.PPTitle"/>
          <p:cNvSpPr>
            <a:spLocks noGrp="1"/>
          </p:cNvSpPr>
          <p:nvPr>
            <p:ph type="title" hasCustomPrompt="1"/>
          </p:nvPr>
        </p:nvSpPr>
        <p:spPr>
          <a:xfrm>
            <a:off x="624418" y="25200"/>
            <a:ext cx="10943167" cy="694800"/>
          </a:xfrm>
        </p:spPr>
        <p:txBody>
          <a:bodyPr anchor="b"/>
          <a:lstStyle>
            <a:lvl1pPr>
              <a:defRPr/>
            </a:lvl1pPr>
          </a:lstStyle>
          <a:p>
            <a:r>
              <a:rPr lang="en-GB"/>
              <a:t>Click to add title</a:t>
            </a:r>
          </a:p>
        </p:txBody>
      </p:sp>
      <p:sp>
        <p:nvSpPr>
          <p:cNvPr id="12" name="text" descr="{&quot;templafy&quot;:{&quot;id&quot;:&quot;9dd726f2-4938-4e66-b65f-41d023821c5a&quot;}}" title="Translations.Subtitle">
            <a:extLst>
              <a:ext uri="{FF2B5EF4-FFF2-40B4-BE49-F238E27FC236}">
                <a16:creationId xmlns:a16="http://schemas.microsoft.com/office/drawing/2014/main" id="{3ED1C3DE-49AA-48B3-BBC0-5951FA13F870}"/>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3" name="text" descr="{&quot;templafy&quot;:{&quot;id&quot;:&quot;e73df945-7c5c-46a8-b03a-be39c0a97534&quot;}}" title="Translations.PPHeadline">
            <a:extLst>
              <a:ext uri="{FF2B5EF4-FFF2-40B4-BE49-F238E27FC236}">
                <a16:creationId xmlns:a16="http://schemas.microsoft.com/office/drawing/2014/main" id="{6B09385B-B13E-4E18-9925-5880D2682F4B}"/>
              </a:ext>
            </a:extLst>
          </p:cNvPr>
          <p:cNvSpPr>
            <a:spLocks noGrp="1"/>
          </p:cNvSpPr>
          <p:nvPr>
            <p:ph type="body" sz="quarter" idx="20" hasCustomPrompt="1"/>
          </p:nvPr>
        </p:nvSpPr>
        <p:spPr>
          <a:xfrm>
            <a:off x="624418" y="1292400"/>
            <a:ext cx="10943151"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3" name="text" descr="{&quot;templafy&quot;:{&quot;id&quot;:&quot;2375390a-662e-47be-9fd6-9e2f01cfe081&quot;}}" title="Translations.PPText"/>
          <p:cNvSpPr>
            <a:spLocks noGrp="1"/>
          </p:cNvSpPr>
          <p:nvPr>
            <p:ph idx="1" hasCustomPrompt="1"/>
          </p:nvPr>
        </p:nvSpPr>
        <p:spPr>
          <a:xfrm>
            <a:off x="622055" y="1562400"/>
            <a:ext cx="10943152" cy="3898800"/>
          </a:xfrm>
        </p:spPr>
        <p:txBody>
          <a:bodyPr/>
          <a:lstStyle/>
          <a:p>
            <a:pPr lvl="0"/>
            <a:r>
              <a:rPr lang="en-GB"/>
              <a:t>Click to add text</a:t>
            </a:r>
          </a:p>
        </p:txBody>
      </p:sp>
      <p:sp>
        <p:nvSpPr>
          <p:cNvPr id="10" name="text" descr="{&quot;templafy&quot;:{&quot;id&quot;:&quot;5ed6dee1-122a-405d-b448-d6dab6c97d78&quot;}}" title="Translations.PresentationSource">
            <a:extLst>
              <a:ext uri="{FF2B5EF4-FFF2-40B4-BE49-F238E27FC236}">
                <a16:creationId xmlns:a16="http://schemas.microsoft.com/office/drawing/2014/main" id="{FF8D1590-AE1D-406D-B670-8494053F61D7}"/>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1406240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wo Content B">
    <p:spTree>
      <p:nvGrpSpPr>
        <p:cNvPr id="1" name=""/>
        <p:cNvGrpSpPr/>
        <p:nvPr/>
      </p:nvGrpSpPr>
      <p:grpSpPr>
        <a:xfrm>
          <a:off x="0" y="0"/>
          <a:ext cx="0" cy="0"/>
          <a:chOff x="0" y="0"/>
          <a:chExt cx="0" cy="0"/>
        </a:xfrm>
      </p:grpSpPr>
      <p:sp>
        <p:nvSpPr>
          <p:cNvPr id="18" name="text" descr="{&quot;templafy&quot;:{&quot;binding&quot;:&quot;Translations.PPHeadline&quot;,&quot;type&quot;:&quot;text&quot;}}" title="Translations.PPHeadline">
            <a:extLst>
              <a:ext uri="{FF2B5EF4-FFF2-40B4-BE49-F238E27FC236}">
                <a16:creationId xmlns:a16="http://schemas.microsoft.com/office/drawing/2014/main" id="{30FA7653-914B-4BC1-B6F8-09EE800270AC}"/>
              </a:ext>
            </a:extLst>
          </p:cNvPr>
          <p:cNvSpPr>
            <a:spLocks noGrp="1"/>
          </p:cNvSpPr>
          <p:nvPr>
            <p:ph type="body" sz="quarter" idx="20"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19" name="text" descr="{&quot;templafy&quot;:{&quot;binding&quot;:&quot;Translations.PPHeadline&quot;,&quot;type&quot;:&quot;text&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40461"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descr="{&quot;templafy&quot;:{&quot;binding&quot;:&quot;Translations.PPText&quot;,&quot;type&quot;:&quot;text&quot;}}" title="Translations.PPText"/>
          <p:cNvSpPr>
            <a:spLocks noGrp="1"/>
          </p:cNvSpPr>
          <p:nvPr>
            <p:ph sz="quarter" idx="4" hasCustomPrompt="1"/>
          </p:nvPr>
        </p:nvSpPr>
        <p:spPr>
          <a:xfrm>
            <a:off x="6240461" y="1663200"/>
            <a:ext cx="5472000" cy="38268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descr="{&quot;templafy&quot;:{&quot;binding&quot;:&quot;Translations.PresentationSource&quot;,&quot;type&quot;:&quot;text&quot;}}" title="Translations.PresentationSource">
            <a:extLst>
              <a:ext uri="{FF2B5EF4-FFF2-40B4-BE49-F238E27FC236}">
                <a16:creationId xmlns:a16="http://schemas.microsoft.com/office/drawing/2014/main" id="{A72FD277-70CC-46B6-935E-F2AFB4C9BEB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3" name="text" descr="{&quot;templafy&quot;:{&quot;binding&quot;:&quot;Translations.Subtitle&quot;,&quot;type&quot;:&quot;text&quot;}}" title="Translations.Subtitle">
            <a:extLst>
              <a:ext uri="{FF2B5EF4-FFF2-40B4-BE49-F238E27FC236}">
                <a16:creationId xmlns:a16="http://schemas.microsoft.com/office/drawing/2014/main" id="{226C3959-18D9-4E7C-9659-B70E8CF38563}"/>
              </a:ext>
            </a:extLst>
          </p:cNvPr>
          <p:cNvSpPr>
            <a:spLocks noGrp="1"/>
          </p:cNvSpPr>
          <p:nvPr>
            <p:ph type="body" sz="quarter" idx="24"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633F353F-30F1-4877-982B-1312F58BE898}"/>
              </a:ext>
            </a:extLst>
          </p:cNvPr>
          <p:cNvSpPr>
            <a:spLocks noGrp="1"/>
          </p:cNvSpPr>
          <p:nvPr>
            <p:ph type="title" hasCustomPrompt="1"/>
          </p:nvPr>
        </p:nvSpPr>
        <p:spPr/>
        <p:txBody>
          <a:bodyPr/>
          <a:lstStyle>
            <a:lvl1pPr>
              <a:defRPr/>
            </a:lvl1pPr>
          </a:lstStyle>
          <a:p>
            <a:r>
              <a:rPr lang="en-GB"/>
              <a:t>Click to add title</a:t>
            </a:r>
          </a:p>
        </p:txBody>
      </p:sp>
    </p:spTree>
    <p:extLst>
      <p:ext uri="{BB962C8B-B14F-4D97-AF65-F5344CB8AC3E}">
        <p14:creationId xmlns:p14="http://schemas.microsoft.com/office/powerpoint/2010/main" val="1812411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ext/Bullets">
    <p:spTree>
      <p:nvGrpSpPr>
        <p:cNvPr id="1" name=""/>
        <p:cNvGrpSpPr/>
        <p:nvPr/>
      </p:nvGrpSpPr>
      <p:grpSpPr>
        <a:xfrm>
          <a:off x="0" y="0"/>
          <a:ext cx="0" cy="0"/>
          <a:chOff x="0" y="0"/>
          <a:chExt cx="0" cy="0"/>
        </a:xfrm>
      </p:grpSpPr>
      <p:sp>
        <p:nvSpPr>
          <p:cNvPr id="12" name="Text Placeholder 6"/>
          <p:cNvSpPr>
            <a:spLocks noGrp="1"/>
          </p:cNvSpPr>
          <p:nvPr>
            <p:ph type="body" sz="quarter" idx="20" hasCustomPrompt="1"/>
          </p:nvPr>
        </p:nvSpPr>
        <p:spPr>
          <a:xfrm>
            <a:off x="625417" y="1665289"/>
            <a:ext cx="10942108" cy="3995737"/>
          </a:xfrm>
          <a:prstGeom prst="rect">
            <a:avLst/>
          </a:prstGeom>
        </p:spPr>
        <p:txBody>
          <a:bodyPr vert="horz" lIns="0" tIns="0" rIns="0" bIns="0" anchor="t"/>
          <a:lstStyle>
            <a:lvl1pPr marL="171450" indent="-171450" algn="l" defTabSz="912813" rtl="0" eaLnBrk="1" fontAlgn="base" hangingPunct="1">
              <a:spcBef>
                <a:spcPts val="300"/>
              </a:spcBef>
              <a:spcAft>
                <a:spcPts val="300"/>
              </a:spcAft>
              <a:buClr>
                <a:schemeClr val="tx2"/>
              </a:buClr>
              <a:buSzPct val="100000"/>
              <a:buFont typeface="Wingdings" charset="2"/>
              <a:buChar char="§"/>
              <a:defRPr lang="en-AU" sz="1200" b="0" kern="1200" dirty="0" smtClean="0">
                <a:solidFill>
                  <a:schemeClr val="tx1"/>
                </a:solidFill>
                <a:latin typeface="+mn-lt"/>
                <a:ea typeface="ＭＳ Ｐゴシック" charset="0"/>
                <a:cs typeface="ＭＳ Ｐゴシック" charset="0"/>
              </a:defRPr>
            </a:lvl1pPr>
            <a:lvl2pPr marL="361950" indent="-176213">
              <a:spcBef>
                <a:spcPts val="0"/>
              </a:spcBef>
              <a:spcAft>
                <a:spcPts val="300"/>
              </a:spcAft>
              <a:buClr>
                <a:schemeClr val="tx2"/>
              </a:buClr>
              <a:buFont typeface="Lucida Grande"/>
              <a:buChar char="–"/>
              <a:defRPr lang="en-AU" sz="1200" b="0" kern="1200" dirty="0" smtClean="0">
                <a:solidFill>
                  <a:schemeClr val="tx1"/>
                </a:solidFill>
                <a:latin typeface="+mn-lt"/>
                <a:ea typeface="ＭＳ Ｐゴシック" charset="0"/>
                <a:cs typeface="+mn-cs"/>
              </a:defRPr>
            </a:lvl2pPr>
            <a:lvl3pPr marL="536575" indent="-171450" algn="l" defTabSz="912813" rtl="0" eaLnBrk="1" fontAlgn="base" hangingPunct="1">
              <a:spcBef>
                <a:spcPts val="0"/>
              </a:spcBef>
              <a:spcAft>
                <a:spcPts val="300"/>
              </a:spcAft>
              <a:buClr>
                <a:schemeClr val="tx2"/>
              </a:buClr>
              <a:buSzPct val="100000"/>
              <a:buFont typeface="Lucida Grande"/>
              <a:buChar char="-"/>
              <a:defRPr lang="en-AU" sz="1200" b="0" kern="1200" dirty="0" smtClean="0">
                <a:solidFill>
                  <a:schemeClr val="tx1"/>
                </a:solidFill>
                <a:latin typeface="+mn-lt"/>
                <a:ea typeface="ＭＳ Ｐゴシック" charset="0"/>
                <a:cs typeface="ＭＳ Ｐゴシック" charset="0"/>
              </a:defRPr>
            </a:lvl3pPr>
            <a:lvl4pPr marL="719138" indent="-179388">
              <a:spcBef>
                <a:spcPts val="0"/>
              </a:spcBef>
              <a:spcAft>
                <a:spcPts val="300"/>
              </a:spcAft>
              <a:buClr>
                <a:schemeClr val="tx2"/>
              </a:buClr>
              <a:buFont typeface="Lucida Grande"/>
              <a:buChar char="–"/>
              <a:defRPr sz="1200">
                <a:solidFill>
                  <a:schemeClr val="tx1"/>
                </a:solidFill>
              </a:defRPr>
            </a:lvl4pPr>
            <a:lvl5pPr>
              <a:spcBef>
                <a:spcPts val="0"/>
              </a:spcBef>
              <a:spcAft>
                <a:spcPts val="300"/>
              </a:spcAft>
              <a:defRPr/>
            </a:lvl5pPr>
          </a:lstStyle>
          <a:p>
            <a:pPr lvl="0"/>
            <a:r>
              <a:rPr lang="en-AU"/>
              <a:t>Click to add text</a:t>
            </a:r>
          </a:p>
          <a:p>
            <a:pPr marL="357188" lvl="1" indent="-171450" algn="l" defTabSz="912813" rtl="0" eaLnBrk="1" fontAlgn="base" hangingPunct="1">
              <a:spcBef>
                <a:spcPts val="0"/>
              </a:spcBef>
              <a:spcAft>
                <a:spcPts val="300"/>
              </a:spcAft>
              <a:buClr>
                <a:srgbClr val="094D80"/>
              </a:buClr>
              <a:buFont typeface="Arial" charset="0"/>
              <a:buChar char="–"/>
            </a:pPr>
            <a:r>
              <a:rPr lang="en-AU"/>
              <a:t>Second level</a:t>
            </a:r>
          </a:p>
          <a:p>
            <a:pPr lvl="2"/>
            <a:r>
              <a:rPr lang="en-AU"/>
              <a:t>Third level</a:t>
            </a:r>
          </a:p>
          <a:p>
            <a:pPr lvl="3"/>
            <a:r>
              <a:rPr lang="en-AU"/>
              <a:t>Fourth level</a:t>
            </a:r>
            <a:endParaRPr lang="en-US"/>
          </a:p>
        </p:txBody>
      </p:sp>
      <p:sp>
        <p:nvSpPr>
          <p:cNvPr id="10"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1"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
        <p:nvSpPr>
          <p:cNvPr id="14" name="Text Placeholder 31"/>
          <p:cNvSpPr>
            <a:spLocks noGrp="1"/>
          </p:cNvSpPr>
          <p:nvPr>
            <p:ph type="body" sz="quarter" idx="11" hasCustomPrompt="1"/>
          </p:nvPr>
        </p:nvSpPr>
        <p:spPr>
          <a:xfrm>
            <a:off x="625416" y="1290777"/>
            <a:ext cx="10938379" cy="248951"/>
          </a:xfrm>
          <a:prstGeom prst="rect">
            <a:avLst/>
          </a:prstGeom>
        </p:spPr>
        <p:txBody>
          <a:bodyPr vert="horz" lIns="0" tIns="0" rIns="0" bIns="0"/>
          <a:lstStyle>
            <a:lvl1pPr marL="0" indent="0">
              <a:buNone/>
              <a:defRPr lang="en-US" sz="1400" b="1" kern="1200" dirty="0">
                <a:solidFill>
                  <a:schemeClr val="tx2"/>
                </a:solidFill>
                <a:latin typeface="+mn-lt"/>
                <a:ea typeface="ＭＳ Ｐゴシック" charset="0"/>
                <a:cs typeface="ＭＳ Ｐゴシック" charset="0"/>
              </a:defRPr>
            </a:lvl1pPr>
          </a:lstStyle>
          <a:p>
            <a:pPr lvl="0"/>
            <a:r>
              <a:rPr lang="en-AU"/>
              <a:t>Click to edit heading</a:t>
            </a:r>
            <a:endParaRPr lang="en-US"/>
          </a:p>
        </p:txBody>
      </p:sp>
    </p:spTree>
    <p:extLst>
      <p:ext uri="{BB962C8B-B14F-4D97-AF65-F5344CB8AC3E}">
        <p14:creationId xmlns:p14="http://schemas.microsoft.com/office/powerpoint/2010/main" val="29559140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text" descr="{&quot;templafy&quot;:{&quot;binding&quot;:&quot;Translations.Subtitle&quot;,&quot;type&quot;:&quot;text&quot;}}" title="Translations.Subtitle">
            <a:extLst>
              <a:ext uri="{FF2B5EF4-FFF2-40B4-BE49-F238E27FC236}">
                <a16:creationId xmlns:a16="http://schemas.microsoft.com/office/drawing/2014/main" id="{86D83E88-C1B3-4E11-AD07-ABE3CECEA0B2}"/>
              </a:ext>
            </a:extLst>
          </p:cNvPr>
          <p:cNvSpPr>
            <a:spLocks noGrp="1"/>
          </p:cNvSpPr>
          <p:nvPr>
            <p:ph type="body" sz="quarter" idx="29"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4B69381A-D3A4-49EA-875C-E14F1DAEAF86}"/>
              </a:ext>
            </a:extLst>
          </p:cNvPr>
          <p:cNvSpPr>
            <a:spLocks noGrp="1"/>
          </p:cNvSpPr>
          <p:nvPr>
            <p:ph type="title" hasCustomPrompt="1"/>
          </p:nvPr>
        </p:nvSpPr>
        <p:spPr/>
        <p:txBody>
          <a:bodyPr/>
          <a:lstStyle>
            <a:lvl1pPr>
              <a:defRPr/>
            </a:lvl1pPr>
          </a:lstStyle>
          <a:p>
            <a:r>
              <a:rPr lang="en-GB"/>
              <a:t>Click to add title</a:t>
            </a:r>
          </a:p>
        </p:txBody>
      </p:sp>
      <p:sp>
        <p:nvSpPr>
          <p:cNvPr id="4" name="text" descr="{&quot;templafy&quot;:{&quot;binding&quot;:&quot;Translations.PresentationSource&quot;,&quot;type&quot;:&quot;text&quot;}}" title="Translations.PresentationSource">
            <a:extLst>
              <a:ext uri="{FF2B5EF4-FFF2-40B4-BE49-F238E27FC236}">
                <a16:creationId xmlns:a16="http://schemas.microsoft.com/office/drawing/2014/main" id="{2953C362-73ED-4A9A-918C-E4F410409D24}"/>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1649689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Four graphs">
    <p:spTree>
      <p:nvGrpSpPr>
        <p:cNvPr id="1" name=""/>
        <p:cNvGrpSpPr/>
        <p:nvPr/>
      </p:nvGrpSpPr>
      <p:grpSpPr>
        <a:xfrm>
          <a:off x="0" y="0"/>
          <a:ext cx="0" cy="0"/>
          <a:chOff x="0" y="0"/>
          <a:chExt cx="0" cy="0"/>
        </a:xfrm>
      </p:grpSpPr>
      <p:sp>
        <p:nvSpPr>
          <p:cNvPr id="20" name="text" descr="{&quot;templafy&quot;:{&quot;binding&quot;:&quot;Translations.PPHeadline&quot;,&quot;type&quot;:&quot;text&quot;}}" title="Translations.PPHeadline">
            <a:extLst>
              <a:ext uri="{FF2B5EF4-FFF2-40B4-BE49-F238E27FC236}">
                <a16:creationId xmlns:a16="http://schemas.microsoft.com/office/drawing/2014/main" id="{63E94A03-A420-4B79-A262-F7F63A78C670}"/>
              </a:ext>
            </a:extLst>
          </p:cNvPr>
          <p:cNvSpPr>
            <a:spLocks noGrp="1"/>
          </p:cNvSpPr>
          <p:nvPr>
            <p:ph type="body" sz="quarter" idx="21" hasCustomPrompt="1"/>
          </p:nvPr>
        </p:nvSpPr>
        <p:spPr>
          <a:xfrm>
            <a:off x="478800"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1" name="text" descr="{&quot;templafy&quot;:{&quot;binding&quot;:&quot;Translations.PPHeadline&quot;,&quot;type&quot;:&quot;text&quot;}}" title="Translations.PPHeadline">
            <a:extLst>
              <a:ext uri="{FF2B5EF4-FFF2-40B4-BE49-F238E27FC236}">
                <a16:creationId xmlns:a16="http://schemas.microsoft.com/office/drawing/2014/main" id="{AD11A5CE-BF1D-4D65-B282-E10E52F66E6C}"/>
              </a:ext>
            </a:extLst>
          </p:cNvPr>
          <p:cNvSpPr>
            <a:spLocks noGrp="1"/>
          </p:cNvSpPr>
          <p:nvPr>
            <p:ph type="body" sz="quarter" idx="43" hasCustomPrompt="1"/>
          </p:nvPr>
        </p:nvSpPr>
        <p:spPr>
          <a:xfrm>
            <a:off x="6240575" y="12924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2" name="text" descr="{&quot;templafy&quot;:{&quot;binding&quot;:&quot;Translations.PPHeadline&quot;,&quot;type&quot;:&quot;text&quot;}}" title="Translations.PPHeadline">
            <a:extLst>
              <a:ext uri="{FF2B5EF4-FFF2-40B4-BE49-F238E27FC236}">
                <a16:creationId xmlns:a16="http://schemas.microsoft.com/office/drawing/2014/main" id="{455D52D0-FAB7-42EB-BAFF-F65FA976F805}"/>
              </a:ext>
            </a:extLst>
          </p:cNvPr>
          <p:cNvSpPr>
            <a:spLocks noGrp="1"/>
          </p:cNvSpPr>
          <p:nvPr>
            <p:ph type="body" sz="quarter" idx="44" hasCustomPrompt="1"/>
          </p:nvPr>
        </p:nvSpPr>
        <p:spPr>
          <a:xfrm>
            <a:off x="478800"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25" name="text" descr="{&quot;templafy&quot;:{&quot;binding&quot;:&quot;Translations.PPHeadline&quot;,&quot;type&quot;:&quot;text&quot;}}" title="Translations.PPHeadline">
            <a:extLst>
              <a:ext uri="{FF2B5EF4-FFF2-40B4-BE49-F238E27FC236}">
                <a16:creationId xmlns:a16="http://schemas.microsoft.com/office/drawing/2014/main" id="{9714AB00-9A70-4F0A-A845-E9CAF435319F}"/>
              </a:ext>
            </a:extLst>
          </p:cNvPr>
          <p:cNvSpPr>
            <a:spLocks noGrp="1"/>
          </p:cNvSpPr>
          <p:nvPr>
            <p:ph type="body" sz="quarter" idx="45" hasCustomPrompt="1"/>
          </p:nvPr>
        </p:nvSpPr>
        <p:spPr>
          <a:xfrm>
            <a:off x="6238857" y="3679200"/>
            <a:ext cx="5472000" cy="21600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600" b="1"/>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edit headline</a:t>
            </a:r>
          </a:p>
        </p:txBody>
      </p:sp>
      <p:sp>
        <p:nvSpPr>
          <p:cNvPr id="17" name="text" descr="{&quot;templafy&quot;:{&quot;binding&quot;:&quot;Translations.Subtitle&quot;,&quot;type&quot;:&quot;text&quot;}}" title="Translations.Subtitle">
            <a:extLst>
              <a:ext uri="{FF2B5EF4-FFF2-40B4-BE49-F238E27FC236}">
                <a16:creationId xmlns:a16="http://schemas.microsoft.com/office/drawing/2014/main" id="{31E8E455-4E44-433E-B54D-D3A51F5721F9}"/>
              </a:ext>
            </a:extLst>
          </p:cNvPr>
          <p:cNvSpPr>
            <a:spLocks noGrp="1"/>
          </p:cNvSpPr>
          <p:nvPr>
            <p:ph type="body" sz="quarter" idx="20"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
        <p:nvSpPr>
          <p:cNvPr id="3" name="text" descr="{&quot;templafy&quot;:{&quot;binding&quot;:&quot;Translations.PPTitle&quot;,&quot;type&quot;:&quot;text&quot;}}" title="Translations.PPTitle">
            <a:extLst>
              <a:ext uri="{FF2B5EF4-FFF2-40B4-BE49-F238E27FC236}">
                <a16:creationId xmlns:a16="http://schemas.microsoft.com/office/drawing/2014/main" id="{9EB7591F-6277-4B78-8D2C-E9631F8AB904}"/>
              </a:ext>
            </a:extLst>
          </p:cNvPr>
          <p:cNvSpPr>
            <a:spLocks noGrp="1"/>
          </p:cNvSpPr>
          <p:nvPr>
            <p:ph type="title" hasCustomPrompt="1"/>
          </p:nvPr>
        </p:nvSpPr>
        <p:spPr/>
        <p:txBody>
          <a:bodyPr/>
          <a:lstStyle>
            <a:lvl1pPr>
              <a:defRPr/>
            </a:lvl1pPr>
          </a:lstStyle>
          <a:p>
            <a:r>
              <a:rPr lang="en-GB"/>
              <a:t>Click to add title</a:t>
            </a:r>
          </a:p>
        </p:txBody>
      </p:sp>
      <p:sp>
        <p:nvSpPr>
          <p:cNvPr id="14" name="text" descr="{&quot;templafy&quot;:{&quot;binding&quot;:&quot;Translations.PresentationSource&quot;,&quot;type&quot;:&quot;text&quot;}}" title="Translations.PresentationSource">
            <a:extLst>
              <a:ext uri="{FF2B5EF4-FFF2-40B4-BE49-F238E27FC236}">
                <a16:creationId xmlns:a16="http://schemas.microsoft.com/office/drawing/2014/main" id="{8327F646-6881-4F3C-9A11-4BC7603F36BE}"/>
              </a:ext>
            </a:extLst>
          </p:cNvPr>
          <p:cNvSpPr>
            <a:spLocks noGrp="1"/>
          </p:cNvSpPr>
          <p:nvPr>
            <p:ph type="body" sz="quarter" idx="17"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23" name="text" descr="{&quot;templafy&quot;:{&quot;binding&quot;:&quot;Translations.PPText&quot;,&quot;type&quot;:&quot;text&quot;}}" title="Translations.PPText">
            <a:extLst>
              <a:ext uri="{FF2B5EF4-FFF2-40B4-BE49-F238E27FC236}">
                <a16:creationId xmlns:a16="http://schemas.microsoft.com/office/drawing/2014/main" id="{1ACCD8C8-7DF5-46A3-87D1-17497DB9062F}"/>
              </a:ext>
            </a:extLst>
          </p:cNvPr>
          <p:cNvSpPr>
            <a:spLocks noGrp="1"/>
          </p:cNvSpPr>
          <p:nvPr>
            <p:ph sz="half" idx="2" hasCustomPrompt="1"/>
          </p:nvPr>
        </p:nvSpPr>
        <p:spPr>
          <a:xfrm>
            <a:off x="478800" y="1669535"/>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descr="{&quot;templafy&quot;:{&quot;binding&quot;:&quot;Translations.PPText&quot;,&quot;type&quot;:&quot;text&quot;}}" title="Translations.PPText">
            <a:extLst>
              <a:ext uri="{FF2B5EF4-FFF2-40B4-BE49-F238E27FC236}">
                <a16:creationId xmlns:a16="http://schemas.microsoft.com/office/drawing/2014/main" id="{6B6378CE-FAA9-4C28-AD5A-E22562B6765A}"/>
              </a:ext>
            </a:extLst>
          </p:cNvPr>
          <p:cNvSpPr>
            <a:spLocks noGrp="1"/>
          </p:cNvSpPr>
          <p:nvPr>
            <p:ph sz="quarter" idx="4" hasCustomPrompt="1"/>
          </p:nvPr>
        </p:nvSpPr>
        <p:spPr>
          <a:xfrm>
            <a:off x="6240575" y="1669535"/>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descr="{&quot;templafy&quot;:{&quot;binding&quot;:&quot;Translations.PPText&quot;,&quot;type&quot;:&quot;text&quot;}}" title="Translations.PPText">
            <a:extLst>
              <a:ext uri="{FF2B5EF4-FFF2-40B4-BE49-F238E27FC236}">
                <a16:creationId xmlns:a16="http://schemas.microsoft.com/office/drawing/2014/main" id="{59BEDDA4-9479-4A5E-BD55-5301B156AF99}"/>
              </a:ext>
            </a:extLst>
          </p:cNvPr>
          <p:cNvSpPr>
            <a:spLocks noGrp="1"/>
          </p:cNvSpPr>
          <p:nvPr>
            <p:ph sz="quarter" idx="46" hasCustomPrompt="1"/>
          </p:nvPr>
        </p:nvSpPr>
        <p:spPr>
          <a:xfrm>
            <a:off x="478800"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9" name="text" descr="{&quot;templafy&quot;:{&quot;binding&quot;:&quot;Translations.PPText&quot;,&quot;type&quot;:&quot;text&quot;}}" title="Translations.PPText">
            <a:extLst>
              <a:ext uri="{FF2B5EF4-FFF2-40B4-BE49-F238E27FC236}">
                <a16:creationId xmlns:a16="http://schemas.microsoft.com/office/drawing/2014/main" id="{652D095B-8CDE-45FA-B015-C237A6947401}"/>
              </a:ext>
            </a:extLst>
          </p:cNvPr>
          <p:cNvSpPr>
            <a:spLocks noGrp="1"/>
          </p:cNvSpPr>
          <p:nvPr>
            <p:ph sz="quarter" idx="47" hasCustomPrompt="1"/>
          </p:nvPr>
        </p:nvSpPr>
        <p:spPr>
          <a:xfrm>
            <a:off x="6238857" y="4046400"/>
            <a:ext cx="5472000" cy="1915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843972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descr="{&quot;templafy&quot;:{&quot;id&quot;:&quot;7b5c66ea-39dc-4c92-9b19-b5d656805a56&quot;}}" title="Translations.PPTitle">
            <a:extLst>
              <a:ext uri="{FF2B5EF4-FFF2-40B4-BE49-F238E27FC236}">
                <a16:creationId xmlns:a16="http://schemas.microsoft.com/office/drawing/2014/main" id="{33F85DB6-9572-4283-B449-15495DD4C99B}"/>
              </a:ext>
            </a:extLst>
          </p:cNvPr>
          <p:cNvSpPr>
            <a:spLocks noGrp="1"/>
          </p:cNvSpPr>
          <p:nvPr>
            <p:ph type="title" hasCustomPrompt="1"/>
          </p:nvPr>
        </p:nvSpPr>
        <p:spPr/>
        <p:txBody>
          <a:bodyPr/>
          <a:lstStyle>
            <a:lvl1pPr>
              <a:defRPr/>
            </a:lvl1pPr>
          </a:lstStyle>
          <a:p>
            <a:r>
              <a:rPr lang="en-GB"/>
              <a:t>Click to add title</a:t>
            </a:r>
          </a:p>
        </p:txBody>
      </p:sp>
      <p:sp>
        <p:nvSpPr>
          <p:cNvPr id="8" name="text" descr="{&quot;templafy&quot;:{&quot;id&quot;:&quot;f401fffc-3d14-437a-a66e-45f5b4d53a88&quot;}}" title="Translations.Subtitle">
            <a:extLst>
              <a:ext uri="{FF2B5EF4-FFF2-40B4-BE49-F238E27FC236}">
                <a16:creationId xmlns:a16="http://schemas.microsoft.com/office/drawing/2014/main" id="{ACD55AF0-6A08-4923-8247-930961F2932E}"/>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662">
                <a:solidFill>
                  <a:schemeClr val="tx2"/>
                </a:solidFill>
              </a:defRPr>
            </a:lvl1pPr>
            <a:lvl2pPr marL="0" indent="0" algn="l">
              <a:buFont typeface="Arial" panose="020B0604020202020204" pitchFamily="34" charset="0"/>
              <a:buNone/>
              <a:defRPr sz="1385"/>
            </a:lvl2pPr>
            <a:lvl3pPr marL="0" indent="0" algn="l">
              <a:buFont typeface="Arial" panose="020B0604020202020204" pitchFamily="34" charset="0"/>
              <a:buChar char="​"/>
              <a:defRPr sz="1385"/>
            </a:lvl3pPr>
            <a:lvl4pPr marL="0" indent="0" algn="l">
              <a:buFont typeface="Arial" panose="020B0604020202020204" pitchFamily="34" charset="0"/>
              <a:buChar char="​"/>
              <a:defRPr sz="1385"/>
            </a:lvl4pPr>
            <a:lvl5pPr marL="0" indent="0" algn="l">
              <a:buFont typeface="Arial" panose="020B0604020202020204" pitchFamily="34" charset="0"/>
              <a:buChar char="​"/>
              <a:defRPr sz="1385"/>
            </a:lvl5pPr>
            <a:lvl6pPr marL="0" indent="0" algn="l">
              <a:buFont typeface="Arial" panose="020B0604020202020204" pitchFamily="34" charset="0"/>
              <a:buChar char="​"/>
              <a:defRPr sz="1385"/>
            </a:lvl6pPr>
            <a:lvl7pPr marL="0" indent="0" algn="l">
              <a:buFont typeface="Arial" panose="020B0604020202020204" pitchFamily="34" charset="0"/>
              <a:buChar char="​"/>
              <a:defRPr sz="1385"/>
            </a:lvl7pPr>
            <a:lvl8pPr marL="0" indent="0" algn="l">
              <a:buFont typeface="Arial" panose="020B0604020202020204" pitchFamily="34" charset="0"/>
              <a:buChar char="​"/>
              <a:defRPr sz="1385"/>
            </a:lvl8pPr>
            <a:lvl9pPr marL="0" indent="0" algn="l">
              <a:buFont typeface="Arial" panose="020B0604020202020204" pitchFamily="34" charset="0"/>
              <a:buChar char="​"/>
              <a:defRPr sz="1385"/>
            </a:lvl9pPr>
          </a:lstStyle>
          <a:p>
            <a:r>
              <a:rPr lang="en-GB"/>
              <a:t>Click to add subtitle</a:t>
            </a:r>
          </a:p>
        </p:txBody>
      </p:sp>
    </p:spTree>
    <p:extLst>
      <p:ext uri="{BB962C8B-B14F-4D97-AF65-F5344CB8AC3E}">
        <p14:creationId xmlns:p14="http://schemas.microsoft.com/office/powerpoint/2010/main" val="24934081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iography">
    <p:spTree>
      <p:nvGrpSpPr>
        <p:cNvPr id="1" name=""/>
        <p:cNvGrpSpPr/>
        <p:nvPr/>
      </p:nvGrpSpPr>
      <p:grpSpPr>
        <a:xfrm>
          <a:off x="0" y="0"/>
          <a:ext cx="0" cy="0"/>
          <a:chOff x="0" y="0"/>
          <a:chExt cx="0" cy="0"/>
        </a:xfrm>
      </p:grpSpPr>
      <p:sp>
        <p:nvSpPr>
          <p:cNvPr id="2" name="text" descr="{&quot;templafy&quot;:{&quot;id&quot;:&quot;f74e98db-cfc3-442a-bea0-a609299c2611&quot;}}" title="Translations.PPTitle"/>
          <p:cNvSpPr>
            <a:spLocks noGrp="1"/>
          </p:cNvSpPr>
          <p:nvPr>
            <p:ph type="title" hasCustomPrompt="1"/>
          </p:nvPr>
        </p:nvSpPr>
        <p:spPr>
          <a:xfrm>
            <a:off x="624418" y="25200"/>
            <a:ext cx="10943167" cy="694800"/>
          </a:xfrm>
        </p:spPr>
        <p:txBody>
          <a:bodyPr anchor="b"/>
          <a:lstStyle>
            <a:lvl1pPr>
              <a:defRPr/>
            </a:lvl1pPr>
          </a:lstStyle>
          <a:p>
            <a:r>
              <a:rPr lang="en-GB"/>
              <a:t>Click to add title</a:t>
            </a:r>
          </a:p>
        </p:txBody>
      </p:sp>
      <p:sp>
        <p:nvSpPr>
          <p:cNvPr id="12" name="text" descr="{&quot;templafy&quot;:{&quot;id&quot;:&quot;db6d84f7-5d35-4e3d-9298-873d9c5ff0c0&quot;}}" title="Translations.Subtitle">
            <a:extLst>
              <a:ext uri="{FF2B5EF4-FFF2-40B4-BE49-F238E27FC236}">
                <a16:creationId xmlns:a16="http://schemas.microsoft.com/office/drawing/2014/main" id="{3ED1C3DE-49AA-48B3-BBC0-5951FA13F870}"/>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6fe8bff5-f21c-48a8-96b1-77e4e2b60604&quot;}}" title="Translations.PPText"/>
          <p:cNvSpPr>
            <a:spLocks noGrp="1"/>
          </p:cNvSpPr>
          <p:nvPr>
            <p:ph idx="1" hasCustomPrompt="1"/>
          </p:nvPr>
        </p:nvSpPr>
        <p:spPr>
          <a:xfrm>
            <a:off x="622055" y="2613600"/>
            <a:ext cx="10943152" cy="3168000"/>
          </a:xfrm>
        </p:spPr>
        <p:txBody>
          <a:bodyPr/>
          <a:lstStyle/>
          <a:p>
            <a:pPr lvl="0"/>
            <a:r>
              <a:rPr lang="en-GB"/>
              <a:t>Click to add text</a:t>
            </a:r>
          </a:p>
        </p:txBody>
      </p:sp>
      <p:sp>
        <p:nvSpPr>
          <p:cNvPr id="10" name="text" descr="{&quot;templafy&quot;:{&quot;id&quot;:&quot;8a63e6a1-0fe6-410c-aecb-f564c717ec40&quot;}}" title="Translations.PresentationSource">
            <a:extLst>
              <a:ext uri="{FF2B5EF4-FFF2-40B4-BE49-F238E27FC236}">
                <a16:creationId xmlns:a16="http://schemas.microsoft.com/office/drawing/2014/main" id="{FF8D1590-AE1D-406D-B670-8494053F61D7}"/>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7" name="Date Placeholder 6">
            <a:extLst>
              <a:ext uri="{FF2B5EF4-FFF2-40B4-BE49-F238E27FC236}">
                <a16:creationId xmlns:a16="http://schemas.microsoft.com/office/drawing/2014/main" id="{90A672E5-7CAB-42B3-B7F2-D6FEB3BACC94}"/>
              </a:ext>
            </a:extLst>
          </p:cNvPr>
          <p:cNvSpPr>
            <a:spLocks noGrp="1"/>
          </p:cNvSpPr>
          <p:nvPr>
            <p:ph type="dt" sz="half" idx="21"/>
          </p:nvPr>
        </p:nvSpPr>
        <p:spPr/>
        <p:txBody>
          <a:bodyPr/>
          <a:lstStyle/>
          <a:p>
            <a:fld id="{43A78DB0-C861-4285-9A34-17CC935A32C6}" type="datetime6">
              <a:rPr lang="en-GB" smtClean="0"/>
              <a:t>November 23</a:t>
            </a:fld>
            <a:endParaRPr lang="en-GB"/>
          </a:p>
        </p:txBody>
      </p:sp>
      <p:sp>
        <p:nvSpPr>
          <p:cNvPr id="8" name="Footer Placeholder 7">
            <a:extLst>
              <a:ext uri="{FF2B5EF4-FFF2-40B4-BE49-F238E27FC236}">
                <a16:creationId xmlns:a16="http://schemas.microsoft.com/office/drawing/2014/main" id="{226BBA03-AAF2-421C-AFDA-DDAC4F0B701C}"/>
              </a:ext>
            </a:extLst>
          </p:cNvPr>
          <p:cNvSpPr>
            <a:spLocks noGrp="1"/>
          </p:cNvSpPr>
          <p:nvPr>
            <p:ph type="ftr" sz="quarter" idx="22"/>
          </p:nvPr>
        </p:nvSpPr>
        <p:spPr/>
        <p:txBody>
          <a:bodyPr/>
          <a:lstStyle/>
          <a:p>
            <a:endParaRPr lang="en-GB"/>
          </a:p>
        </p:txBody>
      </p:sp>
      <p:sp>
        <p:nvSpPr>
          <p:cNvPr id="9" name="Picture Placeholder 3">
            <a:extLst>
              <a:ext uri="{FF2B5EF4-FFF2-40B4-BE49-F238E27FC236}">
                <a16:creationId xmlns:a16="http://schemas.microsoft.com/office/drawing/2014/main" id="{0F36C348-AEFC-4D11-B2D2-27EA5C12276D}"/>
              </a:ext>
            </a:extLst>
          </p:cNvPr>
          <p:cNvSpPr>
            <a:spLocks noGrp="1"/>
          </p:cNvSpPr>
          <p:nvPr>
            <p:ph type="pic" sz="quarter" idx="19" hasCustomPrompt="1"/>
          </p:nvPr>
        </p:nvSpPr>
        <p:spPr>
          <a:xfrm>
            <a:off x="622055" y="1393200"/>
            <a:ext cx="1248000" cy="936000"/>
          </a:xfrm>
          <a:prstGeom prst="ellipse">
            <a:avLst/>
          </a:prstGeom>
          <a:ln>
            <a:solidFill>
              <a:schemeClr val="tx2">
                <a:lumMod val="20000"/>
                <a:lumOff val="80000"/>
              </a:schemeClr>
            </a:solidFill>
          </a:ln>
        </p:spPr>
        <p:txBody>
          <a:bodyPr anchor="ctr"/>
          <a:lstStyle>
            <a:lvl1pPr marL="0" indent="0" algn="ctr">
              <a:buNone/>
              <a:defRPr/>
            </a:lvl1pPr>
          </a:lstStyle>
          <a:p>
            <a:r>
              <a:rPr lang="en-GB"/>
              <a:t>Insert picture</a:t>
            </a:r>
          </a:p>
        </p:txBody>
      </p:sp>
      <p:sp>
        <p:nvSpPr>
          <p:cNvPr id="11" name="Text Placeholder 10">
            <a:extLst>
              <a:ext uri="{FF2B5EF4-FFF2-40B4-BE49-F238E27FC236}">
                <a16:creationId xmlns:a16="http://schemas.microsoft.com/office/drawing/2014/main" id="{F99DBA54-44A5-419B-8CC9-35EAB35E50EC}"/>
              </a:ext>
            </a:extLst>
          </p:cNvPr>
          <p:cNvSpPr>
            <a:spLocks noGrp="1"/>
          </p:cNvSpPr>
          <p:nvPr>
            <p:ph type="body" sz="quarter" idx="23" hasCustomPrompt="1"/>
          </p:nvPr>
        </p:nvSpPr>
        <p:spPr>
          <a:xfrm>
            <a:off x="2064000" y="1393201"/>
            <a:ext cx="9501205" cy="560595"/>
          </a:xfrm>
        </p:spPr>
        <p:txBody>
          <a:bodyPr/>
          <a:lstStyle>
            <a:lvl1pPr marL="0" indent="0">
              <a:spcBef>
                <a:spcPts val="0"/>
              </a:spcBef>
              <a:spcAft>
                <a:spcPts val="100"/>
              </a:spcAft>
              <a:buNone/>
              <a:defRPr/>
            </a:lvl1pPr>
            <a:lvl2pPr marL="0" indent="0">
              <a:spcBef>
                <a:spcPts val="0"/>
              </a:spcBef>
              <a:spcAft>
                <a:spcPts val="100"/>
              </a:spcAft>
              <a:buNone/>
              <a:defRPr sz="1000"/>
            </a:lvl2pPr>
          </a:lstStyle>
          <a:p>
            <a:pPr lvl="0"/>
            <a:r>
              <a:rPr lang="en-US"/>
              <a:t>Name | Title</a:t>
            </a:r>
          </a:p>
          <a:p>
            <a:pPr lvl="1"/>
            <a:r>
              <a:rPr lang="en-US"/>
              <a:t>Based in:</a:t>
            </a:r>
          </a:p>
          <a:p>
            <a:pPr lvl="1"/>
            <a:r>
              <a:rPr lang="en-US"/>
              <a:t>Investment experience</a:t>
            </a:r>
            <a:endParaRPr lang="en-GB"/>
          </a:p>
        </p:txBody>
      </p:sp>
      <p:sp>
        <p:nvSpPr>
          <p:cNvPr id="14" name="Content Placeholder 4">
            <a:extLst>
              <a:ext uri="{FF2B5EF4-FFF2-40B4-BE49-F238E27FC236}">
                <a16:creationId xmlns:a16="http://schemas.microsoft.com/office/drawing/2014/main" id="{9AD9556D-A420-45AB-9141-A76A3336D934}"/>
              </a:ext>
            </a:extLst>
          </p:cNvPr>
          <p:cNvSpPr>
            <a:spLocks noGrp="1"/>
          </p:cNvSpPr>
          <p:nvPr>
            <p:ph sz="quarter" idx="24" hasCustomPrompt="1"/>
          </p:nvPr>
        </p:nvSpPr>
        <p:spPr>
          <a:xfrm>
            <a:off x="2063999" y="2025203"/>
            <a:ext cx="9501207" cy="454600"/>
          </a:xfrm>
        </p:spPr>
        <p:txBody>
          <a:bodyPr/>
          <a:lstStyle>
            <a:lvl1pPr marL="0" indent="0">
              <a:buNone/>
              <a:defRPr sz="900"/>
            </a:lvl1pPr>
          </a:lstStyle>
          <a:p>
            <a:pPr lvl="0"/>
            <a:r>
              <a:rPr lang="en-US"/>
              <a:t>Info</a:t>
            </a:r>
            <a:endParaRPr lang="en-GB"/>
          </a:p>
        </p:txBody>
      </p:sp>
    </p:spTree>
    <p:extLst>
      <p:ext uri="{BB962C8B-B14F-4D97-AF65-F5344CB8AC3E}">
        <p14:creationId xmlns:p14="http://schemas.microsoft.com/office/powerpoint/2010/main" val="15243642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wo Content D">
    <p:bg>
      <p:bgPr>
        <a:solidFill>
          <a:schemeClr val="bg2"/>
        </a:solidFill>
        <a:effectLst/>
      </p:bgPr>
    </p:bg>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chemeClr val="bg1"/>
          </a:solidFill>
        </p:spPr>
        <p:txBody>
          <a:bodyPr lIns="360000" tIns="360000" rIns="360000" bIns="360000"/>
          <a:lstStyle>
            <a:lvl1pPr marL="0" indent="0">
              <a:buNone/>
              <a:defRPr sz="3000" b="1">
                <a:solidFill>
                  <a:srgbClr val="006193"/>
                </a:solidFill>
              </a:defRPr>
            </a:lvl1pPr>
          </a:lstStyle>
          <a:p>
            <a:pPr lvl="0"/>
            <a:r>
              <a:rPr lang="en-GB"/>
              <a:t>Click to add text</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258DC839-9448-410D-8A57-6B5DA8BAA0F0}"/>
              </a:ext>
            </a:extLst>
          </p:cNvPr>
          <p:cNvSpPr>
            <a:spLocks noGrp="1"/>
          </p:cNvSpPr>
          <p:nvPr>
            <p:ph type="body" sz="quarter" idx="20" hasCustomPrompt="1"/>
          </p:nvPr>
        </p:nvSpPr>
        <p:spPr>
          <a:xfrm>
            <a:off x="478800" y="766800"/>
            <a:ext cx="5472000" cy="277200"/>
          </a:xfrm>
        </p:spPr>
        <p:txBody>
          <a:bodyPr/>
          <a:lstStyle>
            <a:lvl1pPr marL="0" indent="0">
              <a:buNone/>
              <a:defRPr sz="1800">
                <a:solidFill>
                  <a:schemeClr val="tx2"/>
                </a:solidFill>
              </a:defRPr>
            </a:lvl1pPr>
          </a:lstStyle>
          <a:p>
            <a:pPr lvl="0"/>
            <a:r>
              <a:rPr lang="en-GB"/>
              <a:t>Click to add subtitle</a:t>
            </a:r>
          </a:p>
        </p:txBody>
      </p:sp>
      <p:sp>
        <p:nvSpPr>
          <p:cNvPr id="7" name="text" descr="{&quot;templafy&quot;:{&quot;binding&quot;:&quot;Translations.PPTitle&quot;,&quot;type&quot;:&quot;text&quot;}}" title="Translations.PPTitle">
            <a:extLst>
              <a:ext uri="{FF2B5EF4-FFF2-40B4-BE49-F238E27FC236}">
                <a16:creationId xmlns:a16="http://schemas.microsoft.com/office/drawing/2014/main" id="{AE5F8820-96B3-45FB-BBC9-CB14A6494D4C}"/>
              </a:ext>
            </a:extLst>
          </p:cNvPr>
          <p:cNvSpPr>
            <a:spLocks noGrp="1"/>
          </p:cNvSpPr>
          <p:nvPr>
            <p:ph type="title" hasCustomPrompt="1"/>
          </p:nvPr>
        </p:nvSpPr>
        <p:spPr>
          <a:xfrm>
            <a:off x="478800" y="410400"/>
            <a:ext cx="5472000" cy="306000"/>
          </a:xfrm>
        </p:spPr>
        <p:txBody>
          <a:bodyPr/>
          <a:lstStyle>
            <a:lvl1pPr>
              <a:defRPr/>
            </a:lvl1pPr>
          </a:lstStyle>
          <a:p>
            <a:r>
              <a:rPr lang="en-GB"/>
              <a:t>Click to add title</a:t>
            </a:r>
          </a:p>
        </p:txBody>
      </p:sp>
      <p:sp>
        <p:nvSpPr>
          <p:cNvPr id="6" name="text" descr="{&quot;templafy&quot;:{&quot;binding&quot;:&quot;Translations.PresentationSource&quot;,&quot;type&quot;:&quot;text&quot;}}" title="Translations.PresentationSource">
            <a:extLst>
              <a:ext uri="{FF2B5EF4-FFF2-40B4-BE49-F238E27FC236}">
                <a16:creationId xmlns:a16="http://schemas.microsoft.com/office/drawing/2014/main" id="{384AAC86-4740-4BF0-8E36-06D43145D18C}"/>
              </a:ext>
            </a:extLst>
          </p:cNvPr>
          <p:cNvSpPr>
            <a:spLocks noGrp="1"/>
          </p:cNvSpPr>
          <p:nvPr>
            <p:ph type="body" sz="quarter" idx="21" hasCustomPrompt="1"/>
          </p:nvPr>
        </p:nvSpPr>
        <p:spPr>
          <a:xfrm>
            <a:off x="478800" y="6073200"/>
            <a:ext cx="11232000" cy="111600"/>
          </a:xfrm>
        </p:spPr>
        <p:txBody>
          <a:bodyPr wrap="square" anchor="b" anchorCtr="0">
            <a:noAutofit/>
          </a:bodyPr>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Tree>
    <p:extLst>
      <p:ext uri="{BB962C8B-B14F-4D97-AF65-F5344CB8AC3E}">
        <p14:creationId xmlns:p14="http://schemas.microsoft.com/office/powerpoint/2010/main" val="26493629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11" name="Text Placeholder 37"/>
          <p:cNvSpPr>
            <a:spLocks noGrp="1"/>
          </p:cNvSpPr>
          <p:nvPr>
            <p:ph type="body" sz="quarter" idx="14" hasCustomPrompt="1"/>
          </p:nvPr>
        </p:nvSpPr>
        <p:spPr>
          <a:xfrm>
            <a:off x="625416" y="5746803"/>
            <a:ext cx="10938379" cy="436852"/>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AU"/>
              <a:t>Click to edit source</a:t>
            </a:r>
            <a:endParaRPr lang="en-US"/>
          </a:p>
        </p:txBody>
      </p:sp>
      <p:sp>
        <p:nvSpPr>
          <p:cNvPr id="12" name="Text Placeholder 29"/>
          <p:cNvSpPr>
            <a:spLocks noGrp="1"/>
          </p:cNvSpPr>
          <p:nvPr>
            <p:ph type="body" sz="quarter" idx="10" hasCustomPrompt="1"/>
          </p:nvPr>
        </p:nvSpPr>
        <p:spPr>
          <a:xfrm>
            <a:off x="625417" y="768983"/>
            <a:ext cx="10937935" cy="401638"/>
          </a:xfrm>
          <a:prstGeom prst="rect">
            <a:avLst/>
          </a:prstGeom>
        </p:spPr>
        <p:txBody>
          <a:bodyPr vert="horz" lIns="0" tIns="0" rIns="0" bIns="0" anchor="t" anchorCtr="0"/>
          <a:lstStyle>
            <a:lvl1pPr marL="0" indent="0" algn="l" defTabSz="912813" rtl="0" eaLnBrk="1" fontAlgn="base" hangingPunct="1">
              <a:spcBef>
                <a:spcPts val="600"/>
              </a:spcBef>
              <a:spcAft>
                <a:spcPts val="600"/>
              </a:spcAft>
              <a:buFont typeface="Wingdings" charset="0"/>
              <a:buNone/>
              <a:defRPr lang="en-US" sz="1800" b="1" kern="1200" dirty="0">
                <a:solidFill>
                  <a:schemeClr val="tx1"/>
                </a:solidFill>
                <a:latin typeface="Arial"/>
                <a:ea typeface="ＭＳ Ｐゴシック" charset="0"/>
                <a:cs typeface="Arial"/>
              </a:defRPr>
            </a:lvl1pPr>
          </a:lstStyle>
          <a:p>
            <a:pPr lvl="0"/>
            <a:r>
              <a:rPr lang="en-AU"/>
              <a:t>Click to edit subtitle</a:t>
            </a:r>
            <a:endParaRPr lang="en-US"/>
          </a:p>
        </p:txBody>
      </p:sp>
      <p:sp>
        <p:nvSpPr>
          <p:cNvPr id="13" name="Title 9"/>
          <p:cNvSpPr>
            <a:spLocks noGrp="1"/>
          </p:cNvSpPr>
          <p:nvPr>
            <p:ph type="title" hasCustomPrompt="1"/>
          </p:nvPr>
        </p:nvSpPr>
        <p:spPr>
          <a:xfrm>
            <a:off x="625417" y="24905"/>
            <a:ext cx="10937935" cy="693360"/>
          </a:xfrm>
          <a:prstGeom prst="rect">
            <a:avLst/>
          </a:prstGeom>
        </p:spPr>
        <p:txBody>
          <a:bodyPr vert="horz" lIns="0" tIns="0" rIns="0" bIns="0" anchor="b" anchorCtr="0"/>
          <a:lstStyle>
            <a:lvl1pPr>
              <a:lnSpc>
                <a:spcPct val="90000"/>
              </a:lnSpc>
              <a:defRPr lang="en-US" sz="2400" b="1" kern="1200" dirty="0">
                <a:solidFill>
                  <a:schemeClr val="tx2"/>
                </a:solidFill>
                <a:latin typeface="Arial" pitchFamily="34" charset="0"/>
                <a:ea typeface="ＭＳ Ｐゴシック" charset="0"/>
                <a:cs typeface="Arial" pitchFamily="34" charset="0"/>
              </a:defRPr>
            </a:lvl1pPr>
          </a:lstStyle>
          <a:p>
            <a:r>
              <a:rPr lang="en-AU"/>
              <a:t>Click to edit title</a:t>
            </a:r>
            <a:endParaRPr lang="en-US"/>
          </a:p>
        </p:txBody>
      </p:sp>
    </p:spTree>
    <p:extLst>
      <p:ext uri="{BB962C8B-B14F-4D97-AF65-F5344CB8AC3E}">
        <p14:creationId xmlns:p14="http://schemas.microsoft.com/office/powerpoint/2010/main" val="46301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3" name="text" descr="{&quot;templafy&quot;:{&quot;binding&quot;:&quot;Translations.PPText&quot;,&quot;type&quot;:&quot;text&quot;}}" title="Translations.PPText"/>
          <p:cNvSpPr>
            <a:spLocks noGrp="1"/>
          </p:cNvSpPr>
          <p:nvPr>
            <p:ph idx="1" hasCustomPrompt="1"/>
          </p:nvPr>
        </p:nvSpPr>
        <p:spPr>
          <a:xfrm>
            <a:off x="478800" y="1666800"/>
            <a:ext cx="5472000" cy="4244400"/>
          </a:xfrm>
          <a:solidFill>
            <a:schemeClr val="bg2"/>
          </a:solidFill>
        </p:spPr>
        <p:txBody>
          <a:bodyPr lIns="180000" tIns="180000" rIns="180000" bIns="18000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descr="{&quot;templafy&quot;:{&quot;binding&quot;:&quot;Translations.PPText&quot;,&quot;type&quot;:&quot;text&quot;}}" title="Translations.PPText">
            <a:extLst>
              <a:ext uri="{FF2B5EF4-FFF2-40B4-BE49-F238E27FC236}">
                <a16:creationId xmlns:a16="http://schemas.microsoft.com/office/drawing/2014/main" id="{17CE2ECF-AF40-4809-BD16-DFC59D53926E}"/>
              </a:ext>
            </a:extLst>
          </p:cNvPr>
          <p:cNvSpPr>
            <a:spLocks noGrp="1"/>
          </p:cNvSpPr>
          <p:nvPr>
            <p:ph sz="half" idx="2" hasCustomPrompt="1"/>
          </p:nvPr>
        </p:nvSpPr>
        <p:spPr>
          <a:xfrm>
            <a:off x="6238800" y="1666800"/>
            <a:ext cx="5472000" cy="4244400"/>
          </a:xfrm>
          <a:solidFill>
            <a:srgbClr val="006193"/>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9" name="Date Placeholder 8">
            <a:extLst>
              <a:ext uri="{FF2B5EF4-FFF2-40B4-BE49-F238E27FC236}">
                <a16:creationId xmlns:a16="http://schemas.microsoft.com/office/drawing/2014/main" id="{94E27316-98C7-4A1F-94F1-07CAC097F485}"/>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10" name="Footer Placeholder 9">
            <a:extLst>
              <a:ext uri="{FF2B5EF4-FFF2-40B4-BE49-F238E27FC236}">
                <a16:creationId xmlns:a16="http://schemas.microsoft.com/office/drawing/2014/main" id="{6FAA69A9-E3AA-4F0B-BCB9-3152BD9FA9A5}"/>
              </a:ext>
            </a:extLst>
          </p:cNvPr>
          <p:cNvSpPr>
            <a:spLocks noGrp="1"/>
          </p:cNvSpPr>
          <p:nvPr>
            <p:ph type="ftr" sz="quarter" idx="18"/>
          </p:nvPr>
        </p:nvSpPr>
        <p:spPr/>
        <p:txBody>
          <a:bodyPr/>
          <a:lstStyle/>
          <a:p>
            <a:endParaRPr lang="en-GB"/>
          </a:p>
        </p:txBody>
      </p:sp>
      <p:sp>
        <p:nvSpPr>
          <p:cNvPr id="4" name="text" descr="{&quot;templafy&quot;:{&quot;binding&quot;:&quot;Translations.PPTitle&quot;,&quot;type&quot;:&quot;text&quot;}}" title="Translations.PPTitle">
            <a:extLst>
              <a:ext uri="{FF2B5EF4-FFF2-40B4-BE49-F238E27FC236}">
                <a16:creationId xmlns:a16="http://schemas.microsoft.com/office/drawing/2014/main" id="{287079A7-46D8-4DCF-A966-542D23ACFA2F}"/>
              </a:ext>
            </a:extLst>
          </p:cNvPr>
          <p:cNvSpPr>
            <a:spLocks noGrp="1"/>
          </p:cNvSpPr>
          <p:nvPr>
            <p:ph type="title" hasCustomPrompt="1"/>
          </p:nvPr>
        </p:nvSpPr>
        <p:spPr/>
        <p:txBody>
          <a:bodyPr/>
          <a:lstStyle>
            <a:lvl1pPr>
              <a:defRPr/>
            </a:lvl1pPr>
          </a:lstStyle>
          <a:p>
            <a:r>
              <a:rPr lang="en-GB"/>
              <a:t>Click to add title</a:t>
            </a:r>
          </a:p>
        </p:txBody>
      </p:sp>
      <p:sp>
        <p:nvSpPr>
          <p:cNvPr id="8" name="text" descr="{&quot;templafy&quot;:{&quot;binding&quot;:&quot;Translations.PresentationSource&quot;,&quot;type&quot;:&quot;text&quot;}}" title="Translations.PresentationSource">
            <a:extLst>
              <a:ext uri="{FF2B5EF4-FFF2-40B4-BE49-F238E27FC236}">
                <a16:creationId xmlns:a16="http://schemas.microsoft.com/office/drawing/2014/main" id="{B3D64B48-0CCD-4CF5-B9C9-931FFFD47DC3}"/>
              </a:ext>
            </a:extLst>
          </p:cNvPr>
          <p:cNvSpPr>
            <a:spLocks noGrp="1"/>
          </p:cNvSpPr>
          <p:nvPr>
            <p:ph type="body" sz="quarter" idx="19"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1" name="text" descr="{&quot;templafy&quot;:{&quot;binding&quot;:&quot;Translations.Subtitle&quot;,&quot;type&quot;:&quot;text&quot;}}" title="Translations.Subtitle">
            <a:extLst>
              <a:ext uri="{FF2B5EF4-FFF2-40B4-BE49-F238E27FC236}">
                <a16:creationId xmlns:a16="http://schemas.microsoft.com/office/drawing/2014/main" id="{6DAAED44-712C-4714-976E-DF09ABAE7AC8}"/>
              </a:ext>
            </a:extLst>
          </p:cNvPr>
          <p:cNvSpPr>
            <a:spLocks noGrp="1"/>
          </p:cNvSpPr>
          <p:nvPr>
            <p:ph type="body" sz="quarter" idx="23" hasCustomPrompt="1"/>
          </p:nvPr>
        </p:nvSpPr>
        <p:spPr>
          <a:xfrm>
            <a:off x="478800" y="766800"/>
            <a:ext cx="11232000"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13709268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7" name="Rectangle 16">
            <a:extLst>
              <a:ext uri="{FF2B5EF4-FFF2-40B4-BE49-F238E27FC236}">
                <a16:creationId xmlns:a16="http://schemas.microsoft.com/office/drawing/2014/main" id="{C6F9CC51-C03F-4B05-96DA-739306ADD953}"/>
              </a:ext>
            </a:extLst>
          </p:cNvPr>
          <p:cNvSpPr/>
          <p:nvPr userDrawn="1"/>
        </p:nvSpPr>
        <p:spPr>
          <a:xfrm>
            <a:off x="0" y="1806577"/>
            <a:ext cx="12192000" cy="3413125"/>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9699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3" name="text" descr="{&quot;templafy&quot;:{&quot;id&quot;:&quot;1b266758-32eb-4f40-b20a-3a10f7182a1e&quot;}}" title="Translations.Subtitle"/>
          <p:cNvSpPr>
            <a:spLocks noGrp="1"/>
          </p:cNvSpPr>
          <p:nvPr>
            <p:ph type="subTitle" idx="1" hasCustomPrompt="1"/>
          </p:nvPr>
        </p:nvSpPr>
        <p:spPr>
          <a:xfrm>
            <a:off x="1273176" y="3331030"/>
            <a:ext cx="10294408" cy="774701"/>
          </a:xfrm>
        </p:spPr>
        <p:txBody>
          <a:bodyPr/>
          <a:lstStyle>
            <a:lvl1pPr marL="0" indent="0" algn="l">
              <a:spcBef>
                <a:spcPts val="0"/>
              </a:spcBef>
              <a:buFont typeface="Arial" panose="020B0604020202020204" pitchFamily="34" charset="0"/>
              <a:buChar char="​"/>
              <a:defRPr sz="2000">
                <a:solidFill>
                  <a:schemeClr val="bg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2" name="text" descr="{&quot;templafy&quot;:{&quot;id&quot;:&quot;9df0d4e8-02e2-4681-8dc8-785d38716889&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73176" y="4136875"/>
            <a:ext cx="10294408" cy="254000"/>
          </a:xfrm>
        </p:spPr>
        <p:txBody>
          <a:bodyPr/>
          <a:lstStyle>
            <a:lvl1pPr marL="0" indent="0">
              <a:buNone/>
              <a:defRPr sz="1400">
                <a:solidFill>
                  <a:srgbClr val="94D6EF"/>
                </a:solidFill>
              </a:defRPr>
            </a:lvl1pPr>
          </a:lstStyle>
          <a:p>
            <a:pPr lvl="0"/>
            <a:r>
              <a:rPr lang="en-GB"/>
              <a:t>Insert name of presenter</a:t>
            </a:r>
          </a:p>
        </p:txBody>
      </p:sp>
      <p:sp>
        <p:nvSpPr>
          <p:cNvPr id="13" name="text" descr="{&quot;templafy&quot;:{&quot;id&quot;:&quot;91b787cb-93ab-4996-bb0e-b522f6feb973&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73176" y="4385772"/>
            <a:ext cx="10294408" cy="254000"/>
          </a:xfrm>
        </p:spPr>
        <p:txBody>
          <a:bodyPr/>
          <a:lstStyle>
            <a:lvl1pPr marL="0" indent="0">
              <a:buNone/>
              <a:defRPr sz="1400">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5" y="5467354"/>
            <a:ext cx="1659300" cy="254001"/>
          </a:xfrm>
          <a:prstGeom prst="rect">
            <a:avLst/>
          </a:prstGeom>
        </p:spPr>
        <p:txBody>
          <a:bodyPr lIns="0" tIns="0" rIns="0" bIns="0"/>
          <a:lstStyle>
            <a:lvl1pPr>
              <a:defRPr sz="750">
                <a:solidFill>
                  <a:schemeClr val="tx1"/>
                </a:solidFill>
              </a:defRPr>
            </a:lvl1pPr>
          </a:lstStyle>
          <a:p>
            <a:fld id="{93633CCC-C0C0-4BDB-B93B-C1947EC56A6B}" type="datetime6">
              <a:rPr lang="en-GB" smtClean="0"/>
              <a:t>November 23</a:t>
            </a:fld>
            <a:endParaRPr lang="en-GB"/>
          </a:p>
        </p:txBody>
      </p:sp>
      <p:sp>
        <p:nvSpPr>
          <p:cNvPr id="20" name="text" descr="{&quot;templafy&quot;:{&quot;id&quot;:&quot;80b36070-e5d6-4821-930f-663fa0241444&quot;}}" title="Form.PresentationTitle">
            <a:extLst>
              <a:ext uri="{FF2B5EF4-FFF2-40B4-BE49-F238E27FC236}">
                <a16:creationId xmlns:a16="http://schemas.microsoft.com/office/drawing/2014/main" id="{FD159A5D-456D-42DD-B391-0CD352270D8F}"/>
              </a:ext>
            </a:extLst>
          </p:cNvPr>
          <p:cNvSpPr txBox="1"/>
          <p:nvPr userDrawn="1"/>
        </p:nvSpPr>
        <p:spPr>
          <a:xfrm>
            <a:off x="1277938" y="2590413"/>
            <a:ext cx="10372195" cy="430887"/>
          </a:xfrm>
          <a:prstGeom prst="rect">
            <a:avLst/>
          </a:prstGeom>
          <a:noFill/>
        </p:spPr>
        <p:txBody>
          <a:bodyPr wrap="square" lIns="0" tIns="0" rIns="0" bIns="0" rtlCol="0" anchor="b">
            <a:spAutoFit/>
          </a:bodyPr>
          <a:lstStyle/>
          <a:p>
            <a:r>
              <a:rPr lang="en-GB" sz="2800" b="1">
                <a:solidFill>
                  <a:schemeClr val="bg1"/>
                </a:solidFill>
              </a:rPr>
              <a:t>Fidelity Funds – Global Multi Asset Income Fund</a:t>
            </a:r>
          </a:p>
        </p:txBody>
      </p:sp>
      <p:sp>
        <p:nvSpPr>
          <p:cNvPr id="22" name="text" descr="{&quot;templafy&quot;:{&quot;id&quot;:&quot;b6f46671-7f1b-4bdb-b46f-07bbeeafa623&quot;}}" title="Form.Confidentiality.Confidentiality">
            <a:extLst>
              <a:ext uri="{FF2B5EF4-FFF2-40B4-BE49-F238E27FC236}">
                <a16:creationId xmlns:a16="http://schemas.microsoft.com/office/drawing/2014/main" id="{B7AB66F4-5A99-4CAD-B7C6-50DFEC584538}"/>
              </a:ext>
            </a:extLst>
          </p:cNvPr>
          <p:cNvSpPr/>
          <p:nvPr userDrawn="1"/>
        </p:nvSpPr>
        <p:spPr>
          <a:xfrm>
            <a:off x="2238538" y="6294281"/>
            <a:ext cx="7714924" cy="27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2"/>
                </a:solidFill>
              </a:rPr>
              <a:t>Fidelity International Highly Confidential Information</a:t>
            </a:r>
          </a:p>
        </p:txBody>
      </p:sp>
      <p:pic>
        <p:nvPicPr>
          <p:cNvPr id="14" name="Picture 13">
            <a:extLst>
              <a:ext uri="{FF2B5EF4-FFF2-40B4-BE49-F238E27FC236}">
                <a16:creationId xmlns:a16="http://schemas.microsoft.com/office/drawing/2014/main" id="{4C8A1132-B6F3-4D00-9209-44C65BAB84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1625" y="554378"/>
            <a:ext cx="2067079" cy="653101"/>
          </a:xfrm>
          <a:prstGeom prst="rect">
            <a:avLst/>
          </a:prstGeom>
        </p:spPr>
      </p:pic>
    </p:spTree>
    <p:extLst>
      <p:ext uri="{BB962C8B-B14F-4D97-AF65-F5344CB8AC3E}">
        <p14:creationId xmlns:p14="http://schemas.microsoft.com/office/powerpoint/2010/main" val="798892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7" name="Rectangle 16">
            <a:extLst>
              <a:ext uri="{FF2B5EF4-FFF2-40B4-BE49-F238E27FC236}">
                <a16:creationId xmlns:a16="http://schemas.microsoft.com/office/drawing/2014/main" id="{C6F9CC51-C03F-4B05-96DA-739306ADD953}"/>
              </a:ext>
            </a:extLst>
          </p:cNvPr>
          <p:cNvSpPr/>
          <p:nvPr userDrawn="1"/>
        </p:nvSpPr>
        <p:spPr>
          <a:xfrm>
            <a:off x="0" y="1806577"/>
            <a:ext cx="12192000" cy="3413125"/>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9699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3" name="text" descr="{&quot;templafy&quot;:{&quot;id&quot;:&quot;96c1fed0-4966-4aed-b909-d9e7c48a51bb&quot;}}" title="Translations.Subtitle"/>
          <p:cNvSpPr>
            <a:spLocks noGrp="1"/>
          </p:cNvSpPr>
          <p:nvPr>
            <p:ph type="subTitle" idx="1" hasCustomPrompt="1"/>
          </p:nvPr>
        </p:nvSpPr>
        <p:spPr>
          <a:xfrm>
            <a:off x="1273176" y="3331031"/>
            <a:ext cx="10294408" cy="745780"/>
          </a:xfrm>
        </p:spPr>
        <p:txBody>
          <a:bodyPr/>
          <a:lstStyle>
            <a:lvl1pPr marL="0" indent="0" algn="l">
              <a:spcBef>
                <a:spcPts val="0"/>
              </a:spcBef>
              <a:buFont typeface="Arial" panose="020B0604020202020204" pitchFamily="34" charset="0"/>
              <a:buChar char="​"/>
              <a:defRPr sz="2000">
                <a:solidFill>
                  <a:schemeClr val="bg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2" name="text" descr="{&quot;templafy&quot;:{&quot;id&quot;:&quot;d4f12f86-0d4b-4d9e-8c16-a908e5095334&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73177" y="4080516"/>
            <a:ext cx="3084336" cy="267947"/>
          </a:xfrm>
        </p:spPr>
        <p:txBody>
          <a:bodyPr/>
          <a:lstStyle>
            <a:lvl1pPr marL="0" indent="0">
              <a:buNone/>
              <a:defRPr sz="1400">
                <a:solidFill>
                  <a:srgbClr val="94D6EF"/>
                </a:solidFill>
              </a:defRPr>
            </a:lvl1pPr>
          </a:lstStyle>
          <a:p>
            <a:pPr lvl="0"/>
            <a:r>
              <a:rPr lang="en-GB"/>
              <a:t>Insert name of presenter</a:t>
            </a:r>
          </a:p>
        </p:txBody>
      </p:sp>
      <p:sp>
        <p:nvSpPr>
          <p:cNvPr id="13" name="text" descr="{&quot;templafy&quot;:{&quot;id&quot;:&quot;d1b20eb3-7f3a-40f4-b62d-d5e2d2b9a8e8&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73177" y="4348462"/>
            <a:ext cx="3084336" cy="300188"/>
          </a:xfrm>
        </p:spPr>
        <p:txBody>
          <a:bodyPr/>
          <a:lstStyle>
            <a:lvl1pPr marL="0" indent="0">
              <a:buNone/>
              <a:defRPr sz="1400">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5" y="5467354"/>
            <a:ext cx="1659300" cy="254001"/>
          </a:xfrm>
          <a:prstGeom prst="rect">
            <a:avLst/>
          </a:prstGeom>
        </p:spPr>
        <p:txBody>
          <a:bodyPr lIns="0" tIns="0" rIns="0" bIns="0"/>
          <a:lstStyle>
            <a:lvl1pPr>
              <a:defRPr sz="750">
                <a:solidFill>
                  <a:schemeClr val="tx1"/>
                </a:solidFill>
              </a:defRPr>
            </a:lvl1pPr>
          </a:lstStyle>
          <a:p>
            <a:fld id="{93633CCC-C0C0-4BDB-B93B-C1947EC56A6B}" type="datetime6">
              <a:rPr lang="en-GB" smtClean="0"/>
              <a:t>November 23</a:t>
            </a:fld>
            <a:endParaRPr lang="en-GB"/>
          </a:p>
        </p:txBody>
      </p:sp>
      <p:sp>
        <p:nvSpPr>
          <p:cNvPr id="20" name="text" descr="{&quot;templafy&quot;:{&quot;id&quot;:&quot;c4cdb728-c68f-4e16-bbc6-502ca7316ad4&quot;}}" title="Form.PresentationTitle">
            <a:extLst>
              <a:ext uri="{FF2B5EF4-FFF2-40B4-BE49-F238E27FC236}">
                <a16:creationId xmlns:a16="http://schemas.microsoft.com/office/drawing/2014/main" id="{FD159A5D-456D-42DD-B391-0CD352270D8F}"/>
              </a:ext>
            </a:extLst>
          </p:cNvPr>
          <p:cNvSpPr txBox="1"/>
          <p:nvPr userDrawn="1"/>
        </p:nvSpPr>
        <p:spPr>
          <a:xfrm>
            <a:off x="1277938" y="2590413"/>
            <a:ext cx="10372195" cy="430887"/>
          </a:xfrm>
          <a:prstGeom prst="rect">
            <a:avLst/>
          </a:prstGeom>
          <a:noFill/>
        </p:spPr>
        <p:txBody>
          <a:bodyPr wrap="square" lIns="0" tIns="0" rIns="0" bIns="0" rtlCol="0" anchor="b">
            <a:spAutoFit/>
          </a:bodyPr>
          <a:lstStyle/>
          <a:p>
            <a:r>
              <a:rPr lang="en-GB" sz="2800" b="1">
                <a:solidFill>
                  <a:schemeClr val="bg1"/>
                </a:solidFill>
              </a:rPr>
              <a:t>Fidelity Funds – Global Multi Asset Income Fund</a:t>
            </a:r>
          </a:p>
        </p:txBody>
      </p:sp>
      <p:sp>
        <p:nvSpPr>
          <p:cNvPr id="22" name="text" descr="{&quot;templafy&quot;:{&quot;id&quot;:&quot;92954e35-65dd-470d-976e-94750bb4186c&quot;}}" title="Form.Confidentiality.Confidentiality">
            <a:extLst>
              <a:ext uri="{FF2B5EF4-FFF2-40B4-BE49-F238E27FC236}">
                <a16:creationId xmlns:a16="http://schemas.microsoft.com/office/drawing/2014/main" id="{B7AB66F4-5A99-4CAD-B7C6-50DFEC584538}"/>
              </a:ext>
            </a:extLst>
          </p:cNvPr>
          <p:cNvSpPr/>
          <p:nvPr userDrawn="1"/>
        </p:nvSpPr>
        <p:spPr>
          <a:xfrm>
            <a:off x="2238538" y="6294281"/>
            <a:ext cx="7714924" cy="27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2"/>
                </a:solidFill>
              </a:rPr>
              <a:t>Fidelity International Highly Confidential Information</a:t>
            </a:r>
          </a:p>
        </p:txBody>
      </p:sp>
      <p:sp>
        <p:nvSpPr>
          <p:cNvPr id="14" name="text" descr="{&quot;templafy&quot;:{&quot;id&quot;:&quot;78ad5024-ed78-4f3e-9cd2-ff3b70fbb670&quot;}}" title="Translations.PresenterName">
            <a:extLst>
              <a:ext uri="{FF2B5EF4-FFF2-40B4-BE49-F238E27FC236}">
                <a16:creationId xmlns:a16="http://schemas.microsoft.com/office/drawing/2014/main" id="{41457F0D-007E-49F6-8F10-1E68FD3B4206}"/>
              </a:ext>
            </a:extLst>
          </p:cNvPr>
          <p:cNvSpPr>
            <a:spLocks noGrp="1"/>
          </p:cNvSpPr>
          <p:nvPr>
            <p:ph type="body" sz="quarter" idx="15" hasCustomPrompt="1"/>
          </p:nvPr>
        </p:nvSpPr>
        <p:spPr>
          <a:xfrm>
            <a:off x="4878212" y="4080516"/>
            <a:ext cx="3084336" cy="267947"/>
          </a:xfrm>
        </p:spPr>
        <p:txBody>
          <a:bodyPr/>
          <a:lstStyle>
            <a:lvl1pPr marL="0" indent="0">
              <a:buNone/>
              <a:defRPr sz="1400">
                <a:solidFill>
                  <a:srgbClr val="94D6EF"/>
                </a:solidFill>
              </a:defRPr>
            </a:lvl1pPr>
          </a:lstStyle>
          <a:p>
            <a:pPr lvl="0"/>
            <a:r>
              <a:rPr lang="en-GB"/>
              <a:t>Insert name of presenter</a:t>
            </a:r>
          </a:p>
        </p:txBody>
      </p:sp>
      <p:sp>
        <p:nvSpPr>
          <p:cNvPr id="15" name="text" descr="{&quot;templafy&quot;:{&quot;id&quot;:&quot;3dd52c63-be72-4302-ab6f-1011bddf8a84&quot;}}" title="Translations.PresenterTitle">
            <a:extLst>
              <a:ext uri="{FF2B5EF4-FFF2-40B4-BE49-F238E27FC236}">
                <a16:creationId xmlns:a16="http://schemas.microsoft.com/office/drawing/2014/main" id="{4025E4C6-AD51-4BFB-B82F-76DC44F3A6DB}"/>
              </a:ext>
            </a:extLst>
          </p:cNvPr>
          <p:cNvSpPr>
            <a:spLocks noGrp="1"/>
          </p:cNvSpPr>
          <p:nvPr>
            <p:ph type="body" sz="quarter" idx="16" hasCustomPrompt="1"/>
          </p:nvPr>
        </p:nvSpPr>
        <p:spPr>
          <a:xfrm>
            <a:off x="4878212" y="4348462"/>
            <a:ext cx="3084336" cy="300188"/>
          </a:xfrm>
        </p:spPr>
        <p:txBody>
          <a:bodyPr/>
          <a:lstStyle>
            <a:lvl1pPr marL="0" indent="0">
              <a:buNone/>
              <a:defRPr sz="1400">
                <a:solidFill>
                  <a:schemeClr val="bg1"/>
                </a:solidFill>
              </a:defRPr>
            </a:lvl1pPr>
          </a:lstStyle>
          <a:p>
            <a:pPr lvl="0"/>
            <a:r>
              <a:rPr lang="en-GB"/>
              <a:t>Insert title of presenter</a:t>
            </a:r>
          </a:p>
        </p:txBody>
      </p:sp>
      <p:sp>
        <p:nvSpPr>
          <p:cNvPr id="21" name="text" descr="{&quot;templafy&quot;:{&quot;id&quot;:&quot;7eba7aa2-73b4-4b3e-aeee-81c46adef2b6&quot;}}" title="Translations.PresenterName">
            <a:extLst>
              <a:ext uri="{FF2B5EF4-FFF2-40B4-BE49-F238E27FC236}">
                <a16:creationId xmlns:a16="http://schemas.microsoft.com/office/drawing/2014/main" id="{82421E33-0B64-4360-9CBC-047831E61A61}"/>
              </a:ext>
            </a:extLst>
          </p:cNvPr>
          <p:cNvSpPr>
            <a:spLocks noGrp="1"/>
          </p:cNvSpPr>
          <p:nvPr>
            <p:ph type="body" sz="quarter" idx="17" hasCustomPrompt="1"/>
          </p:nvPr>
        </p:nvSpPr>
        <p:spPr>
          <a:xfrm>
            <a:off x="8483248" y="4080516"/>
            <a:ext cx="3084336" cy="267947"/>
          </a:xfrm>
        </p:spPr>
        <p:txBody>
          <a:bodyPr/>
          <a:lstStyle>
            <a:lvl1pPr marL="0" indent="0">
              <a:buNone/>
              <a:defRPr sz="1400">
                <a:solidFill>
                  <a:srgbClr val="94D6EF"/>
                </a:solidFill>
              </a:defRPr>
            </a:lvl1pPr>
          </a:lstStyle>
          <a:p>
            <a:pPr lvl="0"/>
            <a:r>
              <a:rPr lang="en-GB"/>
              <a:t>Insert name of presenter</a:t>
            </a:r>
          </a:p>
        </p:txBody>
      </p:sp>
      <p:sp>
        <p:nvSpPr>
          <p:cNvPr id="23" name="text" descr="{&quot;templafy&quot;:{&quot;id&quot;:&quot;99cde255-7d1d-4c69-9272-a271aafae678&quot;}}" title="Translations.PresenterTitle">
            <a:extLst>
              <a:ext uri="{FF2B5EF4-FFF2-40B4-BE49-F238E27FC236}">
                <a16:creationId xmlns:a16="http://schemas.microsoft.com/office/drawing/2014/main" id="{58665FC0-7BB5-4309-8DB3-15798842EC97}"/>
              </a:ext>
            </a:extLst>
          </p:cNvPr>
          <p:cNvSpPr>
            <a:spLocks noGrp="1"/>
          </p:cNvSpPr>
          <p:nvPr>
            <p:ph type="body" sz="quarter" idx="18" hasCustomPrompt="1"/>
          </p:nvPr>
        </p:nvSpPr>
        <p:spPr>
          <a:xfrm>
            <a:off x="8483248" y="4348462"/>
            <a:ext cx="3084336" cy="300188"/>
          </a:xfrm>
        </p:spPr>
        <p:txBody>
          <a:bodyPr/>
          <a:lstStyle>
            <a:lvl1pPr marL="0" indent="0">
              <a:buNone/>
              <a:defRPr sz="1400">
                <a:solidFill>
                  <a:schemeClr val="bg1"/>
                </a:solidFill>
              </a:defRPr>
            </a:lvl1pPr>
          </a:lstStyle>
          <a:p>
            <a:pPr lvl="0"/>
            <a:r>
              <a:rPr lang="en-GB"/>
              <a:t>Insert title of presenter</a:t>
            </a:r>
          </a:p>
        </p:txBody>
      </p:sp>
      <p:sp>
        <p:nvSpPr>
          <p:cNvPr id="24" name="text" descr="{&quot;templafy&quot;:{&quot;id&quot;:&quot;5f4cd202-30e2-493c-b550-c5e21d78b95c&quot;}}" title="Translations.PresenterName">
            <a:extLst>
              <a:ext uri="{FF2B5EF4-FFF2-40B4-BE49-F238E27FC236}">
                <a16:creationId xmlns:a16="http://schemas.microsoft.com/office/drawing/2014/main" id="{043393E3-8A8C-4E05-9EC2-A23BCA5A387A}"/>
              </a:ext>
            </a:extLst>
          </p:cNvPr>
          <p:cNvSpPr>
            <a:spLocks noGrp="1"/>
          </p:cNvSpPr>
          <p:nvPr>
            <p:ph type="body" sz="quarter" idx="19" hasCustomPrompt="1"/>
          </p:nvPr>
        </p:nvSpPr>
        <p:spPr>
          <a:xfrm>
            <a:off x="1273175" y="4652356"/>
            <a:ext cx="3084336" cy="267947"/>
          </a:xfrm>
        </p:spPr>
        <p:txBody>
          <a:bodyPr/>
          <a:lstStyle>
            <a:lvl1pPr marL="0" indent="0">
              <a:buNone/>
              <a:defRPr sz="1400">
                <a:solidFill>
                  <a:srgbClr val="94D6EF"/>
                </a:solidFill>
              </a:defRPr>
            </a:lvl1pPr>
          </a:lstStyle>
          <a:p>
            <a:pPr lvl="0"/>
            <a:r>
              <a:rPr lang="en-GB"/>
              <a:t>Insert name of presenter</a:t>
            </a:r>
          </a:p>
        </p:txBody>
      </p:sp>
      <p:sp>
        <p:nvSpPr>
          <p:cNvPr id="25" name="text" descr="{&quot;templafy&quot;:{&quot;id&quot;:&quot;b10c16a5-92b6-4d0a-a3af-38d99e1b2d26&quot;}}" title="Translations.PresenterTitle">
            <a:extLst>
              <a:ext uri="{FF2B5EF4-FFF2-40B4-BE49-F238E27FC236}">
                <a16:creationId xmlns:a16="http://schemas.microsoft.com/office/drawing/2014/main" id="{8367AB36-E8E3-4070-A98C-F77F8988D896}"/>
              </a:ext>
            </a:extLst>
          </p:cNvPr>
          <p:cNvSpPr>
            <a:spLocks noGrp="1"/>
          </p:cNvSpPr>
          <p:nvPr>
            <p:ph type="body" sz="quarter" idx="20" hasCustomPrompt="1"/>
          </p:nvPr>
        </p:nvSpPr>
        <p:spPr>
          <a:xfrm>
            <a:off x="1273175" y="4920302"/>
            <a:ext cx="3084336" cy="300188"/>
          </a:xfrm>
        </p:spPr>
        <p:txBody>
          <a:bodyPr/>
          <a:lstStyle>
            <a:lvl1pPr marL="0" indent="0">
              <a:buNone/>
              <a:defRPr sz="1400">
                <a:solidFill>
                  <a:schemeClr val="bg1"/>
                </a:solidFill>
              </a:defRPr>
            </a:lvl1pPr>
          </a:lstStyle>
          <a:p>
            <a:pPr lvl="0"/>
            <a:r>
              <a:rPr lang="en-GB"/>
              <a:t>Insert title of presenter</a:t>
            </a:r>
          </a:p>
        </p:txBody>
      </p:sp>
      <p:sp>
        <p:nvSpPr>
          <p:cNvPr id="26" name="text" descr="{&quot;templafy&quot;:{&quot;id&quot;:&quot;746e3c32-72b3-4ebd-bfe4-8331f19ddbfb&quot;}}" title="Translations.PresenterName">
            <a:extLst>
              <a:ext uri="{FF2B5EF4-FFF2-40B4-BE49-F238E27FC236}">
                <a16:creationId xmlns:a16="http://schemas.microsoft.com/office/drawing/2014/main" id="{7CC862E0-4D21-4A18-B554-B1ECACAE3885}"/>
              </a:ext>
            </a:extLst>
          </p:cNvPr>
          <p:cNvSpPr>
            <a:spLocks noGrp="1"/>
          </p:cNvSpPr>
          <p:nvPr>
            <p:ph type="body" sz="quarter" idx="21" hasCustomPrompt="1"/>
          </p:nvPr>
        </p:nvSpPr>
        <p:spPr>
          <a:xfrm>
            <a:off x="4878209" y="4652356"/>
            <a:ext cx="3084336" cy="267947"/>
          </a:xfrm>
        </p:spPr>
        <p:txBody>
          <a:bodyPr/>
          <a:lstStyle>
            <a:lvl1pPr marL="0" indent="0">
              <a:buNone/>
              <a:defRPr sz="1400">
                <a:solidFill>
                  <a:srgbClr val="94D6EF"/>
                </a:solidFill>
              </a:defRPr>
            </a:lvl1pPr>
          </a:lstStyle>
          <a:p>
            <a:pPr lvl="0"/>
            <a:r>
              <a:rPr lang="en-GB"/>
              <a:t>Insert name of presenter</a:t>
            </a:r>
          </a:p>
        </p:txBody>
      </p:sp>
      <p:sp>
        <p:nvSpPr>
          <p:cNvPr id="27" name="text" descr="{&quot;templafy&quot;:{&quot;id&quot;:&quot;ce4fac94-7dbd-4c9b-8121-25b4218f2935&quot;}}" title="Translations.PresenterTitle">
            <a:extLst>
              <a:ext uri="{FF2B5EF4-FFF2-40B4-BE49-F238E27FC236}">
                <a16:creationId xmlns:a16="http://schemas.microsoft.com/office/drawing/2014/main" id="{85552902-3148-4A5B-869A-4091D73DEC3A}"/>
              </a:ext>
            </a:extLst>
          </p:cNvPr>
          <p:cNvSpPr>
            <a:spLocks noGrp="1"/>
          </p:cNvSpPr>
          <p:nvPr>
            <p:ph type="body" sz="quarter" idx="22" hasCustomPrompt="1"/>
          </p:nvPr>
        </p:nvSpPr>
        <p:spPr>
          <a:xfrm>
            <a:off x="4878209" y="4920302"/>
            <a:ext cx="3084336" cy="300188"/>
          </a:xfrm>
        </p:spPr>
        <p:txBody>
          <a:bodyPr/>
          <a:lstStyle>
            <a:lvl1pPr marL="0" indent="0">
              <a:buNone/>
              <a:defRPr sz="1400">
                <a:solidFill>
                  <a:schemeClr val="bg1"/>
                </a:solidFill>
              </a:defRPr>
            </a:lvl1pPr>
          </a:lstStyle>
          <a:p>
            <a:pPr lvl="0"/>
            <a:r>
              <a:rPr lang="en-GB"/>
              <a:t>Insert title of presenter</a:t>
            </a:r>
          </a:p>
        </p:txBody>
      </p:sp>
      <p:sp>
        <p:nvSpPr>
          <p:cNvPr id="28" name="text" descr="{&quot;templafy&quot;:{&quot;id&quot;:&quot;5a95b022-842b-4413-80a1-92216a4d39b0&quot;}}" title="Translations.PresenterName">
            <a:extLst>
              <a:ext uri="{FF2B5EF4-FFF2-40B4-BE49-F238E27FC236}">
                <a16:creationId xmlns:a16="http://schemas.microsoft.com/office/drawing/2014/main" id="{619FDAD4-036C-43B8-BC92-23D36137492F}"/>
              </a:ext>
            </a:extLst>
          </p:cNvPr>
          <p:cNvSpPr>
            <a:spLocks noGrp="1"/>
          </p:cNvSpPr>
          <p:nvPr>
            <p:ph type="body" sz="quarter" idx="23" hasCustomPrompt="1"/>
          </p:nvPr>
        </p:nvSpPr>
        <p:spPr>
          <a:xfrm>
            <a:off x="8483245" y="4652356"/>
            <a:ext cx="3084336" cy="267947"/>
          </a:xfrm>
        </p:spPr>
        <p:txBody>
          <a:bodyPr/>
          <a:lstStyle>
            <a:lvl1pPr marL="0" indent="0">
              <a:buNone/>
              <a:defRPr sz="1400">
                <a:solidFill>
                  <a:srgbClr val="94D6EF"/>
                </a:solidFill>
              </a:defRPr>
            </a:lvl1pPr>
          </a:lstStyle>
          <a:p>
            <a:pPr lvl="0"/>
            <a:r>
              <a:rPr lang="en-GB"/>
              <a:t>Insert name of presenter</a:t>
            </a:r>
          </a:p>
        </p:txBody>
      </p:sp>
      <p:sp>
        <p:nvSpPr>
          <p:cNvPr id="29" name="text" descr="{&quot;templafy&quot;:{&quot;id&quot;:&quot;712e8014-2433-4410-b058-34208db2c4ff&quot;}}" title="Translations.PresenterTitle">
            <a:extLst>
              <a:ext uri="{FF2B5EF4-FFF2-40B4-BE49-F238E27FC236}">
                <a16:creationId xmlns:a16="http://schemas.microsoft.com/office/drawing/2014/main" id="{64B37AEE-0A6E-48A3-9738-046BAB6AEAAE}"/>
              </a:ext>
            </a:extLst>
          </p:cNvPr>
          <p:cNvSpPr>
            <a:spLocks noGrp="1"/>
          </p:cNvSpPr>
          <p:nvPr>
            <p:ph type="body" sz="quarter" idx="24" hasCustomPrompt="1"/>
          </p:nvPr>
        </p:nvSpPr>
        <p:spPr>
          <a:xfrm>
            <a:off x="8483245" y="4920302"/>
            <a:ext cx="3084336" cy="300188"/>
          </a:xfrm>
        </p:spPr>
        <p:txBody>
          <a:bodyPr/>
          <a:lstStyle>
            <a:lvl1pPr marL="0" indent="0">
              <a:buNone/>
              <a:defRPr sz="1400">
                <a:solidFill>
                  <a:schemeClr val="bg1"/>
                </a:solidFill>
              </a:defRPr>
            </a:lvl1pPr>
          </a:lstStyle>
          <a:p>
            <a:pPr lvl="0"/>
            <a:r>
              <a:rPr lang="en-GB"/>
              <a:t>Insert title of presenter</a:t>
            </a:r>
          </a:p>
        </p:txBody>
      </p:sp>
      <p:pic>
        <p:nvPicPr>
          <p:cNvPr id="30" name="Picture 29">
            <a:extLst>
              <a:ext uri="{FF2B5EF4-FFF2-40B4-BE49-F238E27FC236}">
                <a16:creationId xmlns:a16="http://schemas.microsoft.com/office/drawing/2014/main" id="{D6FFE15D-0544-4AB6-A2E3-F1D0531447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1625" y="554378"/>
            <a:ext cx="2067079" cy="653101"/>
          </a:xfrm>
          <a:prstGeom prst="rect">
            <a:avLst/>
          </a:prstGeom>
        </p:spPr>
      </p:pic>
    </p:spTree>
    <p:extLst>
      <p:ext uri="{BB962C8B-B14F-4D97-AF65-F5344CB8AC3E}">
        <p14:creationId xmlns:p14="http://schemas.microsoft.com/office/powerpoint/2010/main" val="2045080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BDDEF2-76F1-46E0-9E04-5482AADB8248}"/>
              </a:ext>
            </a:extLst>
          </p:cNvPr>
          <p:cNvSpPr/>
          <p:nvPr userDrawn="1"/>
        </p:nvSpPr>
        <p:spPr>
          <a:xfrm>
            <a:off x="0" y="1600200"/>
            <a:ext cx="12192000" cy="445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29" name="text" descr="{&quot;templafy&quot;:{&quot;id&quot;:&quot;a2235c33-4369-495e-af54-3b326ef5f0ba&quot;}}" title="Translations.PPPicture">
            <a:extLst>
              <a:ext uri="{FF2B5EF4-FFF2-40B4-BE49-F238E27FC236}">
                <a16:creationId xmlns:a16="http://schemas.microsoft.com/office/drawing/2014/main" id="{A3065A29-0777-42B2-91F2-107E6602A59C}"/>
              </a:ext>
            </a:extLst>
          </p:cNvPr>
          <p:cNvSpPr>
            <a:spLocks noGrp="1"/>
          </p:cNvSpPr>
          <p:nvPr>
            <p:ph type="pic" sz="quarter" idx="16" hasCustomPrompt="1"/>
          </p:nvPr>
        </p:nvSpPr>
        <p:spPr>
          <a:xfrm>
            <a:off x="6752115" y="1806577"/>
            <a:ext cx="5439884" cy="3413125"/>
          </a:xfrm>
          <a:custGeom>
            <a:avLst/>
            <a:gdLst>
              <a:gd name="connsiteX0" fmla="*/ 752312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0" fmla="*/ 683851 w 4887433"/>
              <a:gd name="connsiteY0" fmla="*/ 0 h 3413125"/>
              <a:gd name="connsiteX1" fmla="*/ 4887433 w 4887433"/>
              <a:gd name="connsiteY1" fmla="*/ 0 h 3413125"/>
              <a:gd name="connsiteX2" fmla="*/ 4887433 w 4887433"/>
              <a:gd name="connsiteY2" fmla="*/ 3413125 h 3413125"/>
              <a:gd name="connsiteX3" fmla="*/ 0 w 4887433"/>
              <a:gd name="connsiteY3" fmla="*/ 3413125 h 3413125"/>
              <a:gd name="connsiteX4" fmla="*/ 683851 w 4887433"/>
              <a:gd name="connsiteY4" fmla="*/ 0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 name="connsiteX0" fmla="*/ 675293 w 4887433"/>
              <a:gd name="connsiteY0" fmla="*/ 2381 h 3413125"/>
              <a:gd name="connsiteX1" fmla="*/ 4887433 w 4887433"/>
              <a:gd name="connsiteY1" fmla="*/ 0 h 3413125"/>
              <a:gd name="connsiteX2" fmla="*/ 4887433 w 4887433"/>
              <a:gd name="connsiteY2" fmla="*/ 3413125 h 3413125"/>
              <a:gd name="connsiteX3" fmla="*/ 0 w 4887433"/>
              <a:gd name="connsiteY3" fmla="*/ 3413125 h 3413125"/>
              <a:gd name="connsiteX4" fmla="*/ 675293 w 4887433"/>
              <a:gd name="connsiteY4" fmla="*/ 2381 h 34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433" h="3413125">
                <a:moveTo>
                  <a:pt x="675293" y="2381"/>
                </a:moveTo>
                <a:lnTo>
                  <a:pt x="4887433" y="0"/>
                </a:lnTo>
                <a:lnTo>
                  <a:pt x="4887433" y="3413125"/>
                </a:lnTo>
                <a:lnTo>
                  <a:pt x="0" y="3413125"/>
                </a:lnTo>
                <a:cubicBezTo>
                  <a:pt x="227237" y="2275417"/>
                  <a:pt x="445916" y="1144851"/>
                  <a:pt x="675293" y="2381"/>
                </a:cubicBezTo>
                <a:close/>
              </a:path>
            </a:pathLst>
          </a:custGeom>
          <a:noFill/>
        </p:spPr>
        <p:txBody>
          <a:bodyPr wrap="square" tIns="72000">
            <a:noAutofit/>
          </a:bodyPr>
          <a:lstStyle>
            <a:lvl1pPr marL="0" indent="0" algn="ctr">
              <a:buNone/>
              <a:defRPr sz="900"/>
            </a:lvl1pPr>
          </a:lstStyle>
          <a:p>
            <a:r>
              <a:rPr lang="en-GB"/>
              <a:t>Click to add picture</a:t>
            </a:r>
          </a:p>
        </p:txBody>
      </p:sp>
      <p:sp>
        <p:nvSpPr>
          <p:cNvPr id="30" name="Freeform: Shape 29">
            <a:extLst>
              <a:ext uri="{FF2B5EF4-FFF2-40B4-BE49-F238E27FC236}">
                <a16:creationId xmlns:a16="http://schemas.microsoft.com/office/drawing/2014/main" id="{88AF24A0-71B1-475F-8122-C3EEF8F042B2}"/>
              </a:ext>
            </a:extLst>
          </p:cNvPr>
          <p:cNvSpPr/>
          <p:nvPr userDrawn="1"/>
        </p:nvSpPr>
        <p:spPr>
          <a:xfrm>
            <a:off x="0" y="1806577"/>
            <a:ext cx="7504427" cy="3413125"/>
          </a:xfrm>
          <a:custGeom>
            <a:avLst/>
            <a:gdLst>
              <a:gd name="connsiteX0" fmla="*/ 0 w 7504426"/>
              <a:gd name="connsiteY0" fmla="*/ 0 h 3413125"/>
              <a:gd name="connsiteX1" fmla="*/ 7504426 w 7504426"/>
              <a:gd name="connsiteY1" fmla="*/ 0 h 3413125"/>
              <a:gd name="connsiteX2" fmla="*/ 6752114 w 7504426"/>
              <a:gd name="connsiteY2" fmla="*/ 3413125 h 3413125"/>
              <a:gd name="connsiteX3" fmla="*/ 0 w 7504426"/>
              <a:gd name="connsiteY3" fmla="*/ 3413125 h 3413125"/>
            </a:gdLst>
            <a:ahLst/>
            <a:cxnLst>
              <a:cxn ang="0">
                <a:pos x="connsiteX0" y="connsiteY0"/>
              </a:cxn>
              <a:cxn ang="0">
                <a:pos x="connsiteX1" y="connsiteY1"/>
              </a:cxn>
              <a:cxn ang="0">
                <a:pos x="connsiteX2" y="connsiteY2"/>
              </a:cxn>
              <a:cxn ang="0">
                <a:pos x="connsiteX3" y="connsiteY3"/>
              </a:cxn>
            </a:cxnLst>
            <a:rect l="l" t="t" r="r" b="b"/>
            <a:pathLst>
              <a:path w="7504426" h="3413125">
                <a:moveTo>
                  <a:pt x="0" y="0"/>
                </a:moveTo>
                <a:lnTo>
                  <a:pt x="7504426" y="0"/>
                </a:lnTo>
                <a:lnTo>
                  <a:pt x="6752114" y="3413125"/>
                </a:lnTo>
                <a:lnTo>
                  <a:pt x="0" y="3413125"/>
                </a:lnTo>
                <a:close/>
              </a:path>
            </a:pathLst>
          </a:cu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cxnSp>
        <p:nvCxnSpPr>
          <p:cNvPr id="19" name="Straight Connector 18">
            <a:extLst>
              <a:ext uri="{FF2B5EF4-FFF2-40B4-BE49-F238E27FC236}">
                <a16:creationId xmlns:a16="http://schemas.microsoft.com/office/drawing/2014/main" id="{33A88E0F-8B5A-48DC-AC88-27057B766117}"/>
              </a:ext>
            </a:extLst>
          </p:cNvPr>
          <p:cNvCxnSpPr>
            <a:cxnSpLocks/>
          </p:cNvCxnSpPr>
          <p:nvPr userDrawn="1"/>
        </p:nvCxnSpPr>
        <p:spPr>
          <a:xfrm>
            <a:off x="1296990" y="3161507"/>
            <a:ext cx="496095"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sp>
        <p:nvSpPr>
          <p:cNvPr id="3" name="text" descr="{&quot;templafy&quot;:{&quot;id&quot;:&quot;a1351021-e95f-4344-bc97-d0d665bf81ac&quot;}}" title="Translations.Subtitle"/>
          <p:cNvSpPr>
            <a:spLocks noGrp="1"/>
          </p:cNvSpPr>
          <p:nvPr>
            <p:ph type="subTitle" idx="1" hasCustomPrompt="1"/>
          </p:nvPr>
        </p:nvSpPr>
        <p:spPr>
          <a:xfrm>
            <a:off x="1273178" y="3331030"/>
            <a:ext cx="5483975" cy="774701"/>
          </a:xfrm>
        </p:spPr>
        <p:txBody>
          <a:bodyPr/>
          <a:lstStyle>
            <a:lvl1pPr marL="0" indent="0" algn="l">
              <a:spcBef>
                <a:spcPts val="0"/>
              </a:spcBef>
              <a:buFont typeface="Arial" panose="020B0604020202020204" pitchFamily="34" charset="0"/>
              <a:buChar char="​"/>
              <a:defRPr sz="2000">
                <a:solidFill>
                  <a:schemeClr val="bg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2" name="text" descr="{&quot;templafy&quot;:{&quot;id&quot;:&quot;250471f2-d356-4064-a9de-09c1eea210bc&quot;}}" title="Translations.PresenterName">
            <a:extLst>
              <a:ext uri="{FF2B5EF4-FFF2-40B4-BE49-F238E27FC236}">
                <a16:creationId xmlns:a16="http://schemas.microsoft.com/office/drawing/2014/main" id="{CA8A2FCA-24B0-4398-AD3D-7985C35E88CE}"/>
              </a:ext>
            </a:extLst>
          </p:cNvPr>
          <p:cNvSpPr>
            <a:spLocks noGrp="1"/>
          </p:cNvSpPr>
          <p:nvPr>
            <p:ph type="body" sz="quarter" idx="13" hasCustomPrompt="1"/>
          </p:nvPr>
        </p:nvSpPr>
        <p:spPr>
          <a:xfrm>
            <a:off x="1273179" y="4136875"/>
            <a:ext cx="5483975" cy="254000"/>
          </a:xfrm>
        </p:spPr>
        <p:txBody>
          <a:bodyPr/>
          <a:lstStyle>
            <a:lvl1pPr marL="0" indent="0">
              <a:buNone/>
              <a:defRPr sz="1400">
                <a:solidFill>
                  <a:srgbClr val="94D6EF"/>
                </a:solidFill>
              </a:defRPr>
            </a:lvl1pPr>
          </a:lstStyle>
          <a:p>
            <a:pPr lvl="0"/>
            <a:r>
              <a:rPr lang="en-GB"/>
              <a:t>Insert name of presenter</a:t>
            </a:r>
          </a:p>
        </p:txBody>
      </p:sp>
      <p:sp>
        <p:nvSpPr>
          <p:cNvPr id="13" name="text" descr="{&quot;templafy&quot;:{&quot;id&quot;:&quot;5e5895a2-cd5a-462d-ab02-af30fff9559c&quot;}}" title="Translations.PresenterTitle">
            <a:extLst>
              <a:ext uri="{FF2B5EF4-FFF2-40B4-BE49-F238E27FC236}">
                <a16:creationId xmlns:a16="http://schemas.microsoft.com/office/drawing/2014/main" id="{9588BB37-74F0-4BCF-8861-E357F0895FCE}"/>
              </a:ext>
            </a:extLst>
          </p:cNvPr>
          <p:cNvSpPr>
            <a:spLocks noGrp="1"/>
          </p:cNvSpPr>
          <p:nvPr>
            <p:ph type="body" sz="quarter" idx="14" hasCustomPrompt="1"/>
          </p:nvPr>
        </p:nvSpPr>
        <p:spPr>
          <a:xfrm>
            <a:off x="1273179" y="4385772"/>
            <a:ext cx="5483975" cy="254000"/>
          </a:xfrm>
        </p:spPr>
        <p:txBody>
          <a:bodyPr/>
          <a:lstStyle>
            <a:lvl1pPr marL="0" indent="0">
              <a:buNone/>
              <a:defRPr sz="1400">
                <a:solidFill>
                  <a:schemeClr val="bg1"/>
                </a:solidFill>
              </a:defRPr>
            </a:lvl1pPr>
          </a:lstStyle>
          <a:p>
            <a:pPr lvl="0"/>
            <a:r>
              <a:rPr lang="en-GB"/>
              <a:t>Insert title of presenter</a:t>
            </a:r>
          </a:p>
        </p:txBody>
      </p:sp>
      <p:sp>
        <p:nvSpPr>
          <p:cNvPr id="7" name="Date Placeholder 6">
            <a:extLst>
              <a:ext uri="{FF2B5EF4-FFF2-40B4-BE49-F238E27FC236}">
                <a16:creationId xmlns:a16="http://schemas.microsoft.com/office/drawing/2014/main" id="{D1635A9C-21B5-4A60-A1D6-A96987A53E77}"/>
              </a:ext>
            </a:extLst>
          </p:cNvPr>
          <p:cNvSpPr>
            <a:spLocks noGrp="1"/>
          </p:cNvSpPr>
          <p:nvPr>
            <p:ph type="dt" sz="half" idx="10"/>
          </p:nvPr>
        </p:nvSpPr>
        <p:spPr>
          <a:xfrm>
            <a:off x="1273175" y="5467354"/>
            <a:ext cx="1659300" cy="254001"/>
          </a:xfrm>
          <a:prstGeom prst="rect">
            <a:avLst/>
          </a:prstGeom>
        </p:spPr>
        <p:txBody>
          <a:bodyPr lIns="0" tIns="0" rIns="0" bIns="0"/>
          <a:lstStyle>
            <a:lvl1pPr>
              <a:defRPr sz="750">
                <a:solidFill>
                  <a:schemeClr val="tx1"/>
                </a:solidFill>
              </a:defRPr>
            </a:lvl1pPr>
          </a:lstStyle>
          <a:p>
            <a:fld id="{DF9488C9-1C84-4014-AED2-46A465FC15DC}" type="datetime6">
              <a:rPr lang="en-GB" smtClean="0"/>
              <a:t>November 23</a:t>
            </a:fld>
            <a:endParaRPr lang="en-GB"/>
          </a:p>
        </p:txBody>
      </p:sp>
      <p:sp>
        <p:nvSpPr>
          <p:cNvPr id="14" name="text" descr="{&quot;templafy&quot;:{&quot;id&quot;:&quot;ef26f33d-ad94-4db3-bb42-56cf4c82dc17&quot;}}" title="Form.PresentationTitle">
            <a:extLst>
              <a:ext uri="{FF2B5EF4-FFF2-40B4-BE49-F238E27FC236}">
                <a16:creationId xmlns:a16="http://schemas.microsoft.com/office/drawing/2014/main" id="{7F4473F4-53DF-4441-A671-BB466CA5DDFC}"/>
              </a:ext>
            </a:extLst>
          </p:cNvPr>
          <p:cNvSpPr txBox="1"/>
          <p:nvPr userDrawn="1"/>
        </p:nvSpPr>
        <p:spPr>
          <a:xfrm>
            <a:off x="1277939" y="2159526"/>
            <a:ext cx="5474175" cy="861774"/>
          </a:xfrm>
          <a:prstGeom prst="rect">
            <a:avLst/>
          </a:prstGeom>
          <a:noFill/>
        </p:spPr>
        <p:txBody>
          <a:bodyPr wrap="square" lIns="0" tIns="0" rIns="0" bIns="0" rtlCol="0" anchor="b">
            <a:spAutoFit/>
          </a:bodyPr>
          <a:lstStyle/>
          <a:p>
            <a:r>
              <a:rPr lang="en-GB" sz="2800" b="1">
                <a:solidFill>
                  <a:schemeClr val="bg1"/>
                </a:solidFill>
              </a:rPr>
              <a:t>Fidelity Funds – Global Multi Asset Income Fund</a:t>
            </a:r>
          </a:p>
        </p:txBody>
      </p:sp>
      <p:sp>
        <p:nvSpPr>
          <p:cNvPr id="17" name="text" descr="{&quot;templafy&quot;:{&quot;id&quot;:&quot;ad60350b-5b6f-4f3a-ae8a-5a9561507506&quot;}}" title="Form.Confidentiality.Confidentiality">
            <a:extLst>
              <a:ext uri="{FF2B5EF4-FFF2-40B4-BE49-F238E27FC236}">
                <a16:creationId xmlns:a16="http://schemas.microsoft.com/office/drawing/2014/main" id="{B59DD936-9607-48E4-96FB-EE826E67A9B1}"/>
              </a:ext>
            </a:extLst>
          </p:cNvPr>
          <p:cNvSpPr/>
          <p:nvPr userDrawn="1"/>
        </p:nvSpPr>
        <p:spPr>
          <a:xfrm>
            <a:off x="2238538" y="6294281"/>
            <a:ext cx="7714924" cy="27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1200" b="0" i="0" kern="1200">
                <a:solidFill>
                  <a:schemeClr val="tx2"/>
                </a:solidFill>
                <a:effectLst/>
                <a:latin typeface="+mn-lt"/>
                <a:ea typeface="+mn-ea"/>
                <a:cs typeface="+mn-cs"/>
              </a:rPr>
              <a:t>For financial intermediaries' use only and not for general public distribution</a:t>
            </a:r>
          </a:p>
        </p:txBody>
      </p:sp>
      <p:pic>
        <p:nvPicPr>
          <p:cNvPr id="18" name="Picture 17">
            <a:extLst>
              <a:ext uri="{FF2B5EF4-FFF2-40B4-BE49-F238E27FC236}">
                <a16:creationId xmlns:a16="http://schemas.microsoft.com/office/drawing/2014/main" id="{8FE08A9F-3A97-4E33-BBE9-F1B764D7B8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1625" y="554378"/>
            <a:ext cx="2067079" cy="653101"/>
          </a:xfrm>
          <a:prstGeom prst="rect">
            <a:avLst/>
          </a:prstGeom>
        </p:spPr>
      </p:pic>
    </p:spTree>
    <p:extLst>
      <p:ext uri="{BB962C8B-B14F-4D97-AF65-F5344CB8AC3E}">
        <p14:creationId xmlns:p14="http://schemas.microsoft.com/office/powerpoint/2010/main" val="21276131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reaker">
    <p:spTree>
      <p:nvGrpSpPr>
        <p:cNvPr id="1" name=""/>
        <p:cNvGrpSpPr/>
        <p:nvPr/>
      </p:nvGrpSpPr>
      <p:grpSpPr>
        <a:xfrm>
          <a:off x="0" y="0"/>
          <a:ext cx="0" cy="0"/>
          <a:chOff x="0" y="0"/>
          <a:chExt cx="0" cy="0"/>
        </a:xfrm>
      </p:grpSpPr>
      <p:sp>
        <p:nvSpPr>
          <p:cNvPr id="7" name="Background"/>
          <p:cNvSpPr/>
          <p:nvPr userDrawn="1"/>
        </p:nvSpPr>
        <p:spPr>
          <a:xfrm>
            <a:off x="0" y="2324100"/>
            <a:ext cx="12193200" cy="2235200"/>
          </a:xfrm>
          <a:prstGeom prst="rect">
            <a:avLst/>
          </a:prstGeom>
          <a:solidFill>
            <a:srgbClr val="0061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lvl="0" algn="ctr"/>
            <a:endParaRPr lang="en-GB" sz="1500" noProof="0" err="1"/>
          </a:p>
        </p:txBody>
      </p:sp>
      <p:sp>
        <p:nvSpPr>
          <p:cNvPr id="2" name="text" descr="{&quot;templafy&quot;:{&quot;id&quot;:&quot;4d877b5c-7607-4903-85dd-63f1ed5858af&quot;}}" title="Translations.PPTitle"/>
          <p:cNvSpPr>
            <a:spLocks noGrp="1"/>
          </p:cNvSpPr>
          <p:nvPr>
            <p:ph type="ctrTitle" hasCustomPrompt="1"/>
          </p:nvPr>
        </p:nvSpPr>
        <p:spPr>
          <a:xfrm>
            <a:off x="1003301" y="2540000"/>
            <a:ext cx="10564284" cy="958850"/>
          </a:xfrm>
        </p:spPr>
        <p:txBody>
          <a:bodyPr anchor="b"/>
          <a:lstStyle>
            <a:lvl1pPr algn="l">
              <a:defRPr sz="2800" b="1">
                <a:solidFill>
                  <a:schemeClr val="bg1"/>
                </a:solidFill>
              </a:defRPr>
            </a:lvl1pPr>
          </a:lstStyle>
          <a:p>
            <a:r>
              <a:rPr lang="en-GB"/>
              <a:t>Click to add title</a:t>
            </a:r>
          </a:p>
        </p:txBody>
      </p:sp>
      <p:cxnSp>
        <p:nvCxnSpPr>
          <p:cNvPr id="12" name="Straight Connector 11">
            <a:extLst>
              <a:ext uri="{FF2B5EF4-FFF2-40B4-BE49-F238E27FC236}">
                <a16:creationId xmlns:a16="http://schemas.microsoft.com/office/drawing/2014/main" id="{62B30A3F-05F8-4260-BB6D-E37AB1E079FE}"/>
              </a:ext>
            </a:extLst>
          </p:cNvPr>
          <p:cNvCxnSpPr>
            <a:cxnSpLocks/>
          </p:cNvCxnSpPr>
          <p:nvPr userDrawn="1"/>
        </p:nvCxnSpPr>
        <p:spPr>
          <a:xfrm>
            <a:off x="1003303" y="3698082"/>
            <a:ext cx="589756" cy="0"/>
          </a:xfrm>
          <a:prstGeom prst="line">
            <a:avLst/>
          </a:prstGeom>
          <a:ln w="34925">
            <a:solidFill>
              <a:srgbClr val="94D6E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282F0D2-32FE-48C0-B3CE-ED1674B705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7246" y="6371690"/>
            <a:ext cx="1152000" cy="363978"/>
          </a:xfrm>
          <a:prstGeom prst="rect">
            <a:avLst/>
          </a:prstGeom>
        </p:spPr>
      </p:pic>
    </p:spTree>
    <p:extLst>
      <p:ext uri="{BB962C8B-B14F-4D97-AF65-F5344CB8AC3E}">
        <p14:creationId xmlns:p14="http://schemas.microsoft.com/office/powerpoint/2010/main" val="2134201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descr="{&quot;templafy&quot;:{&quot;id&quot;:&quot;ce77a2a4-5ef7-465f-b573-3b1d6acb9cd8&quot;}}" title="Translations.PPTitle">
            <a:extLst>
              <a:ext uri="{FF2B5EF4-FFF2-40B4-BE49-F238E27FC236}">
                <a16:creationId xmlns:a16="http://schemas.microsoft.com/office/drawing/2014/main" id="{6368DC02-37B2-4ED2-B212-78A43E39FD13}"/>
              </a:ext>
            </a:extLst>
          </p:cNvPr>
          <p:cNvSpPr>
            <a:spLocks noGrp="1"/>
          </p:cNvSpPr>
          <p:nvPr>
            <p:ph type="title" hasCustomPrompt="1"/>
          </p:nvPr>
        </p:nvSpPr>
        <p:spPr>
          <a:xfrm>
            <a:off x="622055" y="25200"/>
            <a:ext cx="10944000" cy="694800"/>
          </a:xfrm>
        </p:spPr>
        <p:txBody>
          <a:bodyPr/>
          <a:lstStyle>
            <a:lvl1pPr>
              <a:defRPr/>
            </a:lvl1pPr>
          </a:lstStyle>
          <a:p>
            <a:r>
              <a:rPr lang="en-GB"/>
              <a:t>Click to add title</a:t>
            </a:r>
          </a:p>
        </p:txBody>
      </p:sp>
      <p:sp>
        <p:nvSpPr>
          <p:cNvPr id="10" name="text" descr="{&quot;templafy&quot;:{&quot;id&quot;:&quot;d1b93c27-6036-416d-ae29-52fee43d9000&quot;}}" title="Translations.Subtitle">
            <a:extLst>
              <a:ext uri="{FF2B5EF4-FFF2-40B4-BE49-F238E27FC236}">
                <a16:creationId xmlns:a16="http://schemas.microsoft.com/office/drawing/2014/main" id="{F8A8C060-B1A1-4E7E-A9DF-F1583548330B}"/>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a9b123ea-bef7-43c5-9c7f-1fd4570ddb92&quot;}}" title="Translations.PPText"/>
          <p:cNvSpPr>
            <a:spLocks noGrp="1"/>
          </p:cNvSpPr>
          <p:nvPr>
            <p:ph idx="1" hasCustomPrompt="1"/>
          </p:nvPr>
        </p:nvSpPr>
        <p:spPr>
          <a:xfrm>
            <a:off x="624417" y="1562401"/>
            <a:ext cx="10943152" cy="3897313"/>
          </a:xfrm>
        </p:spPr>
        <p:txBody>
          <a:bodyPr/>
          <a:lstStyle/>
          <a:p>
            <a:pPr lvl="0"/>
            <a:r>
              <a:rPr lang="en-GB"/>
              <a:t>Click to add text</a:t>
            </a:r>
          </a:p>
        </p:txBody>
      </p:sp>
      <p:sp>
        <p:nvSpPr>
          <p:cNvPr id="7" name="text" descr="{&quot;templafy&quot;:{&quot;id&quot;:&quot;4ec74d61-5d3e-48b9-a0fb-c7dda6f73700&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20074975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Headline Content">
    <p:spTree>
      <p:nvGrpSpPr>
        <p:cNvPr id="1" name=""/>
        <p:cNvGrpSpPr/>
        <p:nvPr/>
      </p:nvGrpSpPr>
      <p:grpSpPr>
        <a:xfrm>
          <a:off x="0" y="0"/>
          <a:ext cx="0" cy="0"/>
          <a:chOff x="0" y="0"/>
          <a:chExt cx="0" cy="0"/>
        </a:xfrm>
      </p:grpSpPr>
      <p:sp>
        <p:nvSpPr>
          <p:cNvPr id="2" name="text" descr="{&quot;templafy&quot;:{&quot;id&quot;:&quot;9a86b059-ae44-4822-b292-78b61d79ba0b&quot;}}" title="Translations.PPTitle"/>
          <p:cNvSpPr>
            <a:spLocks noGrp="1"/>
          </p:cNvSpPr>
          <p:nvPr>
            <p:ph type="title" hasCustomPrompt="1"/>
          </p:nvPr>
        </p:nvSpPr>
        <p:spPr>
          <a:xfrm>
            <a:off x="624418" y="25200"/>
            <a:ext cx="10943167" cy="694800"/>
          </a:xfrm>
        </p:spPr>
        <p:txBody>
          <a:bodyPr anchor="b"/>
          <a:lstStyle>
            <a:lvl1pPr>
              <a:defRPr/>
            </a:lvl1pPr>
          </a:lstStyle>
          <a:p>
            <a:r>
              <a:rPr lang="en-GB"/>
              <a:t>Click to add title</a:t>
            </a:r>
          </a:p>
        </p:txBody>
      </p:sp>
      <p:sp>
        <p:nvSpPr>
          <p:cNvPr id="12" name="text" descr="{&quot;templafy&quot;:{&quot;id&quot;:&quot;b067f6b9-1f63-496c-892e-5e697a4196ef&quot;}}" title="Translations.Subtitle">
            <a:extLst>
              <a:ext uri="{FF2B5EF4-FFF2-40B4-BE49-F238E27FC236}">
                <a16:creationId xmlns:a16="http://schemas.microsoft.com/office/drawing/2014/main" id="{3ED1C3DE-49AA-48B3-BBC0-5951FA13F870}"/>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3" name="text" descr="{&quot;templafy&quot;:{&quot;id&quot;:&quot;c274d564-f452-4534-b3d8-85651fef428c&quot;}}" title="Translations.PPHeadline">
            <a:extLst>
              <a:ext uri="{FF2B5EF4-FFF2-40B4-BE49-F238E27FC236}">
                <a16:creationId xmlns:a16="http://schemas.microsoft.com/office/drawing/2014/main" id="{6B09385B-B13E-4E18-9925-5880D2682F4B}"/>
              </a:ext>
            </a:extLst>
          </p:cNvPr>
          <p:cNvSpPr>
            <a:spLocks noGrp="1"/>
          </p:cNvSpPr>
          <p:nvPr>
            <p:ph type="body" sz="quarter" idx="20" hasCustomPrompt="1"/>
          </p:nvPr>
        </p:nvSpPr>
        <p:spPr>
          <a:xfrm>
            <a:off x="624418" y="1292400"/>
            <a:ext cx="10943151"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3" name="text" descr="{&quot;templafy&quot;:{&quot;id&quot;:&quot;8b5028f2-88fe-4f4c-b2fc-73f4f46245eb&quot;}}" title="Translations.PPText"/>
          <p:cNvSpPr>
            <a:spLocks noGrp="1"/>
          </p:cNvSpPr>
          <p:nvPr>
            <p:ph idx="1" hasCustomPrompt="1"/>
          </p:nvPr>
        </p:nvSpPr>
        <p:spPr>
          <a:xfrm>
            <a:off x="622055" y="1562400"/>
            <a:ext cx="10943152" cy="3898800"/>
          </a:xfrm>
        </p:spPr>
        <p:txBody>
          <a:bodyPr/>
          <a:lstStyle/>
          <a:p>
            <a:pPr lvl="0"/>
            <a:r>
              <a:rPr lang="en-GB"/>
              <a:t>Click to add text</a:t>
            </a:r>
          </a:p>
        </p:txBody>
      </p:sp>
      <p:sp>
        <p:nvSpPr>
          <p:cNvPr id="10" name="text" descr="{&quot;templafy&quot;:{&quot;id&quot;:&quot;3121a73a-829f-4102-93e1-d04f31936e30&quot;}}" title="Translations.PresentationSource">
            <a:extLst>
              <a:ext uri="{FF2B5EF4-FFF2-40B4-BE49-F238E27FC236}">
                <a16:creationId xmlns:a16="http://schemas.microsoft.com/office/drawing/2014/main" id="{FF8D1590-AE1D-406D-B670-8494053F61D7}"/>
              </a:ext>
            </a:extLst>
          </p:cNvPr>
          <p:cNvSpPr>
            <a:spLocks noGrp="1"/>
          </p:cNvSpPr>
          <p:nvPr>
            <p:ph type="body" sz="quarter" idx="17" hasCustomPrompt="1"/>
          </p:nvPr>
        </p:nvSpPr>
        <p:spPr>
          <a:xfrm>
            <a:off x="624418" y="5948705"/>
            <a:ext cx="1094315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1439306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8" name="text" descr="{&quot;templafy&quot;:{&quot;id&quot;:&quot;9118229f-ea5d-4618-9263-82ecb67f9ba2&quot;}}" title="Translations.PPTitle">
            <a:extLst>
              <a:ext uri="{FF2B5EF4-FFF2-40B4-BE49-F238E27FC236}">
                <a16:creationId xmlns:a16="http://schemas.microsoft.com/office/drawing/2014/main" id="{4ABDA475-7B9D-458F-9C6F-979B5E6CC92C}"/>
              </a:ext>
            </a:extLst>
          </p:cNvPr>
          <p:cNvSpPr>
            <a:spLocks noGrp="1"/>
          </p:cNvSpPr>
          <p:nvPr>
            <p:ph type="title" hasCustomPrompt="1"/>
          </p:nvPr>
        </p:nvSpPr>
        <p:spPr>
          <a:xfrm>
            <a:off x="622055" y="25200"/>
            <a:ext cx="10944000" cy="694800"/>
          </a:xfrm>
        </p:spPr>
        <p:txBody>
          <a:bodyPr/>
          <a:lstStyle>
            <a:lvl1pPr>
              <a:defRPr/>
            </a:lvl1pPr>
          </a:lstStyle>
          <a:p>
            <a:r>
              <a:rPr lang="en-GB"/>
              <a:t>Click to add title</a:t>
            </a:r>
          </a:p>
        </p:txBody>
      </p:sp>
      <p:sp>
        <p:nvSpPr>
          <p:cNvPr id="13" name="text" descr="{&quot;templafy&quot;:{&quot;id&quot;:&quot;c384827f-edc0-4c38-8540-baf09310ef2e&quot;}}" title="Translations.Subtitle">
            <a:extLst>
              <a:ext uri="{FF2B5EF4-FFF2-40B4-BE49-F238E27FC236}">
                <a16:creationId xmlns:a16="http://schemas.microsoft.com/office/drawing/2014/main" id="{CD250783-1876-4FDB-BE33-4CFEBB8E53FC}"/>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7b2b78fd-71cd-4abe-b832-56ef498d4dd6&quot;}}" title="Translations.PPText"/>
          <p:cNvSpPr>
            <a:spLocks noGrp="1"/>
          </p:cNvSpPr>
          <p:nvPr>
            <p:ph idx="1" hasCustomPrompt="1"/>
          </p:nvPr>
        </p:nvSpPr>
        <p:spPr>
          <a:xfrm>
            <a:off x="622056" y="1562400"/>
            <a:ext cx="5281329" cy="3898800"/>
          </a:xfrm>
        </p:spPr>
        <p:txBody>
          <a:bodyPr/>
          <a:lstStyle/>
          <a:p>
            <a:pPr lvl="0"/>
            <a:r>
              <a:rPr lang="en-GB"/>
              <a:t>Click to add text</a:t>
            </a:r>
          </a:p>
        </p:txBody>
      </p:sp>
      <p:sp>
        <p:nvSpPr>
          <p:cNvPr id="15" name="text" descr="{&quot;templafy&quot;:{&quot;id&quot;:&quot;ccf4e1ec-1a0a-4c4d-bbac-8ec28d45ead0&quot;}}" title="Translations.PPText">
            <a:extLst>
              <a:ext uri="{FF2B5EF4-FFF2-40B4-BE49-F238E27FC236}">
                <a16:creationId xmlns:a16="http://schemas.microsoft.com/office/drawing/2014/main" id="{370AB2B5-CF83-450E-885A-49375A7DF453}"/>
              </a:ext>
            </a:extLst>
          </p:cNvPr>
          <p:cNvSpPr>
            <a:spLocks noGrp="1"/>
          </p:cNvSpPr>
          <p:nvPr>
            <p:ph idx="18" hasCustomPrompt="1"/>
          </p:nvPr>
        </p:nvSpPr>
        <p:spPr>
          <a:xfrm>
            <a:off x="6288617" y="1562400"/>
            <a:ext cx="5278951" cy="3898800"/>
          </a:xfrm>
        </p:spPr>
        <p:txBody>
          <a:bodyPr/>
          <a:lstStyle/>
          <a:p>
            <a:pPr lvl="0"/>
            <a:r>
              <a:rPr lang="en-GB"/>
              <a:t>Click to add text</a:t>
            </a:r>
          </a:p>
        </p:txBody>
      </p:sp>
      <p:sp>
        <p:nvSpPr>
          <p:cNvPr id="7" name="text" descr="{&quot;templafy&quot;:{&quot;id&quot;:&quot;11a10f5c-1dc3-4acf-ac4e-a947c5102fbd&quot;}}" title="Translations.PresentationSource">
            <a:extLst>
              <a:ext uri="{FF2B5EF4-FFF2-40B4-BE49-F238E27FC236}">
                <a16:creationId xmlns:a16="http://schemas.microsoft.com/office/drawing/2014/main" id="{A6C39FC3-6ADF-402D-9F16-8E263316F8DD}"/>
              </a:ext>
            </a:extLst>
          </p:cNvPr>
          <p:cNvSpPr>
            <a:spLocks noGrp="1"/>
          </p:cNvSpPr>
          <p:nvPr>
            <p:ph type="body" sz="quarter" idx="17" hasCustomPrompt="1"/>
          </p:nvPr>
        </p:nvSpPr>
        <p:spPr>
          <a:xfrm>
            <a:off x="624419" y="5948705"/>
            <a:ext cx="5278952"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6" name="text" descr="{&quot;templafy&quot;:{&quot;id&quot;:&quot;dc679d7c-8222-4e70-b717-3a849f630539&quot;}}" title="Translations.PresentationSource">
            <a:extLst>
              <a:ext uri="{FF2B5EF4-FFF2-40B4-BE49-F238E27FC236}">
                <a16:creationId xmlns:a16="http://schemas.microsoft.com/office/drawing/2014/main" id="{9D848FEF-3001-4EEC-B845-98AD42381311}"/>
              </a:ext>
            </a:extLst>
          </p:cNvPr>
          <p:cNvSpPr>
            <a:spLocks noGrp="1"/>
          </p:cNvSpPr>
          <p:nvPr>
            <p:ph type="body" sz="quarter" idx="19" hasCustomPrompt="1"/>
          </p:nvPr>
        </p:nvSpPr>
        <p:spPr>
          <a:xfrm>
            <a:off x="6276625" y="5948705"/>
            <a:ext cx="5278952"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4674783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ext" descr="{&quot;templafy&quot;:{&quot;id&quot;:&quot;0c235cb6-fa58-4071-80f8-ed35190099be&quot;}}" title="Translations.PPTitle">
            <a:extLst>
              <a:ext uri="{FF2B5EF4-FFF2-40B4-BE49-F238E27FC236}">
                <a16:creationId xmlns:a16="http://schemas.microsoft.com/office/drawing/2014/main" id="{E1787D15-AE4B-4304-AB2E-D22F3A52554B}"/>
              </a:ext>
            </a:extLst>
          </p:cNvPr>
          <p:cNvSpPr>
            <a:spLocks noGrp="1"/>
          </p:cNvSpPr>
          <p:nvPr>
            <p:ph type="title" hasCustomPrompt="1"/>
          </p:nvPr>
        </p:nvSpPr>
        <p:spPr/>
        <p:txBody>
          <a:bodyPr/>
          <a:lstStyle>
            <a:lvl1pPr>
              <a:defRPr/>
            </a:lvl1pPr>
          </a:lstStyle>
          <a:p>
            <a:r>
              <a:rPr lang="en-GB"/>
              <a:t>Click to add title</a:t>
            </a:r>
          </a:p>
        </p:txBody>
      </p:sp>
      <p:sp>
        <p:nvSpPr>
          <p:cNvPr id="20" name="text" descr="{&quot;templafy&quot;:{&quot;id&quot;:&quot;fa460e14-b8d6-4990-9bd8-e2f42f6d2b5a&quot;}}" title="Translations.Subtitle">
            <a:extLst>
              <a:ext uri="{FF2B5EF4-FFF2-40B4-BE49-F238E27FC236}">
                <a16:creationId xmlns:a16="http://schemas.microsoft.com/office/drawing/2014/main" id="{CCE3539F-8FCD-42E0-AC1B-CF4521E784CC}"/>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1" name="text" descr="{&quot;templafy&quot;:{&quot;id&quot;:&quot;ce473014-3639-4df5-bd68-f4794253afda&quot;}}" title="Translations.PPHeadline">
            <a:extLst>
              <a:ext uri="{FF2B5EF4-FFF2-40B4-BE49-F238E27FC236}">
                <a16:creationId xmlns:a16="http://schemas.microsoft.com/office/drawing/2014/main" id="{DDBE813C-4EA2-48C3-9290-9B77E18DA47E}"/>
              </a:ext>
            </a:extLst>
          </p:cNvPr>
          <p:cNvSpPr>
            <a:spLocks noGrp="1"/>
          </p:cNvSpPr>
          <p:nvPr>
            <p:ph type="body" sz="quarter" idx="20" hasCustomPrompt="1"/>
          </p:nvPr>
        </p:nvSpPr>
        <p:spPr>
          <a:xfrm>
            <a:off x="624416" y="1292400"/>
            <a:ext cx="5280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46fb02c0-0f8f-4de4-aa95-017416eff6d9&quot;}}" title="Translations.PPText"/>
          <p:cNvSpPr>
            <a:spLocks noGrp="1"/>
          </p:cNvSpPr>
          <p:nvPr>
            <p:ph sz="half" idx="2" hasCustomPrompt="1"/>
          </p:nvPr>
        </p:nvSpPr>
        <p:spPr>
          <a:xfrm>
            <a:off x="622725" y="1562400"/>
            <a:ext cx="5278968" cy="3898800"/>
          </a:xfrm>
        </p:spPr>
        <p:txBody>
          <a:bodyPr/>
          <a:lstStyle/>
          <a:p>
            <a:pPr lvl="0"/>
            <a:r>
              <a:rPr lang="en-GB"/>
              <a:t>Click to add text</a:t>
            </a:r>
          </a:p>
        </p:txBody>
      </p:sp>
      <p:sp>
        <p:nvSpPr>
          <p:cNvPr id="16" name="text" descr="{&quot;templafy&quot;:{&quot;id&quot;:&quot;fbe7a136-2c25-476e-8120-6397d3fe294e&quot;}}" title="Translations.PresentationSource">
            <a:extLst>
              <a:ext uri="{FF2B5EF4-FFF2-40B4-BE49-F238E27FC236}">
                <a16:creationId xmlns:a16="http://schemas.microsoft.com/office/drawing/2014/main" id="{A72FD277-70CC-46B6-935E-F2AFB4C9BEB4}"/>
              </a:ext>
            </a:extLst>
          </p:cNvPr>
          <p:cNvSpPr>
            <a:spLocks noGrp="1"/>
          </p:cNvSpPr>
          <p:nvPr>
            <p:ph type="body" sz="quarter" idx="17" hasCustomPrompt="1"/>
          </p:nvPr>
        </p:nvSpPr>
        <p:spPr>
          <a:xfrm>
            <a:off x="622725" y="5948705"/>
            <a:ext cx="5280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19" name="text" descr="{&quot;templafy&quot;:{&quot;id&quot;:&quot;d4224b55-c8bc-43c7-bdf8-871fa1318878&quot;}}" title="Translations.PPHeadline">
            <a:extLst>
              <a:ext uri="{FF2B5EF4-FFF2-40B4-BE49-F238E27FC236}">
                <a16:creationId xmlns:a16="http://schemas.microsoft.com/office/drawing/2014/main" id="{58001054-E60D-4F49-B939-80067F9B3594}"/>
              </a:ext>
            </a:extLst>
          </p:cNvPr>
          <p:cNvSpPr>
            <a:spLocks noGrp="1"/>
          </p:cNvSpPr>
          <p:nvPr>
            <p:ph type="body" sz="quarter" idx="21" hasCustomPrompt="1"/>
          </p:nvPr>
        </p:nvSpPr>
        <p:spPr>
          <a:xfrm>
            <a:off x="6288495" y="1292400"/>
            <a:ext cx="5280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7" name="text" descr="{&quot;templafy&quot;:{&quot;id&quot;:&quot;41c8daac-0c54-44f8-9833-9e4ea25109af&quot;}}" title="Translations.PPText">
            <a:extLst>
              <a:ext uri="{FF2B5EF4-FFF2-40B4-BE49-F238E27FC236}">
                <a16:creationId xmlns:a16="http://schemas.microsoft.com/office/drawing/2014/main" id="{E8666097-8004-405C-87A4-B533EF720060}"/>
              </a:ext>
            </a:extLst>
          </p:cNvPr>
          <p:cNvSpPr>
            <a:spLocks noGrp="1"/>
          </p:cNvSpPr>
          <p:nvPr>
            <p:ph sz="half" idx="22" hasCustomPrompt="1"/>
          </p:nvPr>
        </p:nvSpPr>
        <p:spPr>
          <a:xfrm>
            <a:off x="6288495" y="1562400"/>
            <a:ext cx="5278968" cy="3898800"/>
          </a:xfrm>
        </p:spPr>
        <p:txBody>
          <a:bodyPr/>
          <a:lstStyle/>
          <a:p>
            <a:pPr lvl="0"/>
            <a:r>
              <a:rPr lang="en-GB"/>
              <a:t>Click to add text</a:t>
            </a:r>
          </a:p>
        </p:txBody>
      </p:sp>
      <p:sp>
        <p:nvSpPr>
          <p:cNvPr id="15" name="text" descr="{&quot;templafy&quot;:{&quot;id&quot;:&quot;a933804b-15ee-47bb-9ea0-868582a95251&quot;}}" title="Translations.PresentationSource">
            <a:extLst>
              <a:ext uri="{FF2B5EF4-FFF2-40B4-BE49-F238E27FC236}">
                <a16:creationId xmlns:a16="http://schemas.microsoft.com/office/drawing/2014/main" id="{9DB80C0F-6384-444A-AA8F-56CB8EE5A1FC}"/>
              </a:ext>
            </a:extLst>
          </p:cNvPr>
          <p:cNvSpPr>
            <a:spLocks noGrp="1"/>
          </p:cNvSpPr>
          <p:nvPr>
            <p:ph type="body" sz="quarter" idx="19" hasCustomPrompt="1"/>
          </p:nvPr>
        </p:nvSpPr>
        <p:spPr>
          <a:xfrm>
            <a:off x="6284153" y="5948705"/>
            <a:ext cx="5280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27264509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9" name="text" descr="{&quot;templafy&quot;:{&quot;id&quot;:&quot;9501ccbc-0630-4179-895a-44dee1f0b3ca&quot;}}" title="Translations.PPTitle">
            <a:extLst>
              <a:ext uri="{FF2B5EF4-FFF2-40B4-BE49-F238E27FC236}">
                <a16:creationId xmlns:a16="http://schemas.microsoft.com/office/drawing/2014/main" id="{1F5E9906-DFDF-4329-A385-2F28FE8DD798}"/>
              </a:ext>
            </a:extLst>
          </p:cNvPr>
          <p:cNvSpPr>
            <a:spLocks noGrp="1"/>
          </p:cNvSpPr>
          <p:nvPr>
            <p:ph type="title" hasCustomPrompt="1"/>
          </p:nvPr>
        </p:nvSpPr>
        <p:spPr/>
        <p:txBody>
          <a:bodyPr/>
          <a:lstStyle>
            <a:lvl1pPr>
              <a:defRPr/>
            </a:lvl1pPr>
          </a:lstStyle>
          <a:p>
            <a:r>
              <a:rPr lang="en-GB"/>
              <a:t>Click to add title</a:t>
            </a:r>
          </a:p>
        </p:txBody>
      </p:sp>
      <p:sp>
        <p:nvSpPr>
          <p:cNvPr id="10" name="text" descr="{&quot;templafy&quot;:{&quot;id&quot;:&quot;d71e0c5a-5623-4e44-a352-0380589c9a6c&quot;}}" title="Translations.Subtitle">
            <a:extLst>
              <a:ext uri="{FF2B5EF4-FFF2-40B4-BE49-F238E27FC236}">
                <a16:creationId xmlns:a16="http://schemas.microsoft.com/office/drawing/2014/main" id="{57617C0A-D98A-4472-938F-0912BB3E6EDF}"/>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3" name="text" descr="{&quot;templafy&quot;:{&quot;id&quot;:&quot;1131b944-4e56-40cf-a4e5-9a6325d4405f&quot;}}" title="Translations.PPText"/>
          <p:cNvSpPr>
            <a:spLocks noGrp="1"/>
          </p:cNvSpPr>
          <p:nvPr>
            <p:ph idx="1" hasCustomPrompt="1"/>
          </p:nvPr>
        </p:nvSpPr>
        <p:spPr>
          <a:xfrm>
            <a:off x="624417" y="1806576"/>
            <a:ext cx="5278968" cy="4244974"/>
          </a:xfrm>
          <a:solidFill>
            <a:schemeClr val="bg2"/>
          </a:solidFill>
        </p:spPr>
        <p:txBody>
          <a:bodyPr lIns="180000" tIns="180000" rIns="180000" bIns="180000"/>
          <a:lstStyle/>
          <a:p>
            <a:pPr lvl="0"/>
            <a:r>
              <a:rPr lang="en-GB"/>
              <a:t>Click to add text</a:t>
            </a:r>
          </a:p>
        </p:txBody>
      </p:sp>
      <p:sp>
        <p:nvSpPr>
          <p:cNvPr id="7" name="text" descr="{&quot;templafy&quot;:{&quot;id&quot;:&quot;acef11d6-7bd2-4461-a80c-ef2bc1d412d4&quot;}}" title="Translations.PPText">
            <a:extLst>
              <a:ext uri="{FF2B5EF4-FFF2-40B4-BE49-F238E27FC236}">
                <a16:creationId xmlns:a16="http://schemas.microsoft.com/office/drawing/2014/main" id="{17CE2ECF-AF40-4809-BD16-DFC59D53926E}"/>
              </a:ext>
            </a:extLst>
          </p:cNvPr>
          <p:cNvSpPr>
            <a:spLocks noGrp="1"/>
          </p:cNvSpPr>
          <p:nvPr>
            <p:ph sz="half" idx="2" hasCustomPrompt="1"/>
          </p:nvPr>
        </p:nvSpPr>
        <p:spPr>
          <a:xfrm>
            <a:off x="6288618" y="1807200"/>
            <a:ext cx="5278951" cy="4249548"/>
          </a:xfrm>
          <a:solidFill>
            <a:srgbClr val="006193"/>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p:txBody>
      </p:sp>
    </p:spTree>
    <p:extLst>
      <p:ext uri="{BB962C8B-B14F-4D97-AF65-F5344CB8AC3E}">
        <p14:creationId xmlns:p14="http://schemas.microsoft.com/office/powerpoint/2010/main" val="2524331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D">
    <p:bg>
      <p:bgPr>
        <a:solidFill>
          <a:schemeClr val="bg2"/>
        </a:solidFill>
        <a:effectLst/>
      </p:bgPr>
    </p:bg>
    <p:spTree>
      <p:nvGrpSpPr>
        <p:cNvPr id="1" name=""/>
        <p:cNvGrpSpPr/>
        <p:nvPr/>
      </p:nvGrpSpPr>
      <p:grpSpPr>
        <a:xfrm>
          <a:off x="0" y="0"/>
          <a:ext cx="0" cy="0"/>
          <a:chOff x="0" y="0"/>
          <a:chExt cx="0" cy="0"/>
        </a:xfrm>
      </p:grpSpPr>
      <p:sp>
        <p:nvSpPr>
          <p:cNvPr id="2" name="text" descr="{&quot;templafy&quot;:{&quot;id&quot;:&quot;6d584505-a7a8-45c0-9366-2a4d0da28985&quot;}}" title="Translations.PPTitle">
            <a:extLst>
              <a:ext uri="{FF2B5EF4-FFF2-40B4-BE49-F238E27FC236}">
                <a16:creationId xmlns:a16="http://schemas.microsoft.com/office/drawing/2014/main" id="{B4FECA7A-D957-4F9B-98A4-DC3D99BD6B3D}"/>
              </a:ext>
            </a:extLst>
          </p:cNvPr>
          <p:cNvSpPr>
            <a:spLocks noGrp="1"/>
          </p:cNvSpPr>
          <p:nvPr>
            <p:ph type="title" hasCustomPrompt="1"/>
          </p:nvPr>
        </p:nvSpPr>
        <p:spPr>
          <a:xfrm>
            <a:off x="624418" y="25200"/>
            <a:ext cx="5278967" cy="694800"/>
          </a:xfrm>
        </p:spPr>
        <p:txBody>
          <a:bodyPr/>
          <a:lstStyle>
            <a:lvl1pPr>
              <a:defRPr/>
            </a:lvl1pPr>
          </a:lstStyle>
          <a:p>
            <a:r>
              <a:rPr lang="en-GB"/>
              <a:t>Click to add title</a:t>
            </a:r>
          </a:p>
        </p:txBody>
      </p:sp>
      <p:sp>
        <p:nvSpPr>
          <p:cNvPr id="11" name="text" descr="{&quot;templafy&quot;:{&quot;id&quot;:&quot;8167fab1-5067-46c0-a8b6-ef4fc6645534&quot;}}" title="Translations.Subtitle">
            <a:extLst>
              <a:ext uri="{FF2B5EF4-FFF2-40B4-BE49-F238E27FC236}">
                <a16:creationId xmlns:a16="http://schemas.microsoft.com/office/drawing/2014/main" id="{77BB6594-3A7C-4AB5-A1F3-E280366BB290}"/>
              </a:ext>
            </a:extLst>
          </p:cNvPr>
          <p:cNvSpPr>
            <a:spLocks noGrp="1"/>
          </p:cNvSpPr>
          <p:nvPr>
            <p:ph type="subTitle" idx="16" hasCustomPrompt="1"/>
          </p:nvPr>
        </p:nvSpPr>
        <p:spPr>
          <a:xfrm>
            <a:off x="622055" y="766800"/>
            <a:ext cx="5277743"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4" name="text" descr="{&quot;templafy&quot;:{&quot;id&quot;:&quot;5e44cf84-e4b2-4b32-a76a-28402de405c3&quot;}}" title="Translations.PPText"/>
          <p:cNvSpPr>
            <a:spLocks noGrp="1"/>
          </p:cNvSpPr>
          <p:nvPr>
            <p:ph sz="half" idx="2" hasCustomPrompt="1"/>
          </p:nvPr>
        </p:nvSpPr>
        <p:spPr>
          <a:xfrm>
            <a:off x="624417" y="1562400"/>
            <a:ext cx="5277743" cy="4489150"/>
          </a:xfrm>
        </p:spPr>
        <p:txBody>
          <a:bodyPr/>
          <a:lstStyle/>
          <a:p>
            <a:pPr lvl="0"/>
            <a:r>
              <a:rPr lang="en-GB"/>
              <a:t>Click to add text</a:t>
            </a:r>
          </a:p>
        </p:txBody>
      </p:sp>
      <p:sp>
        <p:nvSpPr>
          <p:cNvPr id="5" name="text" descr="{&quot;templafy&quot;:{&quot;id&quot;:&quot;6879e653-833d-47e4-a788-0c2550b0fb5c&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88617" y="539750"/>
            <a:ext cx="5278968" cy="5511800"/>
          </a:xfrm>
          <a:solidFill>
            <a:schemeClr val="bg1"/>
          </a:solidFill>
        </p:spPr>
        <p:txBody>
          <a:bodyPr lIns="360000" tIns="360000" rIns="360000" bIns="360000"/>
          <a:lstStyle>
            <a:lvl1pPr marL="0" indent="0">
              <a:buNone/>
              <a:defRPr sz="3000" b="1">
                <a:solidFill>
                  <a:srgbClr val="006193"/>
                </a:solidFill>
              </a:defRPr>
            </a:lvl1pPr>
          </a:lstStyle>
          <a:p>
            <a:pPr lvl="0"/>
            <a:r>
              <a:rPr lang="en-GB"/>
              <a:t>Click to add text</a:t>
            </a:r>
          </a:p>
        </p:txBody>
      </p:sp>
    </p:spTree>
    <p:extLst>
      <p:ext uri="{BB962C8B-B14F-4D97-AF65-F5344CB8AC3E}">
        <p14:creationId xmlns:p14="http://schemas.microsoft.com/office/powerpoint/2010/main" val="247440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D">
    <p:bg>
      <p:bgPr>
        <a:solidFill>
          <a:schemeClr val="bg2"/>
        </a:solidFill>
        <a:effectLst/>
      </p:bgPr>
    </p:bg>
    <p:spTree>
      <p:nvGrpSpPr>
        <p:cNvPr id="1" name=""/>
        <p:cNvGrpSpPr/>
        <p:nvPr/>
      </p:nvGrpSpPr>
      <p:grpSpPr>
        <a:xfrm>
          <a:off x="0" y="0"/>
          <a:ext cx="0" cy="0"/>
          <a:chOff x="0" y="0"/>
          <a:chExt cx="0" cy="0"/>
        </a:xfrm>
      </p:grpSpPr>
      <p:sp>
        <p:nvSpPr>
          <p:cNvPr id="4" name="text" descr="{&quot;templafy&quot;:{&quot;binding&quot;:&quot;Translations.PPText&quot;,&quot;type&quot;:&quot;text&quot;}}" title="Translations.PPText"/>
          <p:cNvSpPr>
            <a:spLocks noGrp="1"/>
          </p:cNvSpPr>
          <p:nvPr>
            <p:ph sz="half" idx="2" hasCustomPrompt="1"/>
          </p:nvPr>
        </p:nvSpPr>
        <p:spPr>
          <a:xfrm>
            <a:off x="478800" y="1663200"/>
            <a:ext cx="5472000" cy="4129200"/>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descr="{&quot;templafy&quot;:{&quot;type&quot;:&quot;text&quot;,&quot;binding&quot;:&quot;Translations.PPText&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42400" y="410400"/>
            <a:ext cx="5472000" cy="5382000"/>
          </a:xfrm>
          <a:solidFill>
            <a:schemeClr val="bg1"/>
          </a:solidFill>
        </p:spPr>
        <p:txBody>
          <a:bodyPr lIns="360000" tIns="360000" rIns="360000" bIns="360000"/>
          <a:lstStyle>
            <a:lvl1pPr marL="0" indent="0">
              <a:buNone/>
              <a:defRPr sz="3000" b="1">
                <a:solidFill>
                  <a:srgbClr val="006193"/>
                </a:solidFill>
              </a:defRPr>
            </a:lvl1pPr>
          </a:lstStyle>
          <a:p>
            <a:pPr lvl="0"/>
            <a:r>
              <a:rPr lang="en-GB"/>
              <a:t>Click to add text</a:t>
            </a:r>
          </a:p>
        </p:txBody>
      </p:sp>
      <p:sp>
        <p:nvSpPr>
          <p:cNvPr id="2" name="Date Placeholder 1">
            <a:extLst>
              <a:ext uri="{FF2B5EF4-FFF2-40B4-BE49-F238E27FC236}">
                <a16:creationId xmlns:a16="http://schemas.microsoft.com/office/drawing/2014/main" id="{1E2C60D7-227D-481D-AA68-5E653316DABC}"/>
              </a:ext>
            </a:extLst>
          </p:cNvPr>
          <p:cNvSpPr>
            <a:spLocks noGrp="1"/>
          </p:cNvSpPr>
          <p:nvPr>
            <p:ph type="dt" sz="half" idx="18"/>
          </p:nvPr>
        </p:nvSpPr>
        <p:spPr/>
        <p:txBody>
          <a:bodyPr/>
          <a:lstStyle/>
          <a:p>
            <a:fld id="{46DB9A6D-AAF2-4D85-9590-A28779EED1E4}" type="datetime6">
              <a:rPr lang="en-GB" smtClean="0"/>
              <a:t>November 23</a:t>
            </a:fld>
            <a:endParaRPr lang="en-GB"/>
          </a:p>
        </p:txBody>
      </p:sp>
      <p:sp>
        <p:nvSpPr>
          <p:cNvPr id="8" name="Footer Placeholder 7">
            <a:extLst>
              <a:ext uri="{FF2B5EF4-FFF2-40B4-BE49-F238E27FC236}">
                <a16:creationId xmlns:a16="http://schemas.microsoft.com/office/drawing/2014/main" id="{E09FC9CC-18C5-489A-B299-3E6DDC887B3E}"/>
              </a:ext>
            </a:extLst>
          </p:cNvPr>
          <p:cNvSpPr>
            <a:spLocks noGrp="1"/>
          </p:cNvSpPr>
          <p:nvPr>
            <p:ph type="ftr" sz="quarter" idx="19"/>
          </p:nvPr>
        </p:nvSpPr>
        <p:spPr/>
        <p:txBody>
          <a:bodyPr/>
          <a:lstStyle/>
          <a:p>
            <a:endParaRPr lang="en-GB"/>
          </a:p>
        </p:txBody>
      </p:sp>
      <p:sp>
        <p:nvSpPr>
          <p:cNvPr id="7" name="text" descr="{&quot;templafy&quot;:{&quot;binding&quot;:&quot;Translations.PPTitle&quot;,&quot;type&quot;:&quot;text&quot;}}" title="Translations.PPTitle">
            <a:extLst>
              <a:ext uri="{FF2B5EF4-FFF2-40B4-BE49-F238E27FC236}">
                <a16:creationId xmlns:a16="http://schemas.microsoft.com/office/drawing/2014/main" id="{AE5F8820-96B3-45FB-BBC9-CB14A6494D4C}"/>
              </a:ext>
            </a:extLst>
          </p:cNvPr>
          <p:cNvSpPr>
            <a:spLocks noGrp="1"/>
          </p:cNvSpPr>
          <p:nvPr>
            <p:ph type="title" hasCustomPrompt="1"/>
          </p:nvPr>
        </p:nvSpPr>
        <p:spPr>
          <a:xfrm>
            <a:off x="478800" y="410400"/>
            <a:ext cx="5472000" cy="306000"/>
          </a:xfrm>
        </p:spPr>
        <p:txBody>
          <a:bodyPr/>
          <a:lstStyle>
            <a:lvl1pPr>
              <a:defRPr/>
            </a:lvl1pPr>
          </a:lstStyle>
          <a:p>
            <a:r>
              <a:rPr lang="en-GB"/>
              <a:t>Click to add title</a:t>
            </a:r>
          </a:p>
        </p:txBody>
      </p:sp>
      <p:sp>
        <p:nvSpPr>
          <p:cNvPr id="9" name="text" descr="{&quot;templafy&quot;:{&quot;binding&quot;:&quot;Translations.PresentationSource&quot;,&quot;type&quot;:&quot;text&quot;}}" title="Translations.PresentationSource">
            <a:extLst>
              <a:ext uri="{FF2B5EF4-FFF2-40B4-BE49-F238E27FC236}">
                <a16:creationId xmlns:a16="http://schemas.microsoft.com/office/drawing/2014/main" id="{618A4246-CF9D-446C-AEB6-EF9C120FC13F}"/>
              </a:ext>
            </a:extLst>
          </p:cNvPr>
          <p:cNvSpPr>
            <a:spLocks noGrp="1"/>
          </p:cNvSpPr>
          <p:nvPr>
            <p:ph type="body" sz="quarter" idx="20" hasCustomPrompt="1"/>
          </p:nvPr>
        </p:nvSpPr>
        <p:spPr>
          <a:xfrm>
            <a:off x="478800" y="6073200"/>
            <a:ext cx="11232000" cy="11160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900" b="0"/>
            </a:lvl3pPr>
            <a:lvl4pPr marL="0" indent="0">
              <a:spcAft>
                <a:spcPts val="0"/>
              </a:spcAft>
              <a:buFont typeface="Arial" panose="020B0604020202020204" pitchFamily="34" charset="0"/>
              <a:buChar char="​"/>
              <a:defRPr sz="900" b="0"/>
            </a:lvl4pPr>
            <a:lvl5pPr marL="0" indent="0">
              <a:spcAft>
                <a:spcPts val="0"/>
              </a:spcAft>
              <a:buFont typeface="Arial" panose="020B0604020202020204" pitchFamily="34" charset="0"/>
              <a:buChar char="​"/>
              <a:defRPr sz="900" b="0"/>
            </a:lvl5pPr>
          </a:lstStyle>
          <a:p>
            <a:pPr lvl="0"/>
            <a:r>
              <a:rPr lang="en-GB"/>
              <a:t>Click to insert source</a:t>
            </a:r>
          </a:p>
        </p:txBody>
      </p:sp>
      <p:sp>
        <p:nvSpPr>
          <p:cNvPr id="10" name="text" descr="{&quot;templafy&quot;:{&quot;binding&quot;:&quot;Translations.Subtitle&quot;,&quot;type&quot;:&quot;text&quot;}}" title="Translations.Subtitle">
            <a:extLst>
              <a:ext uri="{FF2B5EF4-FFF2-40B4-BE49-F238E27FC236}">
                <a16:creationId xmlns:a16="http://schemas.microsoft.com/office/drawing/2014/main" id="{EE82DDDC-FC27-4528-BCD3-55A6A1A848C7}"/>
              </a:ext>
            </a:extLst>
          </p:cNvPr>
          <p:cNvSpPr>
            <a:spLocks noGrp="1"/>
          </p:cNvSpPr>
          <p:nvPr>
            <p:ph type="body" sz="quarter" idx="23" hasCustomPrompt="1"/>
          </p:nvPr>
        </p:nvSpPr>
        <p:spPr>
          <a:xfrm>
            <a:off x="478800" y="766800"/>
            <a:ext cx="5465763" cy="277200"/>
          </a:xfrm>
        </p:spPr>
        <p:txBody>
          <a:bodyPr/>
          <a:lstStyle>
            <a:lvl1pPr marL="0" indent="0">
              <a:buNone/>
              <a:defRPr sz="1800">
                <a:solidFill>
                  <a:schemeClr val="tx2"/>
                </a:solidFill>
              </a:defRPr>
            </a:lvl1pPr>
          </a:lstStyle>
          <a:p>
            <a:pPr lvl="0"/>
            <a:r>
              <a:rPr lang="en-GB"/>
              <a:t>Click to add subtitle</a:t>
            </a:r>
          </a:p>
        </p:txBody>
      </p:sp>
    </p:spTree>
    <p:extLst>
      <p:ext uri="{BB962C8B-B14F-4D97-AF65-F5344CB8AC3E}">
        <p14:creationId xmlns:p14="http://schemas.microsoft.com/office/powerpoint/2010/main" val="19269272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E">
    <p:spTree>
      <p:nvGrpSpPr>
        <p:cNvPr id="1" name=""/>
        <p:cNvGrpSpPr/>
        <p:nvPr/>
      </p:nvGrpSpPr>
      <p:grpSpPr>
        <a:xfrm>
          <a:off x="0" y="0"/>
          <a:ext cx="0" cy="0"/>
          <a:chOff x="0" y="0"/>
          <a:chExt cx="0" cy="0"/>
        </a:xfrm>
      </p:grpSpPr>
      <p:sp>
        <p:nvSpPr>
          <p:cNvPr id="2" name="text" descr="{&quot;templafy&quot;:{&quot;id&quot;:&quot;f3c3845e-6231-4db8-9e5e-a3f93d3ecff1&quot;}}" title="Translations.PPTitle">
            <a:extLst>
              <a:ext uri="{FF2B5EF4-FFF2-40B4-BE49-F238E27FC236}">
                <a16:creationId xmlns:a16="http://schemas.microsoft.com/office/drawing/2014/main" id="{1F5FC7BA-22C0-42B2-9EA8-A7914F0EDF91}"/>
              </a:ext>
            </a:extLst>
          </p:cNvPr>
          <p:cNvSpPr>
            <a:spLocks noGrp="1"/>
          </p:cNvSpPr>
          <p:nvPr>
            <p:ph type="title" hasCustomPrompt="1"/>
          </p:nvPr>
        </p:nvSpPr>
        <p:spPr>
          <a:xfrm>
            <a:off x="624418" y="25200"/>
            <a:ext cx="5278967" cy="694800"/>
          </a:xfrm>
        </p:spPr>
        <p:txBody>
          <a:bodyPr/>
          <a:lstStyle>
            <a:lvl1pPr>
              <a:defRPr/>
            </a:lvl1pPr>
          </a:lstStyle>
          <a:p>
            <a:r>
              <a:rPr lang="en-GB"/>
              <a:t>Click to add title</a:t>
            </a:r>
          </a:p>
        </p:txBody>
      </p:sp>
      <p:sp>
        <p:nvSpPr>
          <p:cNvPr id="11" name="text" descr="{&quot;templafy&quot;:{&quot;id&quot;:&quot;568d0ae4-f121-4360-b986-d3b6d817bf38&quot;}}" title="Translations.Subtitle">
            <a:extLst>
              <a:ext uri="{FF2B5EF4-FFF2-40B4-BE49-F238E27FC236}">
                <a16:creationId xmlns:a16="http://schemas.microsoft.com/office/drawing/2014/main" id="{782F8F14-7541-464D-B56E-82D2F2ECCCF0}"/>
              </a:ext>
            </a:extLst>
          </p:cNvPr>
          <p:cNvSpPr>
            <a:spLocks noGrp="1"/>
          </p:cNvSpPr>
          <p:nvPr>
            <p:ph type="subTitle" idx="16" hasCustomPrompt="1"/>
          </p:nvPr>
        </p:nvSpPr>
        <p:spPr>
          <a:xfrm>
            <a:off x="622056" y="766800"/>
            <a:ext cx="5281329"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4" name="text" descr="{&quot;templafy&quot;:{&quot;id&quot;:&quot;65630d46-a870-44c4-a9ad-af667209a412&quot;}}" title="Translations.PPText"/>
          <p:cNvSpPr>
            <a:spLocks noGrp="1"/>
          </p:cNvSpPr>
          <p:nvPr>
            <p:ph sz="half" idx="2" hasCustomPrompt="1"/>
          </p:nvPr>
        </p:nvSpPr>
        <p:spPr>
          <a:xfrm>
            <a:off x="622059" y="1202400"/>
            <a:ext cx="5281325" cy="4849150"/>
          </a:xfrm>
        </p:spPr>
        <p:txBody>
          <a:bodyPr/>
          <a:lstStyle/>
          <a:p>
            <a:pPr lvl="0"/>
            <a:r>
              <a:rPr lang="en-GB"/>
              <a:t>Click to add text</a:t>
            </a:r>
          </a:p>
        </p:txBody>
      </p:sp>
      <p:sp>
        <p:nvSpPr>
          <p:cNvPr id="5" name="text" descr="{&quot;templafy&quot;:{&quot;id&quot;:&quot;5a422ca5-30ce-479f-846d-e049173788d5&quot;}}" title="Translations.PPText">
            <a:extLst>
              <a:ext uri="{FF2B5EF4-FFF2-40B4-BE49-F238E27FC236}">
                <a16:creationId xmlns:a16="http://schemas.microsoft.com/office/drawing/2014/main" id="{1ADA5917-26E3-45EF-B978-39B8C82BF829}"/>
              </a:ext>
            </a:extLst>
          </p:cNvPr>
          <p:cNvSpPr>
            <a:spLocks noGrp="1"/>
          </p:cNvSpPr>
          <p:nvPr>
            <p:ph type="body" sz="quarter" idx="17" hasCustomPrompt="1"/>
          </p:nvPr>
        </p:nvSpPr>
        <p:spPr>
          <a:xfrm>
            <a:off x="6288619" y="539750"/>
            <a:ext cx="5280000" cy="5511800"/>
          </a:xfrm>
          <a:solidFill>
            <a:srgbClr val="006193"/>
          </a:solidFill>
        </p:spPr>
        <p:txBody>
          <a:bodyPr lIns="360000" tIns="360000" rIns="360000" bIns="360000"/>
          <a:lstStyle>
            <a:lvl1pPr marL="0" indent="0">
              <a:buNone/>
              <a:defRPr sz="3000" b="1">
                <a:solidFill>
                  <a:schemeClr val="bg1"/>
                </a:solidFill>
              </a:defRPr>
            </a:lvl1pPr>
          </a:lstStyle>
          <a:p>
            <a:pPr lvl="0"/>
            <a:r>
              <a:rPr lang="en-GB"/>
              <a:t>Click to add text</a:t>
            </a:r>
          </a:p>
        </p:txBody>
      </p:sp>
    </p:spTree>
    <p:extLst>
      <p:ext uri="{BB962C8B-B14F-4D97-AF65-F5344CB8AC3E}">
        <p14:creationId xmlns:p14="http://schemas.microsoft.com/office/powerpoint/2010/main" val="7721989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9" name="text" descr="{&quot;templafy&quot;:{&quot;id&quot;:&quot;0460975d-ad0e-468c-9948-263ee8c23180&quot;}}" title="Translations.PPTitle">
            <a:extLst>
              <a:ext uri="{FF2B5EF4-FFF2-40B4-BE49-F238E27FC236}">
                <a16:creationId xmlns:a16="http://schemas.microsoft.com/office/drawing/2014/main" id="{DB51DF70-DE1A-4EE6-8B18-7FAEA437B79D}"/>
              </a:ext>
            </a:extLst>
          </p:cNvPr>
          <p:cNvSpPr>
            <a:spLocks noGrp="1"/>
          </p:cNvSpPr>
          <p:nvPr>
            <p:ph type="title" hasCustomPrompt="1"/>
          </p:nvPr>
        </p:nvSpPr>
        <p:spPr/>
        <p:txBody>
          <a:bodyPr/>
          <a:lstStyle>
            <a:lvl1pPr>
              <a:defRPr/>
            </a:lvl1pPr>
          </a:lstStyle>
          <a:p>
            <a:r>
              <a:rPr lang="en-GB"/>
              <a:t>Click to add title</a:t>
            </a:r>
          </a:p>
        </p:txBody>
      </p:sp>
      <p:sp>
        <p:nvSpPr>
          <p:cNvPr id="11" name="text" descr="{&quot;templafy&quot;:{&quot;id&quot;:&quot;f0ee17d4-1e40-4fbf-b03f-a629acfa97aa&quot;}}" title="Translations.Subtitle">
            <a:extLst>
              <a:ext uri="{FF2B5EF4-FFF2-40B4-BE49-F238E27FC236}">
                <a16:creationId xmlns:a16="http://schemas.microsoft.com/office/drawing/2014/main" id="{C0A3CF04-9613-4C2B-8812-D39D82816DD1}"/>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6" name="Rectangle 15">
            <a:extLst>
              <a:ext uri="{FF2B5EF4-FFF2-40B4-BE49-F238E27FC236}">
                <a16:creationId xmlns:a16="http://schemas.microsoft.com/office/drawing/2014/main" id="{D1B08C87-C1CA-4AAE-8EEA-B0EC4F79EA11}"/>
              </a:ext>
            </a:extLst>
          </p:cNvPr>
          <p:cNvSpPr/>
          <p:nvPr userDrawn="1"/>
        </p:nvSpPr>
        <p:spPr>
          <a:xfrm>
            <a:off x="622054" y="1806575"/>
            <a:ext cx="9690345" cy="4234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3" name="text" descr="{&quot;templafy&quot;:{&quot;id&quot;:&quot;4a99e762-1757-4e05-9ef9-c1a2b7cb1cff&quot;}}" title="Translations.PPText"/>
          <p:cNvSpPr>
            <a:spLocks noGrp="1"/>
          </p:cNvSpPr>
          <p:nvPr>
            <p:ph idx="1" hasCustomPrompt="1"/>
          </p:nvPr>
        </p:nvSpPr>
        <p:spPr>
          <a:xfrm>
            <a:off x="624417" y="1806576"/>
            <a:ext cx="5278968" cy="4234996"/>
          </a:xfrm>
          <a:noFill/>
        </p:spPr>
        <p:txBody>
          <a:bodyPr lIns="180000" tIns="180000" rIns="180000" bIns="180000"/>
          <a:lstStyle/>
          <a:p>
            <a:pPr lvl="0"/>
            <a:r>
              <a:rPr lang="en-GB"/>
              <a:t>Click to add text</a:t>
            </a:r>
          </a:p>
        </p:txBody>
      </p:sp>
      <p:sp>
        <p:nvSpPr>
          <p:cNvPr id="14" name="text" descr="{&quot;templafy&quot;:{&quot;id&quot;:&quot;c40ba798-c839-478c-8856-c1133db3e299&quot;}}" title="Translations.PPPicture">
            <a:extLst>
              <a:ext uri="{FF2B5EF4-FFF2-40B4-BE49-F238E27FC236}">
                <a16:creationId xmlns:a16="http://schemas.microsoft.com/office/drawing/2014/main" id="{6A06D9A5-1172-40D4-BC36-29B3B2EEB24E}"/>
              </a:ext>
            </a:extLst>
          </p:cNvPr>
          <p:cNvSpPr>
            <a:spLocks noGrp="1"/>
          </p:cNvSpPr>
          <p:nvPr>
            <p:ph type="pic" sz="quarter" idx="20" hasCustomPrompt="1"/>
          </p:nvPr>
        </p:nvSpPr>
        <p:spPr>
          <a:xfrm>
            <a:off x="6288614" y="2124081"/>
            <a:ext cx="5278969" cy="3603625"/>
          </a:xfrm>
        </p:spPr>
        <p:txBody>
          <a:bodyPr tIns="72000"/>
          <a:lstStyle>
            <a:lvl1pPr marL="0" indent="0" algn="ctr">
              <a:buNone/>
              <a:defRPr sz="1050"/>
            </a:lvl1pPr>
          </a:lstStyle>
          <a:p>
            <a:r>
              <a:rPr lang="en-GB"/>
              <a:t>Click to add picture</a:t>
            </a:r>
          </a:p>
        </p:txBody>
      </p:sp>
    </p:spTree>
    <p:extLst>
      <p:ext uri="{BB962C8B-B14F-4D97-AF65-F5344CB8AC3E}">
        <p14:creationId xmlns:p14="http://schemas.microsoft.com/office/powerpoint/2010/main" val="11157386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2" name="text" descr="{&quot;templafy&quot;:{&quot;id&quot;:&quot;e6a3c614-96ea-4d7e-813b-4e77dae1dea2&quot;}}" title="Translations.PPTitle">
            <a:extLst>
              <a:ext uri="{FF2B5EF4-FFF2-40B4-BE49-F238E27FC236}">
                <a16:creationId xmlns:a16="http://schemas.microsoft.com/office/drawing/2014/main" id="{EDE39542-D561-4AEF-AADE-87761CB8865D}"/>
              </a:ext>
            </a:extLst>
          </p:cNvPr>
          <p:cNvSpPr>
            <a:spLocks noGrp="1"/>
          </p:cNvSpPr>
          <p:nvPr>
            <p:ph type="title" hasCustomPrompt="1"/>
          </p:nvPr>
        </p:nvSpPr>
        <p:spPr/>
        <p:txBody>
          <a:bodyPr/>
          <a:lstStyle>
            <a:lvl1pPr>
              <a:defRPr/>
            </a:lvl1pPr>
          </a:lstStyle>
          <a:p>
            <a:r>
              <a:rPr lang="en-GB"/>
              <a:t>Click to add title</a:t>
            </a:r>
          </a:p>
        </p:txBody>
      </p:sp>
      <p:sp>
        <p:nvSpPr>
          <p:cNvPr id="17" name="text" descr="{&quot;templafy&quot;:{&quot;id&quot;:&quot;afa3f196-3933-41e8-8ec3-6db9d06a8e27&quot;}}" title="Translations.Subtitle">
            <a:extLst>
              <a:ext uri="{FF2B5EF4-FFF2-40B4-BE49-F238E27FC236}">
                <a16:creationId xmlns:a16="http://schemas.microsoft.com/office/drawing/2014/main" id="{663AE155-DCDA-47F8-90B9-9FB127A708F1}"/>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4" name="text" descr="{&quot;templafy&quot;:{&quot;id&quot;:&quot;d61fc5ca-6df0-48a8-a13b-ae90457cdb6b&quot;}}" title="Translations.PPHeadline">
            <a:extLst>
              <a:ext uri="{FF2B5EF4-FFF2-40B4-BE49-F238E27FC236}">
                <a16:creationId xmlns:a16="http://schemas.microsoft.com/office/drawing/2014/main" id="{9AEFDA47-1B99-40A7-A09C-ACB909ADAD11}"/>
              </a:ext>
            </a:extLst>
          </p:cNvPr>
          <p:cNvSpPr>
            <a:spLocks noGrp="1"/>
          </p:cNvSpPr>
          <p:nvPr>
            <p:ph type="body" sz="quarter" idx="27" hasCustomPrompt="1"/>
          </p:nvPr>
        </p:nvSpPr>
        <p:spPr>
          <a:xfrm>
            <a:off x="624419" y="1292400"/>
            <a:ext cx="3516037"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c3f5769b-3cc4-4ae5-868d-b771b3de60f0&quot;}}" title="Translations.PPText"/>
          <p:cNvSpPr>
            <a:spLocks noGrp="1"/>
          </p:cNvSpPr>
          <p:nvPr>
            <p:ph sz="half" idx="2" hasCustomPrompt="1"/>
          </p:nvPr>
        </p:nvSpPr>
        <p:spPr>
          <a:xfrm>
            <a:off x="622055" y="1562400"/>
            <a:ext cx="3518400" cy="3898800"/>
          </a:xfrm>
        </p:spPr>
        <p:txBody>
          <a:bodyPr/>
          <a:lstStyle/>
          <a:p>
            <a:pPr lvl="0"/>
            <a:r>
              <a:rPr lang="en-GB"/>
              <a:t>Click to add text</a:t>
            </a:r>
          </a:p>
        </p:txBody>
      </p:sp>
      <p:sp>
        <p:nvSpPr>
          <p:cNvPr id="18" name="text" descr="{&quot;templafy&quot;:{&quot;id&quot;:&quot;3aa05998-5828-4f93-9a5f-c4a0dab4fae0&quot;}}" title="Translations.PresentationSource">
            <a:extLst>
              <a:ext uri="{FF2B5EF4-FFF2-40B4-BE49-F238E27FC236}">
                <a16:creationId xmlns:a16="http://schemas.microsoft.com/office/drawing/2014/main" id="{B78E73EA-FB52-4066-AB89-0CE9376D3296}"/>
              </a:ext>
            </a:extLst>
          </p:cNvPr>
          <p:cNvSpPr>
            <a:spLocks noGrp="1"/>
          </p:cNvSpPr>
          <p:nvPr>
            <p:ph type="body" sz="quarter" idx="18" hasCustomPrompt="1"/>
          </p:nvPr>
        </p:nvSpPr>
        <p:spPr>
          <a:xfrm>
            <a:off x="622055"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2" name="text" descr="{&quot;templafy&quot;:{&quot;id&quot;:&quot;0bd6ca4b-9304-4295-adbb-9b2d7b4355cd&quot;}}" title="Translations.PPHeadline">
            <a:extLst>
              <a:ext uri="{FF2B5EF4-FFF2-40B4-BE49-F238E27FC236}">
                <a16:creationId xmlns:a16="http://schemas.microsoft.com/office/drawing/2014/main" id="{1578C6E3-34D6-4D14-ACE7-F46EAE9FE015}"/>
              </a:ext>
            </a:extLst>
          </p:cNvPr>
          <p:cNvSpPr>
            <a:spLocks noGrp="1"/>
          </p:cNvSpPr>
          <p:nvPr>
            <p:ph type="body" sz="quarter" idx="22" hasCustomPrompt="1"/>
          </p:nvPr>
        </p:nvSpPr>
        <p:spPr>
          <a:xfrm>
            <a:off x="4335611" y="1292400"/>
            <a:ext cx="35184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6" name="text" descr="{&quot;templafy&quot;:{&quot;id&quot;:&quot;564a01a9-c355-496e-824f-7d4359628d03&quot;}}" title="Translations.PPText"/>
          <p:cNvSpPr>
            <a:spLocks noGrp="1"/>
          </p:cNvSpPr>
          <p:nvPr>
            <p:ph sz="quarter" idx="4" hasCustomPrompt="1"/>
          </p:nvPr>
        </p:nvSpPr>
        <p:spPr>
          <a:xfrm>
            <a:off x="4335611" y="1562400"/>
            <a:ext cx="3518400" cy="3898800"/>
          </a:xfrm>
        </p:spPr>
        <p:txBody>
          <a:bodyPr/>
          <a:lstStyle/>
          <a:p>
            <a:pPr lvl="0"/>
            <a:r>
              <a:rPr lang="en-GB"/>
              <a:t>Click to add text</a:t>
            </a:r>
          </a:p>
        </p:txBody>
      </p:sp>
      <p:sp>
        <p:nvSpPr>
          <p:cNvPr id="19" name="text" descr="{&quot;templafy&quot;:{&quot;id&quot;:&quot;ca442717-1cf7-4860-b167-b605fe27c6f7&quot;}}" title="Translations.PresentationSource">
            <a:extLst>
              <a:ext uri="{FF2B5EF4-FFF2-40B4-BE49-F238E27FC236}">
                <a16:creationId xmlns:a16="http://schemas.microsoft.com/office/drawing/2014/main" id="{BEE3CCCA-F062-4966-B8C5-0C1323050B2A}"/>
              </a:ext>
            </a:extLst>
          </p:cNvPr>
          <p:cNvSpPr>
            <a:spLocks noGrp="1"/>
          </p:cNvSpPr>
          <p:nvPr>
            <p:ph type="body" sz="quarter" idx="19" hasCustomPrompt="1"/>
          </p:nvPr>
        </p:nvSpPr>
        <p:spPr>
          <a:xfrm>
            <a:off x="4335611"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3" name="text" descr="{&quot;templafy&quot;:{&quot;id&quot;:&quot;1a659291-52e9-4dcb-b335-92a740df222d&quot;}}" title="Translations.PPHeadline">
            <a:extLst>
              <a:ext uri="{FF2B5EF4-FFF2-40B4-BE49-F238E27FC236}">
                <a16:creationId xmlns:a16="http://schemas.microsoft.com/office/drawing/2014/main" id="{25C4993F-69F7-485B-8CCC-31D2FABA66C1}"/>
              </a:ext>
            </a:extLst>
          </p:cNvPr>
          <p:cNvSpPr>
            <a:spLocks noGrp="1"/>
          </p:cNvSpPr>
          <p:nvPr>
            <p:ph type="body" sz="quarter" idx="23" hasCustomPrompt="1"/>
          </p:nvPr>
        </p:nvSpPr>
        <p:spPr>
          <a:xfrm>
            <a:off x="8049168" y="1292400"/>
            <a:ext cx="35184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5" name="text" descr="{&quot;templafy&quot;:{&quot;id&quot;:&quot;48bc3bca-e1fa-412d-87f4-abbc361b369a&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8049168" y="1562400"/>
            <a:ext cx="3518400" cy="3898800"/>
          </a:xfrm>
        </p:spPr>
        <p:txBody>
          <a:bodyPr/>
          <a:lstStyle/>
          <a:p>
            <a:pPr lvl="0"/>
            <a:r>
              <a:rPr lang="en-GB"/>
              <a:t>Click to add text</a:t>
            </a:r>
          </a:p>
        </p:txBody>
      </p:sp>
      <p:sp>
        <p:nvSpPr>
          <p:cNvPr id="20" name="text" descr="{&quot;templafy&quot;:{&quot;id&quot;:&quot;5b0d46c4-88f7-4ef0-90ff-b5bd9de16ae7&quot;}}" title="Translations.PresentationSource">
            <a:extLst>
              <a:ext uri="{FF2B5EF4-FFF2-40B4-BE49-F238E27FC236}">
                <a16:creationId xmlns:a16="http://schemas.microsoft.com/office/drawing/2014/main" id="{638951C8-03FA-4933-8C1D-402A1E5F3EFF}"/>
              </a:ext>
            </a:extLst>
          </p:cNvPr>
          <p:cNvSpPr>
            <a:spLocks noGrp="1"/>
          </p:cNvSpPr>
          <p:nvPr>
            <p:ph type="body" sz="quarter" idx="20" hasCustomPrompt="1"/>
          </p:nvPr>
        </p:nvSpPr>
        <p:spPr>
          <a:xfrm>
            <a:off x="8049168" y="5948705"/>
            <a:ext cx="35184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2256908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ntent B">
    <p:spTree>
      <p:nvGrpSpPr>
        <p:cNvPr id="1" name=""/>
        <p:cNvGrpSpPr/>
        <p:nvPr/>
      </p:nvGrpSpPr>
      <p:grpSpPr>
        <a:xfrm>
          <a:off x="0" y="0"/>
          <a:ext cx="0" cy="0"/>
          <a:chOff x="0" y="0"/>
          <a:chExt cx="0" cy="0"/>
        </a:xfrm>
      </p:grpSpPr>
      <p:sp>
        <p:nvSpPr>
          <p:cNvPr id="2" name="text" descr="{&quot;templafy&quot;:{&quot;id&quot;:&quot;34d67a47-6616-4ab9-bcde-c3f6f6e0f104&quot;}}" title="Translations.PPTitle">
            <a:extLst>
              <a:ext uri="{FF2B5EF4-FFF2-40B4-BE49-F238E27FC236}">
                <a16:creationId xmlns:a16="http://schemas.microsoft.com/office/drawing/2014/main" id="{5177AAA4-BF63-4E0C-A1C0-F3409F213E14}"/>
              </a:ext>
            </a:extLst>
          </p:cNvPr>
          <p:cNvSpPr>
            <a:spLocks noGrp="1"/>
          </p:cNvSpPr>
          <p:nvPr>
            <p:ph type="title" hasCustomPrompt="1"/>
          </p:nvPr>
        </p:nvSpPr>
        <p:spPr/>
        <p:txBody>
          <a:bodyPr/>
          <a:lstStyle>
            <a:lvl1pPr>
              <a:defRPr/>
            </a:lvl1pPr>
          </a:lstStyle>
          <a:p>
            <a:r>
              <a:rPr lang="en-GB"/>
              <a:t>Click to add title</a:t>
            </a:r>
          </a:p>
        </p:txBody>
      </p:sp>
      <p:sp>
        <p:nvSpPr>
          <p:cNvPr id="23" name="text" descr="{&quot;templafy&quot;:{&quot;id&quot;:&quot;d4690ced-e46e-428f-ae62-8f5c9ccd10af&quot;}}" title="Translations.Subtitle">
            <a:extLst>
              <a:ext uri="{FF2B5EF4-FFF2-40B4-BE49-F238E27FC236}">
                <a16:creationId xmlns:a16="http://schemas.microsoft.com/office/drawing/2014/main" id="{8CCF5968-2F0E-4113-8883-5EC13BAA5E4F}"/>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4" name="text" descr="{&quot;templafy&quot;:{&quot;id&quot;:&quot;18459cc6-6a4a-4843-af4e-d2006574fe4c&quot;}}" title="Translations.PPHeadline">
            <a:extLst>
              <a:ext uri="{FF2B5EF4-FFF2-40B4-BE49-F238E27FC236}">
                <a16:creationId xmlns:a16="http://schemas.microsoft.com/office/drawing/2014/main" id="{EAB0020B-1184-4B20-B570-9E7E963B60F5}"/>
              </a:ext>
            </a:extLst>
          </p:cNvPr>
          <p:cNvSpPr>
            <a:spLocks noGrp="1"/>
          </p:cNvSpPr>
          <p:nvPr>
            <p:ph type="body" sz="quarter" idx="27" hasCustomPrompt="1"/>
          </p:nvPr>
        </p:nvSpPr>
        <p:spPr>
          <a:xfrm>
            <a:off x="624419" y="1292400"/>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9c2f583d-5fb8-4497-9458-fe508e4c716e&quot;}}" title="Translations.PPText"/>
          <p:cNvSpPr>
            <a:spLocks noGrp="1"/>
          </p:cNvSpPr>
          <p:nvPr>
            <p:ph sz="half" idx="2" hasCustomPrompt="1"/>
          </p:nvPr>
        </p:nvSpPr>
        <p:spPr>
          <a:xfrm>
            <a:off x="622055" y="1562400"/>
            <a:ext cx="5281331" cy="3898800"/>
          </a:xfrm>
        </p:spPr>
        <p:txBody>
          <a:bodyPr/>
          <a:lstStyle/>
          <a:p>
            <a:pPr lvl="0"/>
            <a:r>
              <a:rPr lang="en-GB"/>
              <a:t>Click to add text</a:t>
            </a:r>
          </a:p>
        </p:txBody>
      </p:sp>
      <p:sp>
        <p:nvSpPr>
          <p:cNvPr id="17" name="text" descr="{&quot;templafy&quot;:{&quot;id&quot;:&quot;5a00ed2a-3643-4c9c-af63-588284981009&quot;}}" title="Translations.PresentationSource">
            <a:extLst>
              <a:ext uri="{FF2B5EF4-FFF2-40B4-BE49-F238E27FC236}">
                <a16:creationId xmlns:a16="http://schemas.microsoft.com/office/drawing/2014/main" id="{9A9C5F41-3009-4498-84AE-ABF3CFCBEC49}"/>
              </a:ext>
            </a:extLst>
          </p:cNvPr>
          <p:cNvSpPr>
            <a:spLocks noGrp="1"/>
          </p:cNvSpPr>
          <p:nvPr>
            <p:ph type="body" sz="quarter" idx="18" hasCustomPrompt="1"/>
          </p:nvPr>
        </p:nvSpPr>
        <p:spPr>
          <a:xfrm>
            <a:off x="620468" y="5948705"/>
            <a:ext cx="5281331"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1" name="text" descr="{&quot;templafy&quot;:{&quot;id&quot;:&quot;fa8babc8-d111-43d0-aa0a-59dec2c86adf&quot;}}" title="Translations.PPHeadline">
            <a:extLst>
              <a:ext uri="{FF2B5EF4-FFF2-40B4-BE49-F238E27FC236}">
                <a16:creationId xmlns:a16="http://schemas.microsoft.com/office/drawing/2014/main" id="{D7186962-0200-4437-AA02-15BF61745BCD}"/>
              </a:ext>
            </a:extLst>
          </p:cNvPr>
          <p:cNvSpPr>
            <a:spLocks noGrp="1"/>
          </p:cNvSpPr>
          <p:nvPr>
            <p:ph type="body" sz="quarter" idx="22" hasCustomPrompt="1"/>
          </p:nvPr>
        </p:nvSpPr>
        <p:spPr>
          <a:xfrm>
            <a:off x="6288617" y="1292400"/>
            <a:ext cx="2537631"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6" name="text" descr="{&quot;templafy&quot;:{&quot;id&quot;:&quot;5afbb9e9-17b8-4a47-bebe-7bb3a89454fb&quot;}}" title="Translations.PPText"/>
          <p:cNvSpPr>
            <a:spLocks noGrp="1"/>
          </p:cNvSpPr>
          <p:nvPr>
            <p:ph sz="quarter" idx="4" hasCustomPrompt="1"/>
          </p:nvPr>
        </p:nvSpPr>
        <p:spPr>
          <a:xfrm>
            <a:off x="6288617" y="1562400"/>
            <a:ext cx="2544000" cy="3898800"/>
          </a:xfrm>
        </p:spPr>
        <p:txBody>
          <a:bodyPr/>
          <a:lstStyle/>
          <a:p>
            <a:pPr lvl="0"/>
            <a:r>
              <a:rPr lang="en-GB"/>
              <a:t>Click to add text</a:t>
            </a:r>
          </a:p>
        </p:txBody>
      </p:sp>
      <p:sp>
        <p:nvSpPr>
          <p:cNvPr id="18" name="text" descr="{&quot;templafy&quot;:{&quot;id&quot;:&quot;6b29bf5e-9ad2-4a38-a798-051e042b7fbc&quot;}}" title="Translations.PresentationSource">
            <a:extLst>
              <a:ext uri="{FF2B5EF4-FFF2-40B4-BE49-F238E27FC236}">
                <a16:creationId xmlns:a16="http://schemas.microsoft.com/office/drawing/2014/main" id="{776EA9AB-24E7-4D44-B99E-6812A7B93147}"/>
              </a:ext>
            </a:extLst>
          </p:cNvPr>
          <p:cNvSpPr>
            <a:spLocks noGrp="1"/>
          </p:cNvSpPr>
          <p:nvPr>
            <p:ph type="body" sz="quarter" idx="19" hasCustomPrompt="1"/>
          </p:nvPr>
        </p:nvSpPr>
        <p:spPr>
          <a:xfrm>
            <a:off x="6288618" y="5948705"/>
            <a:ext cx="2538713"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2" name="text" descr="{&quot;templafy&quot;:{&quot;id&quot;:&quot;3e3f3529-2efb-48f3-aa21-ac7e895c325e&quot;}}" title="Translations.PPHeadline">
            <a:extLst>
              <a:ext uri="{FF2B5EF4-FFF2-40B4-BE49-F238E27FC236}">
                <a16:creationId xmlns:a16="http://schemas.microsoft.com/office/drawing/2014/main" id="{9D5B089E-8EB2-459E-B8F5-B31B45B8ED0B}"/>
              </a:ext>
            </a:extLst>
          </p:cNvPr>
          <p:cNvSpPr>
            <a:spLocks noGrp="1"/>
          </p:cNvSpPr>
          <p:nvPr>
            <p:ph type="body" sz="quarter" idx="23" hasCustomPrompt="1"/>
          </p:nvPr>
        </p:nvSpPr>
        <p:spPr>
          <a:xfrm>
            <a:off x="9023584" y="1292400"/>
            <a:ext cx="2544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5" name="text" descr="{&quot;templafy&quot;:{&quot;id&quot;:&quot;66bf896a-4681-4f37-8850-e66900a0f458&quot;}}" title="Translations.PPText">
            <a:extLst>
              <a:ext uri="{FF2B5EF4-FFF2-40B4-BE49-F238E27FC236}">
                <a16:creationId xmlns:a16="http://schemas.microsoft.com/office/drawing/2014/main" id="{C8C002F9-B4B0-4496-82C0-0F1BCF15C386}"/>
              </a:ext>
            </a:extLst>
          </p:cNvPr>
          <p:cNvSpPr>
            <a:spLocks noGrp="1"/>
          </p:cNvSpPr>
          <p:nvPr>
            <p:ph sz="quarter" idx="17" hasCustomPrompt="1"/>
          </p:nvPr>
        </p:nvSpPr>
        <p:spPr>
          <a:xfrm>
            <a:off x="9023584" y="1562400"/>
            <a:ext cx="2544000" cy="3898800"/>
          </a:xfrm>
        </p:spPr>
        <p:txBody>
          <a:bodyPr/>
          <a:lstStyle/>
          <a:p>
            <a:pPr lvl="0"/>
            <a:r>
              <a:rPr lang="en-GB"/>
              <a:t>Click to add text</a:t>
            </a:r>
          </a:p>
        </p:txBody>
      </p:sp>
      <p:sp>
        <p:nvSpPr>
          <p:cNvPr id="19" name="text" descr="{&quot;templafy&quot;:{&quot;id&quot;:&quot;2c72dbd7-93c9-4ea9-95d6-1ccd5ffde08b&quot;}}" title="Translations.PresentationSource">
            <a:extLst>
              <a:ext uri="{FF2B5EF4-FFF2-40B4-BE49-F238E27FC236}">
                <a16:creationId xmlns:a16="http://schemas.microsoft.com/office/drawing/2014/main" id="{28A76CD7-00C3-4D5A-ADB7-358E49E673AB}"/>
              </a:ext>
            </a:extLst>
          </p:cNvPr>
          <p:cNvSpPr>
            <a:spLocks noGrp="1"/>
          </p:cNvSpPr>
          <p:nvPr>
            <p:ph type="body" sz="quarter" idx="20" hasCustomPrompt="1"/>
          </p:nvPr>
        </p:nvSpPr>
        <p:spPr>
          <a:xfrm>
            <a:off x="9023584" y="5948705"/>
            <a:ext cx="2544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14402308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our graphs">
    <p:spTree>
      <p:nvGrpSpPr>
        <p:cNvPr id="1" name=""/>
        <p:cNvGrpSpPr/>
        <p:nvPr/>
      </p:nvGrpSpPr>
      <p:grpSpPr>
        <a:xfrm>
          <a:off x="0" y="0"/>
          <a:ext cx="0" cy="0"/>
          <a:chOff x="0" y="0"/>
          <a:chExt cx="0" cy="0"/>
        </a:xfrm>
      </p:grpSpPr>
      <p:sp>
        <p:nvSpPr>
          <p:cNvPr id="2" name="text" descr="{&quot;templafy&quot;:{&quot;id&quot;:&quot;042790d4-2870-454a-ae2b-34f2494a3ab5&quot;}}" title="Translations.PPTitle">
            <a:extLst>
              <a:ext uri="{FF2B5EF4-FFF2-40B4-BE49-F238E27FC236}">
                <a16:creationId xmlns:a16="http://schemas.microsoft.com/office/drawing/2014/main" id="{EF3698A1-6734-4D9C-A183-C28742CD56CF}"/>
              </a:ext>
            </a:extLst>
          </p:cNvPr>
          <p:cNvSpPr>
            <a:spLocks noGrp="1"/>
          </p:cNvSpPr>
          <p:nvPr>
            <p:ph type="title" hasCustomPrompt="1"/>
          </p:nvPr>
        </p:nvSpPr>
        <p:spPr/>
        <p:txBody>
          <a:bodyPr/>
          <a:lstStyle>
            <a:lvl1pPr>
              <a:defRPr/>
            </a:lvl1pPr>
          </a:lstStyle>
          <a:p>
            <a:r>
              <a:rPr lang="en-GB"/>
              <a:t>Click to add title</a:t>
            </a:r>
          </a:p>
        </p:txBody>
      </p:sp>
      <p:sp>
        <p:nvSpPr>
          <p:cNvPr id="16" name="text" descr="{&quot;templafy&quot;:{&quot;id&quot;:&quot;6c2aec98-9263-436d-b541-05784dbc93dc&quot;}}" title="Translations.Subtitle">
            <a:extLst>
              <a:ext uri="{FF2B5EF4-FFF2-40B4-BE49-F238E27FC236}">
                <a16:creationId xmlns:a16="http://schemas.microsoft.com/office/drawing/2014/main" id="{F9BB0BE9-502F-49EA-AF87-DBCE63D110C3}"/>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7" name="text" descr="{&quot;templafy&quot;:{&quot;id&quot;:&quot;9619e66b-7679-4120-acd1-463c2c39ae1b&quot;}}" title="Translations.PPHeadline">
            <a:extLst>
              <a:ext uri="{FF2B5EF4-FFF2-40B4-BE49-F238E27FC236}">
                <a16:creationId xmlns:a16="http://schemas.microsoft.com/office/drawing/2014/main" id="{36DFECF1-302B-4AE5-AA3D-0A566E104594}"/>
              </a:ext>
            </a:extLst>
          </p:cNvPr>
          <p:cNvSpPr>
            <a:spLocks noGrp="1"/>
          </p:cNvSpPr>
          <p:nvPr>
            <p:ph type="body" sz="quarter" idx="27" hasCustomPrompt="1"/>
          </p:nvPr>
        </p:nvSpPr>
        <p:spPr>
          <a:xfrm>
            <a:off x="624419" y="1292400"/>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32" name="text" descr="{&quot;templafy&quot;:{&quot;id&quot;:&quot;90323e06-a10d-4859-87e3-c837239bc95b&quot;}}" title="Translations.PresentationSource"/>
          <p:cNvSpPr>
            <a:spLocks noGrp="1"/>
          </p:cNvSpPr>
          <p:nvPr>
            <p:ph type="body" sz="quarter" idx="14" hasCustomPrompt="1"/>
          </p:nvPr>
        </p:nvSpPr>
        <p:spPr>
          <a:xfrm>
            <a:off x="625417" y="5948704"/>
            <a:ext cx="5269945" cy="234951"/>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GB"/>
              <a:t>Click to insert source</a:t>
            </a:r>
          </a:p>
        </p:txBody>
      </p:sp>
      <p:sp>
        <p:nvSpPr>
          <p:cNvPr id="33" name="text" descr="{&quot;templafy&quot;:{&quot;id&quot;:&quot;a68f90df-ede7-428a-85be-188ab5965b6c&quot;}}" title="Translations.PresentationSource"/>
          <p:cNvSpPr>
            <a:spLocks noGrp="1"/>
          </p:cNvSpPr>
          <p:nvPr>
            <p:ph type="body" sz="quarter" idx="22" hasCustomPrompt="1"/>
          </p:nvPr>
        </p:nvSpPr>
        <p:spPr>
          <a:xfrm>
            <a:off x="6294968" y="5948704"/>
            <a:ext cx="5269945" cy="234951"/>
          </a:xfrm>
          <a:prstGeom prst="rect">
            <a:avLst/>
          </a:prstGeom>
        </p:spPr>
        <p:txBody>
          <a:bodyPr vert="horz" lIns="0" tIns="0" rIns="0" bIns="0" anchor="b" anchorCtr="0"/>
          <a:lstStyle>
            <a:lvl1pPr marL="0" indent="0">
              <a:lnSpc>
                <a:spcPct val="90000"/>
              </a:lnSpc>
              <a:spcBef>
                <a:spcPts val="0"/>
              </a:spcBef>
              <a:spcAft>
                <a:spcPts val="0"/>
              </a:spcAft>
              <a:buNone/>
              <a:defRPr lang="en-US" sz="800" b="0" kern="1200" dirty="0">
                <a:solidFill>
                  <a:schemeClr val="tx1"/>
                </a:solidFill>
                <a:latin typeface="+mn-lt"/>
                <a:ea typeface="ＭＳ Ｐゴシック" charset="0"/>
                <a:cs typeface="ＭＳ Ｐゴシック" charset="0"/>
              </a:defRPr>
            </a:lvl1pPr>
          </a:lstStyle>
          <a:p>
            <a:pPr lvl="0"/>
            <a:r>
              <a:rPr lang="en-GB"/>
              <a:t>Click to insert source</a:t>
            </a:r>
          </a:p>
        </p:txBody>
      </p:sp>
      <p:sp>
        <p:nvSpPr>
          <p:cNvPr id="18" name="text" descr="{&quot;templafy&quot;:{&quot;id&quot;:&quot;df1aaa9f-0f36-42e0-9832-f8bbf5de9458&quot;}}" title="Translations.PPHeadline">
            <a:extLst>
              <a:ext uri="{FF2B5EF4-FFF2-40B4-BE49-F238E27FC236}">
                <a16:creationId xmlns:a16="http://schemas.microsoft.com/office/drawing/2014/main" id="{272B34AD-566C-476B-A9C2-8CAE251505EE}"/>
              </a:ext>
            </a:extLst>
          </p:cNvPr>
          <p:cNvSpPr>
            <a:spLocks noGrp="1"/>
          </p:cNvSpPr>
          <p:nvPr>
            <p:ph type="body" sz="quarter" idx="37" hasCustomPrompt="1"/>
          </p:nvPr>
        </p:nvSpPr>
        <p:spPr>
          <a:xfrm>
            <a:off x="6285947" y="1292400"/>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23" name="text" descr="{&quot;templafy&quot;:{&quot;id&quot;:&quot;a077a11d-f8c9-4377-92cc-d361c5a6c96c&quot;}}" title="Translations.PPHeadline">
            <a:extLst>
              <a:ext uri="{FF2B5EF4-FFF2-40B4-BE49-F238E27FC236}">
                <a16:creationId xmlns:a16="http://schemas.microsoft.com/office/drawing/2014/main" id="{BD598C29-412A-41E5-8DE8-E867C0FDC109}"/>
              </a:ext>
            </a:extLst>
          </p:cNvPr>
          <p:cNvSpPr>
            <a:spLocks noGrp="1"/>
          </p:cNvSpPr>
          <p:nvPr>
            <p:ph type="body" sz="quarter" idx="38" hasCustomPrompt="1"/>
          </p:nvPr>
        </p:nvSpPr>
        <p:spPr>
          <a:xfrm>
            <a:off x="624419" y="3552437"/>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24" name="text" descr="{&quot;templafy&quot;:{&quot;id&quot;:&quot;3d344cf5-332e-408d-9180-02f4419ec9c4&quot;}}" title="Translations.PPHeadline">
            <a:extLst>
              <a:ext uri="{FF2B5EF4-FFF2-40B4-BE49-F238E27FC236}">
                <a16:creationId xmlns:a16="http://schemas.microsoft.com/office/drawing/2014/main" id="{DEB26B3F-616E-4237-BE8E-27BBE184850F}"/>
              </a:ext>
            </a:extLst>
          </p:cNvPr>
          <p:cNvSpPr>
            <a:spLocks noGrp="1"/>
          </p:cNvSpPr>
          <p:nvPr>
            <p:ph type="body" sz="quarter" idx="39" hasCustomPrompt="1"/>
          </p:nvPr>
        </p:nvSpPr>
        <p:spPr>
          <a:xfrm>
            <a:off x="6285947" y="3552437"/>
            <a:ext cx="5278965"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35" name="text" descr="{&quot;templafy&quot;:{&quot;id&quot;:&quot;7cd5b7d0-02a8-4a2d-a64f-0e4096627678&quot;}}" title="Translations.PPChart"/>
          <p:cNvSpPr>
            <a:spLocks noGrp="1"/>
          </p:cNvSpPr>
          <p:nvPr>
            <p:ph type="chart" sz="quarter" idx="30"/>
          </p:nvPr>
        </p:nvSpPr>
        <p:spPr>
          <a:xfrm>
            <a:off x="6294968" y="1561865"/>
            <a:ext cx="5287433" cy="1743699"/>
          </a:xfrm>
          <a:prstGeom prst="rect">
            <a:avLst/>
          </a:prstGeom>
        </p:spPr>
        <p:txBody>
          <a:bodyPr vert="horz" lIns="108000" tIns="180000" rIns="180000" bIns="0"/>
          <a:lstStyle>
            <a:lvl1pPr marL="0" indent="0">
              <a:buNone/>
              <a:defRPr sz="1200">
                <a:solidFill>
                  <a:schemeClr val="tx1"/>
                </a:solidFill>
              </a:defRPr>
            </a:lvl1pPr>
          </a:lstStyle>
          <a:p>
            <a:r>
              <a:rPr lang="en-GB"/>
              <a:t>Click icon to add chart</a:t>
            </a:r>
          </a:p>
        </p:txBody>
      </p:sp>
      <p:sp>
        <p:nvSpPr>
          <p:cNvPr id="39" name="text" descr="{&quot;templafy&quot;:{&quot;id&quot;:&quot;191fa3f0-aff5-4ffe-a5cf-1e33c216cec1&quot;}}" title="Translations.PPChart"/>
          <p:cNvSpPr>
            <a:spLocks noGrp="1"/>
          </p:cNvSpPr>
          <p:nvPr>
            <p:ph type="chart" sz="quarter" idx="33"/>
          </p:nvPr>
        </p:nvSpPr>
        <p:spPr>
          <a:xfrm>
            <a:off x="625417" y="1561865"/>
            <a:ext cx="5287433" cy="1743699"/>
          </a:xfrm>
          <a:prstGeom prst="rect">
            <a:avLst/>
          </a:prstGeom>
        </p:spPr>
        <p:txBody>
          <a:bodyPr vert="horz" lIns="108000" tIns="180000" rIns="180000" bIns="0"/>
          <a:lstStyle>
            <a:lvl1pPr marL="0" indent="0">
              <a:buNone/>
              <a:defRPr sz="1200">
                <a:solidFill>
                  <a:schemeClr val="tx1"/>
                </a:solidFill>
              </a:defRPr>
            </a:lvl1pPr>
          </a:lstStyle>
          <a:p>
            <a:r>
              <a:rPr lang="en-GB"/>
              <a:t>Click icon to add chart</a:t>
            </a:r>
          </a:p>
        </p:txBody>
      </p:sp>
      <p:sp>
        <p:nvSpPr>
          <p:cNvPr id="45" name="text" descr="{&quot;templafy&quot;:{&quot;id&quot;:&quot;7cd15a84-f46d-4c4f-b2ad-cc7a2c780e2c&quot;}}" title="Translations.PPChart"/>
          <p:cNvSpPr>
            <a:spLocks noGrp="1"/>
          </p:cNvSpPr>
          <p:nvPr>
            <p:ph type="chart" sz="quarter" idx="31"/>
          </p:nvPr>
        </p:nvSpPr>
        <p:spPr>
          <a:xfrm>
            <a:off x="6294968" y="3811057"/>
            <a:ext cx="5287433" cy="1849969"/>
          </a:xfrm>
          <a:prstGeom prst="rect">
            <a:avLst/>
          </a:prstGeom>
        </p:spPr>
        <p:txBody>
          <a:bodyPr vert="horz" lIns="108000" tIns="180000" rIns="180000" bIns="0"/>
          <a:lstStyle>
            <a:lvl1pPr marL="0" indent="0">
              <a:buNone/>
              <a:defRPr sz="1200">
                <a:solidFill>
                  <a:schemeClr val="tx1"/>
                </a:solidFill>
              </a:defRPr>
            </a:lvl1pPr>
          </a:lstStyle>
          <a:p>
            <a:r>
              <a:rPr lang="en-GB"/>
              <a:t>Click icon to add chart</a:t>
            </a:r>
          </a:p>
        </p:txBody>
      </p:sp>
      <p:sp>
        <p:nvSpPr>
          <p:cNvPr id="47" name="text" descr="{&quot;templafy&quot;:{&quot;id&quot;:&quot;6260e77b-0868-4c94-8298-7357da9ec9fb&quot;}}" title="Translations.PPChart"/>
          <p:cNvSpPr>
            <a:spLocks noGrp="1"/>
          </p:cNvSpPr>
          <p:nvPr>
            <p:ph type="chart" sz="quarter" idx="36"/>
          </p:nvPr>
        </p:nvSpPr>
        <p:spPr>
          <a:xfrm>
            <a:off x="625417" y="3811057"/>
            <a:ext cx="5287433" cy="1849969"/>
          </a:xfrm>
          <a:prstGeom prst="rect">
            <a:avLst/>
          </a:prstGeom>
        </p:spPr>
        <p:txBody>
          <a:bodyPr vert="horz" lIns="108000" tIns="180000" rIns="180000" bIns="0"/>
          <a:lstStyle>
            <a:lvl1pPr marL="0" indent="0">
              <a:buNone/>
              <a:defRPr sz="1200">
                <a:solidFill>
                  <a:schemeClr val="tx1"/>
                </a:solidFill>
              </a:defRPr>
            </a:lvl1pPr>
          </a:lstStyle>
          <a:p>
            <a:r>
              <a:rPr lang="en-GB"/>
              <a:t>Click icon to add chart</a:t>
            </a:r>
          </a:p>
        </p:txBody>
      </p:sp>
    </p:spTree>
    <p:extLst>
      <p:ext uri="{BB962C8B-B14F-4D97-AF65-F5344CB8AC3E}">
        <p14:creationId xmlns:p14="http://schemas.microsoft.com/office/powerpoint/2010/main" val="24851241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9" name="text" descr="{&quot;templafy&quot;:{&quot;id&quot;:&quot;ddbc34a8-0a0a-484c-9a30-3ae49ea4f5e6&quot;}}" title="Translations.PPTitle">
            <a:extLst>
              <a:ext uri="{FF2B5EF4-FFF2-40B4-BE49-F238E27FC236}">
                <a16:creationId xmlns:a16="http://schemas.microsoft.com/office/drawing/2014/main" id="{835A53BC-A313-4F8F-95C7-7ED2703326A5}"/>
              </a:ext>
            </a:extLst>
          </p:cNvPr>
          <p:cNvSpPr>
            <a:spLocks noGrp="1"/>
          </p:cNvSpPr>
          <p:nvPr>
            <p:ph type="title" hasCustomPrompt="1"/>
          </p:nvPr>
        </p:nvSpPr>
        <p:spPr/>
        <p:txBody>
          <a:bodyPr/>
          <a:lstStyle>
            <a:lvl1pPr>
              <a:defRPr/>
            </a:lvl1pPr>
          </a:lstStyle>
          <a:p>
            <a:r>
              <a:rPr lang="en-GB"/>
              <a:t>Click to add title</a:t>
            </a:r>
          </a:p>
        </p:txBody>
      </p:sp>
      <p:sp>
        <p:nvSpPr>
          <p:cNvPr id="21" name="text" descr="{&quot;templafy&quot;:{&quot;id&quot;:&quot;aab47c9f-1367-4046-a76b-94bc040a6825&quot;}}" title="Translations.Subtitle">
            <a:extLst>
              <a:ext uri="{FF2B5EF4-FFF2-40B4-BE49-F238E27FC236}">
                <a16:creationId xmlns:a16="http://schemas.microsoft.com/office/drawing/2014/main" id="{C4FF45CA-A790-4224-9DE5-FC8C56BA0065}"/>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13" name="Rectangle 12">
            <a:extLst>
              <a:ext uri="{FF2B5EF4-FFF2-40B4-BE49-F238E27FC236}">
                <a16:creationId xmlns:a16="http://schemas.microsoft.com/office/drawing/2014/main" id="{C73DEA39-0EAB-416C-9B09-5ED27B54F658}"/>
              </a:ext>
            </a:extLst>
          </p:cNvPr>
          <p:cNvSpPr/>
          <p:nvPr userDrawn="1"/>
        </p:nvSpPr>
        <p:spPr>
          <a:xfrm>
            <a:off x="0" y="1806575"/>
            <a:ext cx="12192000" cy="4244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5" name="Rectangle 4">
            <a:extLst>
              <a:ext uri="{FF2B5EF4-FFF2-40B4-BE49-F238E27FC236}">
                <a16:creationId xmlns:a16="http://schemas.microsoft.com/office/drawing/2014/main" id="{70C30F4C-5743-4986-80FB-8151E6457F6B}"/>
              </a:ext>
            </a:extLst>
          </p:cNvPr>
          <p:cNvSpPr/>
          <p:nvPr userDrawn="1"/>
        </p:nvSpPr>
        <p:spPr>
          <a:xfrm>
            <a:off x="624417" y="2514600"/>
            <a:ext cx="2577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5" name="Rectangle 14">
            <a:extLst>
              <a:ext uri="{FF2B5EF4-FFF2-40B4-BE49-F238E27FC236}">
                <a16:creationId xmlns:a16="http://schemas.microsoft.com/office/drawing/2014/main" id="{3C938C7D-AC64-4B7A-B5EC-BCB227956E9A}"/>
              </a:ext>
            </a:extLst>
          </p:cNvPr>
          <p:cNvSpPr/>
          <p:nvPr userDrawn="1"/>
        </p:nvSpPr>
        <p:spPr>
          <a:xfrm>
            <a:off x="3412420" y="2514600"/>
            <a:ext cx="2577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6" name="Rectangle 15">
            <a:extLst>
              <a:ext uri="{FF2B5EF4-FFF2-40B4-BE49-F238E27FC236}">
                <a16:creationId xmlns:a16="http://schemas.microsoft.com/office/drawing/2014/main" id="{E4555446-4D21-45E2-BCDE-E5A307767E67}"/>
              </a:ext>
            </a:extLst>
          </p:cNvPr>
          <p:cNvSpPr/>
          <p:nvPr userDrawn="1"/>
        </p:nvSpPr>
        <p:spPr>
          <a:xfrm>
            <a:off x="6200423" y="2514600"/>
            <a:ext cx="25776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17" name="Rectangle 16">
            <a:extLst>
              <a:ext uri="{FF2B5EF4-FFF2-40B4-BE49-F238E27FC236}">
                <a16:creationId xmlns:a16="http://schemas.microsoft.com/office/drawing/2014/main" id="{20ABCA6C-6909-4B4B-AA11-49E20F77E570}"/>
              </a:ext>
            </a:extLst>
          </p:cNvPr>
          <p:cNvSpPr/>
          <p:nvPr userDrawn="1"/>
        </p:nvSpPr>
        <p:spPr>
          <a:xfrm>
            <a:off x="8988426" y="2514600"/>
            <a:ext cx="2579159"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err="1"/>
          </a:p>
        </p:txBody>
      </p:sp>
      <p:sp>
        <p:nvSpPr>
          <p:cNvPr id="7" name="text" descr="{&quot;templafy&quot;:{&quot;id&quot;:&quot;2d442db2-35ca-4ddb-a6a5-0bfdd2822f7b&quot;}}" title="Translations.PPText">
            <a:extLst>
              <a:ext uri="{FF2B5EF4-FFF2-40B4-BE49-F238E27FC236}">
                <a16:creationId xmlns:a16="http://schemas.microsoft.com/office/drawing/2014/main" id="{073FF8DC-E1AA-465D-A45C-C462F056EC17}"/>
              </a:ext>
            </a:extLst>
          </p:cNvPr>
          <p:cNvSpPr>
            <a:spLocks noGrp="1"/>
          </p:cNvSpPr>
          <p:nvPr>
            <p:ph type="body" sz="quarter" idx="20" hasCustomPrompt="1"/>
          </p:nvPr>
        </p:nvSpPr>
        <p:spPr>
          <a:xfrm>
            <a:off x="813374" y="2694600"/>
            <a:ext cx="2186261" cy="2383200"/>
          </a:xfrm>
        </p:spPr>
        <p:txBody>
          <a:bodyPr/>
          <a:lstStyle>
            <a:lvl1pPr>
              <a:defRPr/>
            </a:lvl1pPr>
          </a:lstStyle>
          <a:p>
            <a:pPr lvl="0"/>
            <a:r>
              <a:rPr lang="en-GB"/>
              <a:t>Click to add text</a:t>
            </a:r>
          </a:p>
        </p:txBody>
      </p:sp>
      <p:sp>
        <p:nvSpPr>
          <p:cNvPr id="18" name="text" descr="{&quot;templafy&quot;:{&quot;id&quot;:&quot;e1c34138-6d8b-4a40-bc3b-86c88d4f145f&quot;}}" title="Translations.PPText">
            <a:extLst>
              <a:ext uri="{FF2B5EF4-FFF2-40B4-BE49-F238E27FC236}">
                <a16:creationId xmlns:a16="http://schemas.microsoft.com/office/drawing/2014/main" id="{38858500-6D6A-4997-AAD1-ECDDF9DF01EF}"/>
              </a:ext>
            </a:extLst>
          </p:cNvPr>
          <p:cNvSpPr>
            <a:spLocks noGrp="1"/>
          </p:cNvSpPr>
          <p:nvPr>
            <p:ph type="body" sz="quarter" idx="21" hasCustomPrompt="1"/>
          </p:nvPr>
        </p:nvSpPr>
        <p:spPr>
          <a:xfrm>
            <a:off x="3604420" y="2694600"/>
            <a:ext cx="2186841" cy="2383200"/>
          </a:xfrm>
        </p:spPr>
        <p:txBody>
          <a:bodyPr/>
          <a:lstStyle>
            <a:lvl1pPr>
              <a:defRPr/>
            </a:lvl1pPr>
          </a:lstStyle>
          <a:p>
            <a:pPr lvl="0"/>
            <a:r>
              <a:rPr lang="en-GB"/>
              <a:t>Click to add text</a:t>
            </a:r>
          </a:p>
        </p:txBody>
      </p:sp>
      <p:sp>
        <p:nvSpPr>
          <p:cNvPr id="19" name="text" descr="{&quot;templafy&quot;:{&quot;id&quot;:&quot;42663df3-78af-40e7-864a-3abbed32c0fd&quot;}}" title="Translations.PPText">
            <a:extLst>
              <a:ext uri="{FF2B5EF4-FFF2-40B4-BE49-F238E27FC236}">
                <a16:creationId xmlns:a16="http://schemas.microsoft.com/office/drawing/2014/main" id="{A6301C04-1FCF-4BD1-BF9C-3A6004470358}"/>
              </a:ext>
            </a:extLst>
          </p:cNvPr>
          <p:cNvSpPr>
            <a:spLocks noGrp="1"/>
          </p:cNvSpPr>
          <p:nvPr>
            <p:ph type="body" sz="quarter" idx="22" hasCustomPrompt="1"/>
          </p:nvPr>
        </p:nvSpPr>
        <p:spPr>
          <a:xfrm>
            <a:off x="6392423" y="2694600"/>
            <a:ext cx="2177960" cy="2383200"/>
          </a:xfrm>
        </p:spPr>
        <p:txBody>
          <a:bodyPr/>
          <a:lstStyle>
            <a:lvl1pPr>
              <a:defRPr/>
            </a:lvl1pPr>
          </a:lstStyle>
          <a:p>
            <a:pPr lvl="0"/>
            <a:r>
              <a:rPr lang="en-GB"/>
              <a:t>Click to add text</a:t>
            </a:r>
          </a:p>
        </p:txBody>
      </p:sp>
      <p:sp>
        <p:nvSpPr>
          <p:cNvPr id="20" name="text" descr="{&quot;templafy&quot;:{&quot;id&quot;:&quot;f7b7362a-2c7f-4c25-8012-49e438d1df1b&quot;}}" title="Translations.PPText">
            <a:extLst>
              <a:ext uri="{FF2B5EF4-FFF2-40B4-BE49-F238E27FC236}">
                <a16:creationId xmlns:a16="http://schemas.microsoft.com/office/drawing/2014/main" id="{BBC31C21-9134-4A3F-888D-54BBB4ADF11F}"/>
              </a:ext>
            </a:extLst>
          </p:cNvPr>
          <p:cNvSpPr>
            <a:spLocks noGrp="1"/>
          </p:cNvSpPr>
          <p:nvPr>
            <p:ph type="body" sz="quarter" idx="23" hasCustomPrompt="1"/>
          </p:nvPr>
        </p:nvSpPr>
        <p:spPr>
          <a:xfrm>
            <a:off x="9180425" y="2694600"/>
            <a:ext cx="2173376" cy="2383200"/>
          </a:xfrm>
        </p:spPr>
        <p:txBody>
          <a:bodyPr/>
          <a:lstStyle>
            <a:lvl1pPr>
              <a:defRPr/>
            </a:lvl1pPr>
          </a:lstStyle>
          <a:p>
            <a:pPr lvl="0"/>
            <a:r>
              <a:rPr lang="en-GB"/>
              <a:t>Click to add text</a:t>
            </a:r>
          </a:p>
        </p:txBody>
      </p:sp>
    </p:spTree>
    <p:extLst>
      <p:ext uri="{BB962C8B-B14F-4D97-AF65-F5344CB8AC3E}">
        <p14:creationId xmlns:p14="http://schemas.microsoft.com/office/powerpoint/2010/main" val="15581589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our Content B">
    <p:spTree>
      <p:nvGrpSpPr>
        <p:cNvPr id="1" name=""/>
        <p:cNvGrpSpPr/>
        <p:nvPr/>
      </p:nvGrpSpPr>
      <p:grpSpPr>
        <a:xfrm>
          <a:off x="0" y="0"/>
          <a:ext cx="0" cy="0"/>
          <a:chOff x="0" y="0"/>
          <a:chExt cx="0" cy="0"/>
        </a:xfrm>
      </p:grpSpPr>
      <p:sp>
        <p:nvSpPr>
          <p:cNvPr id="2" name="text" descr="{&quot;templafy&quot;:{&quot;id&quot;:&quot;2e75e554-4fd7-4280-8400-17b4e35d8af3&quot;}}" title="Translations.PPTitle">
            <a:extLst>
              <a:ext uri="{FF2B5EF4-FFF2-40B4-BE49-F238E27FC236}">
                <a16:creationId xmlns:a16="http://schemas.microsoft.com/office/drawing/2014/main" id="{AA21AF8E-00E9-43DA-9DEA-9F373D42F749}"/>
              </a:ext>
            </a:extLst>
          </p:cNvPr>
          <p:cNvSpPr>
            <a:spLocks noGrp="1"/>
          </p:cNvSpPr>
          <p:nvPr>
            <p:ph type="title" hasCustomPrompt="1"/>
          </p:nvPr>
        </p:nvSpPr>
        <p:spPr/>
        <p:txBody>
          <a:bodyPr/>
          <a:lstStyle>
            <a:lvl1pPr>
              <a:defRPr/>
            </a:lvl1pPr>
          </a:lstStyle>
          <a:p>
            <a:r>
              <a:rPr lang="en-GB"/>
              <a:t>Click to add title</a:t>
            </a:r>
          </a:p>
        </p:txBody>
      </p:sp>
      <p:sp>
        <p:nvSpPr>
          <p:cNvPr id="26" name="text" descr="{&quot;templafy&quot;:{&quot;id&quot;:&quot;d2ab2234-727f-4165-9389-760149dc85f2&quot;}}" title="Translations.Subtitle">
            <a:extLst>
              <a:ext uri="{FF2B5EF4-FFF2-40B4-BE49-F238E27FC236}">
                <a16:creationId xmlns:a16="http://schemas.microsoft.com/office/drawing/2014/main" id="{37E204D0-CC20-4A6D-A8C2-F6C716B5834F}"/>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27" name="text" descr="{&quot;templafy&quot;:{&quot;id&quot;:&quot;750e26e9-e83d-4533-99a8-3dcd26d76a05&quot;}}" title="Translations.PPHeadline">
            <a:extLst>
              <a:ext uri="{FF2B5EF4-FFF2-40B4-BE49-F238E27FC236}">
                <a16:creationId xmlns:a16="http://schemas.microsoft.com/office/drawing/2014/main" id="{5A32913B-A150-47F2-A72B-CD3D0EFE07E3}"/>
              </a:ext>
            </a:extLst>
          </p:cNvPr>
          <p:cNvSpPr>
            <a:spLocks noGrp="1"/>
          </p:cNvSpPr>
          <p:nvPr>
            <p:ph type="body" sz="quarter" idx="30" hasCustomPrompt="1"/>
          </p:nvPr>
        </p:nvSpPr>
        <p:spPr>
          <a:xfrm>
            <a:off x="624419" y="1292400"/>
            <a:ext cx="2590412"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4" name="text" descr="{&quot;templafy&quot;:{&quot;id&quot;:&quot;1c8aca1f-fffc-466d-98f7-d017239dc8f9&quot;}}" title="Translations.PPText"/>
          <p:cNvSpPr>
            <a:spLocks noGrp="1"/>
          </p:cNvSpPr>
          <p:nvPr>
            <p:ph sz="half" idx="2" hasCustomPrompt="1"/>
          </p:nvPr>
        </p:nvSpPr>
        <p:spPr>
          <a:xfrm>
            <a:off x="622831" y="1562400"/>
            <a:ext cx="2592000" cy="3898800"/>
          </a:xfrm>
        </p:spPr>
        <p:txBody>
          <a:bodyPr/>
          <a:lstStyle/>
          <a:p>
            <a:pPr lvl="0"/>
            <a:r>
              <a:rPr lang="en-GB"/>
              <a:t>Click to add text</a:t>
            </a:r>
          </a:p>
        </p:txBody>
      </p:sp>
      <p:sp>
        <p:nvSpPr>
          <p:cNvPr id="17" name="text" descr="{&quot;templafy&quot;:{&quot;id&quot;:&quot;49af47ba-3b69-4650-bd90-c91514f713de&quot;}}" title="Translations.PresentationSource">
            <a:extLst>
              <a:ext uri="{FF2B5EF4-FFF2-40B4-BE49-F238E27FC236}">
                <a16:creationId xmlns:a16="http://schemas.microsoft.com/office/drawing/2014/main" id="{2070051D-60BE-4354-90BF-07BFFC252E4F}"/>
              </a:ext>
            </a:extLst>
          </p:cNvPr>
          <p:cNvSpPr>
            <a:spLocks noGrp="1"/>
          </p:cNvSpPr>
          <p:nvPr>
            <p:ph type="body" sz="quarter" idx="19" hasCustomPrompt="1"/>
          </p:nvPr>
        </p:nvSpPr>
        <p:spPr>
          <a:xfrm>
            <a:off x="622831" y="5948705"/>
            <a:ext cx="2592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3" name="text" descr="{&quot;templafy&quot;:{&quot;id&quot;:&quot;aef64a2d-2605-4277-84ef-971275c44575&quot;}}" title="Translations.PPHeadline">
            <a:extLst>
              <a:ext uri="{FF2B5EF4-FFF2-40B4-BE49-F238E27FC236}">
                <a16:creationId xmlns:a16="http://schemas.microsoft.com/office/drawing/2014/main" id="{E0F7D72E-439C-4F87-87BE-03E42B2A7C53}"/>
              </a:ext>
            </a:extLst>
          </p:cNvPr>
          <p:cNvSpPr>
            <a:spLocks noGrp="1"/>
          </p:cNvSpPr>
          <p:nvPr>
            <p:ph type="body" sz="quarter" idx="24" hasCustomPrompt="1"/>
          </p:nvPr>
        </p:nvSpPr>
        <p:spPr>
          <a:xfrm>
            <a:off x="3403196" y="1292400"/>
            <a:ext cx="2592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6" name="text" descr="{&quot;templafy&quot;:{&quot;id&quot;:&quot;e17211ad-d773-4466-a42f-c8753724ed42&quot;}}" title="Translations.PPText"/>
          <p:cNvSpPr>
            <a:spLocks noGrp="1"/>
          </p:cNvSpPr>
          <p:nvPr>
            <p:ph sz="quarter" idx="4" hasCustomPrompt="1"/>
          </p:nvPr>
        </p:nvSpPr>
        <p:spPr>
          <a:xfrm>
            <a:off x="3403196" y="1562400"/>
            <a:ext cx="2592000" cy="3898800"/>
          </a:xfrm>
        </p:spPr>
        <p:txBody>
          <a:bodyPr/>
          <a:lstStyle/>
          <a:p>
            <a:pPr lvl="0"/>
            <a:r>
              <a:rPr lang="en-GB"/>
              <a:t>Click to add text</a:t>
            </a:r>
          </a:p>
        </p:txBody>
      </p:sp>
      <p:sp>
        <p:nvSpPr>
          <p:cNvPr id="19" name="text" descr="{&quot;templafy&quot;:{&quot;id&quot;:&quot;ec0d867c-7325-44af-9223-8b0d2cdafb6f&quot;}}" title="Translations.PresentationSource">
            <a:extLst>
              <a:ext uri="{FF2B5EF4-FFF2-40B4-BE49-F238E27FC236}">
                <a16:creationId xmlns:a16="http://schemas.microsoft.com/office/drawing/2014/main" id="{0A111263-2895-4771-8C83-C8F1EAF3EDC5}"/>
              </a:ext>
            </a:extLst>
          </p:cNvPr>
          <p:cNvSpPr>
            <a:spLocks noGrp="1"/>
          </p:cNvSpPr>
          <p:nvPr>
            <p:ph type="body" sz="quarter" idx="20" hasCustomPrompt="1"/>
          </p:nvPr>
        </p:nvSpPr>
        <p:spPr>
          <a:xfrm>
            <a:off x="3403196" y="5948705"/>
            <a:ext cx="2592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4" name="text" descr="{&quot;templafy&quot;:{&quot;id&quot;:&quot;899b1353-c3a9-4bea-992c-f49e3bb48254&quot;}}" title="Translations.PPHeadline">
            <a:extLst>
              <a:ext uri="{FF2B5EF4-FFF2-40B4-BE49-F238E27FC236}">
                <a16:creationId xmlns:a16="http://schemas.microsoft.com/office/drawing/2014/main" id="{A07C98B5-9ABE-4DB1-890E-FB9CC4431EA2}"/>
              </a:ext>
            </a:extLst>
          </p:cNvPr>
          <p:cNvSpPr>
            <a:spLocks noGrp="1"/>
          </p:cNvSpPr>
          <p:nvPr>
            <p:ph type="body" sz="quarter" idx="25" hasCustomPrompt="1"/>
          </p:nvPr>
        </p:nvSpPr>
        <p:spPr>
          <a:xfrm>
            <a:off x="6181975" y="1292400"/>
            <a:ext cx="2592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5" name="text" descr="{&quot;templafy&quot;:{&quot;id&quot;:&quot;5e2051b9-c0e3-4c5c-abd4-1e845683a7ba&quot;}}" title="Translations.PPText">
            <a:extLst>
              <a:ext uri="{FF2B5EF4-FFF2-40B4-BE49-F238E27FC236}">
                <a16:creationId xmlns:a16="http://schemas.microsoft.com/office/drawing/2014/main" id="{7F7BD116-B37D-4BB0-B9AD-D33634FE1706}"/>
              </a:ext>
            </a:extLst>
          </p:cNvPr>
          <p:cNvSpPr>
            <a:spLocks noGrp="1"/>
          </p:cNvSpPr>
          <p:nvPr>
            <p:ph sz="half" idx="17" hasCustomPrompt="1"/>
          </p:nvPr>
        </p:nvSpPr>
        <p:spPr>
          <a:xfrm>
            <a:off x="6181975" y="1562400"/>
            <a:ext cx="2592000" cy="3898800"/>
          </a:xfrm>
        </p:spPr>
        <p:txBody>
          <a:bodyPr/>
          <a:lstStyle/>
          <a:p>
            <a:pPr lvl="0"/>
            <a:r>
              <a:rPr lang="en-GB"/>
              <a:t>Click to add text</a:t>
            </a:r>
          </a:p>
        </p:txBody>
      </p:sp>
      <p:sp>
        <p:nvSpPr>
          <p:cNvPr id="20" name="text" descr="{&quot;templafy&quot;:{&quot;id&quot;:&quot;20d32ed2-8fbf-4cfe-9d1b-9a8db8003be9&quot;}}" title="Translations.PresentationSource">
            <a:extLst>
              <a:ext uri="{FF2B5EF4-FFF2-40B4-BE49-F238E27FC236}">
                <a16:creationId xmlns:a16="http://schemas.microsoft.com/office/drawing/2014/main" id="{04D3D649-9542-4BAF-89FB-6D125F2FEE4E}"/>
              </a:ext>
            </a:extLst>
          </p:cNvPr>
          <p:cNvSpPr>
            <a:spLocks noGrp="1"/>
          </p:cNvSpPr>
          <p:nvPr>
            <p:ph type="body" sz="quarter" idx="21" hasCustomPrompt="1"/>
          </p:nvPr>
        </p:nvSpPr>
        <p:spPr>
          <a:xfrm>
            <a:off x="6181975" y="5948705"/>
            <a:ext cx="2592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
        <p:nvSpPr>
          <p:cNvPr id="25" name="text" descr="{&quot;templafy&quot;:{&quot;id&quot;:&quot;c494830a-7476-424e-bc4e-6c473181425f&quot;}}" title="Translations.PPHeadline">
            <a:extLst>
              <a:ext uri="{FF2B5EF4-FFF2-40B4-BE49-F238E27FC236}">
                <a16:creationId xmlns:a16="http://schemas.microsoft.com/office/drawing/2014/main" id="{9A518F01-A3E7-4A0F-AD0A-70CE395A5BD5}"/>
              </a:ext>
            </a:extLst>
          </p:cNvPr>
          <p:cNvSpPr>
            <a:spLocks noGrp="1"/>
          </p:cNvSpPr>
          <p:nvPr>
            <p:ph type="body" sz="quarter" idx="26" hasCustomPrompt="1"/>
          </p:nvPr>
        </p:nvSpPr>
        <p:spPr>
          <a:xfrm>
            <a:off x="8960752" y="1292400"/>
            <a:ext cx="2592000" cy="234950"/>
          </a:xfrm>
        </p:spPr>
        <p:txBody>
          <a:bodyPr/>
          <a:lstStyle>
            <a:lvl1pPr marL="0" indent="0">
              <a:spcAft>
                <a:spcPts val="0"/>
              </a:spcAft>
              <a:buFont typeface="Arial" panose="020B0604020202020204" pitchFamily="34" charset="0"/>
              <a:buChar char="​"/>
              <a:defRPr sz="1400" b="1"/>
            </a:lvl1pPr>
            <a:lvl2pPr marL="0" indent="0">
              <a:spcAft>
                <a:spcPts val="0"/>
              </a:spcAft>
              <a:buFont typeface="Arial" panose="020B0604020202020204" pitchFamily="34" charset="0"/>
              <a:buNone/>
              <a:defRPr sz="1200" b="1"/>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add headline</a:t>
            </a:r>
          </a:p>
        </p:txBody>
      </p:sp>
      <p:sp>
        <p:nvSpPr>
          <p:cNvPr id="16" name="text" descr="{&quot;templafy&quot;:{&quot;id&quot;:&quot;27feb934-832f-427f-99bc-9f491a997206&quot;}}" title="Translations.PPText">
            <a:extLst>
              <a:ext uri="{FF2B5EF4-FFF2-40B4-BE49-F238E27FC236}">
                <a16:creationId xmlns:a16="http://schemas.microsoft.com/office/drawing/2014/main" id="{F3A23883-31DA-42DE-9FC8-E86BB9B255E7}"/>
              </a:ext>
            </a:extLst>
          </p:cNvPr>
          <p:cNvSpPr>
            <a:spLocks noGrp="1"/>
          </p:cNvSpPr>
          <p:nvPr>
            <p:ph sz="quarter" idx="18" hasCustomPrompt="1"/>
          </p:nvPr>
        </p:nvSpPr>
        <p:spPr>
          <a:xfrm>
            <a:off x="8960752" y="1562400"/>
            <a:ext cx="2592000" cy="3898800"/>
          </a:xfrm>
        </p:spPr>
        <p:txBody>
          <a:bodyPr/>
          <a:lstStyle/>
          <a:p>
            <a:pPr lvl="0"/>
            <a:r>
              <a:rPr lang="en-GB"/>
              <a:t>Click to add text</a:t>
            </a:r>
          </a:p>
        </p:txBody>
      </p:sp>
      <p:sp>
        <p:nvSpPr>
          <p:cNvPr id="21" name="text" descr="{&quot;templafy&quot;:{&quot;id&quot;:&quot;d54f3de5-2dab-409a-a5d5-57fc61d64dd7&quot;}}" title="Translations.PresentationSource">
            <a:extLst>
              <a:ext uri="{FF2B5EF4-FFF2-40B4-BE49-F238E27FC236}">
                <a16:creationId xmlns:a16="http://schemas.microsoft.com/office/drawing/2014/main" id="{306C6891-C845-434A-985F-13C4147479DB}"/>
              </a:ext>
            </a:extLst>
          </p:cNvPr>
          <p:cNvSpPr>
            <a:spLocks noGrp="1"/>
          </p:cNvSpPr>
          <p:nvPr>
            <p:ph type="body" sz="quarter" idx="22" hasCustomPrompt="1"/>
          </p:nvPr>
        </p:nvSpPr>
        <p:spPr>
          <a:xfrm>
            <a:off x="8960752" y="5948705"/>
            <a:ext cx="2592000" cy="234950"/>
          </a:xfrm>
        </p:spPr>
        <p:txBody>
          <a:bodyPr anchor="b"/>
          <a:lstStyle>
            <a:lvl1pPr marL="0" indent="0">
              <a:spcAft>
                <a:spcPts val="0"/>
              </a:spcAft>
              <a:buFont typeface="Arial" panose="020B0604020202020204" pitchFamily="34" charset="0"/>
              <a:buChar char="​"/>
              <a:defRPr sz="800" b="0"/>
            </a:lvl1pPr>
            <a:lvl2pPr marL="0" indent="0">
              <a:spcAft>
                <a:spcPts val="0"/>
              </a:spcAft>
              <a:buFont typeface="Arial" panose="020B0604020202020204" pitchFamily="34" charset="0"/>
              <a:buNone/>
              <a:defRPr sz="800" b="0"/>
            </a:lvl2pPr>
            <a:lvl3pPr marL="0" indent="0">
              <a:spcAft>
                <a:spcPts val="0"/>
              </a:spcAft>
              <a:buFont typeface="Arial" panose="020B0604020202020204" pitchFamily="34" charset="0"/>
              <a:buChar char="​"/>
              <a:defRPr sz="675" b="0"/>
            </a:lvl3pPr>
            <a:lvl4pPr marL="0" indent="0">
              <a:spcAft>
                <a:spcPts val="0"/>
              </a:spcAft>
              <a:buFont typeface="Arial" panose="020B0604020202020204" pitchFamily="34" charset="0"/>
              <a:buChar char="​"/>
              <a:defRPr sz="675" b="0"/>
            </a:lvl4pPr>
            <a:lvl5pPr marL="0" indent="0">
              <a:spcAft>
                <a:spcPts val="0"/>
              </a:spcAft>
              <a:buFont typeface="Arial" panose="020B0604020202020204" pitchFamily="34" charset="0"/>
              <a:buChar char="​"/>
              <a:defRPr sz="675" b="0"/>
            </a:lvl5pPr>
          </a:lstStyle>
          <a:p>
            <a:pPr lvl="0"/>
            <a:r>
              <a:rPr lang="en-GB"/>
              <a:t>Click to insert source</a:t>
            </a:r>
          </a:p>
        </p:txBody>
      </p:sp>
    </p:spTree>
    <p:extLst>
      <p:ext uri="{BB962C8B-B14F-4D97-AF65-F5344CB8AC3E}">
        <p14:creationId xmlns:p14="http://schemas.microsoft.com/office/powerpoint/2010/main" val="22883750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eport A">
    <p:spTree>
      <p:nvGrpSpPr>
        <p:cNvPr id="1" name=""/>
        <p:cNvGrpSpPr/>
        <p:nvPr/>
      </p:nvGrpSpPr>
      <p:grpSpPr>
        <a:xfrm>
          <a:off x="0" y="0"/>
          <a:ext cx="0" cy="0"/>
          <a:chOff x="0" y="0"/>
          <a:chExt cx="0" cy="0"/>
        </a:xfrm>
      </p:grpSpPr>
      <p:sp>
        <p:nvSpPr>
          <p:cNvPr id="10" name="text" descr="{&quot;templafy&quot;:{&quot;id&quot;:&quot;58763534-8a72-47e4-95c0-bd8eb084aee1&quot;}}" title="Translations.PPTitle"/>
          <p:cNvSpPr>
            <a:spLocks noGrp="1"/>
          </p:cNvSpPr>
          <p:nvPr>
            <p:ph type="title" hasCustomPrompt="1"/>
          </p:nvPr>
        </p:nvSpPr>
        <p:spPr>
          <a:xfrm>
            <a:off x="624417" y="539750"/>
            <a:ext cx="2579332" cy="2809084"/>
          </a:xfrm>
        </p:spPr>
        <p:txBody>
          <a:bodyPr rIns="180000" anchor="t"/>
          <a:lstStyle>
            <a:lvl1pPr>
              <a:defRPr sz="1500"/>
            </a:lvl1pPr>
          </a:lstStyle>
          <a:p>
            <a:r>
              <a:rPr lang="en-GB"/>
              <a:t>Click to add title</a:t>
            </a:r>
          </a:p>
        </p:txBody>
      </p:sp>
      <p:sp>
        <p:nvSpPr>
          <p:cNvPr id="14" name="text" descr="{&quot;templafy&quot;:{&quot;id&quot;:&quot;f54014a9-72fa-4203-a0ee-011343fbe6e5&quot;}}" title="Translations.Subtitle">
            <a:extLst>
              <a:ext uri="{FF2B5EF4-FFF2-40B4-BE49-F238E27FC236}">
                <a16:creationId xmlns:a16="http://schemas.microsoft.com/office/drawing/2014/main" id="{374BE125-D0BD-443C-B2D0-DE73E56AF767}"/>
              </a:ext>
            </a:extLst>
          </p:cNvPr>
          <p:cNvSpPr>
            <a:spLocks noGrp="1"/>
          </p:cNvSpPr>
          <p:nvPr>
            <p:ph type="subTitle" idx="16" hasCustomPrompt="1"/>
          </p:nvPr>
        </p:nvSpPr>
        <p:spPr>
          <a:xfrm>
            <a:off x="3201366" y="539750"/>
            <a:ext cx="2663033" cy="2809083"/>
          </a:xfrm>
        </p:spPr>
        <p:txBody>
          <a:bodyPr/>
          <a:lstStyle>
            <a:lvl1pPr marL="0" indent="0" algn="l">
              <a:spcBef>
                <a:spcPts val="0"/>
              </a:spcBef>
              <a:buFont typeface="Arial" panose="020B0604020202020204" pitchFamily="34" charset="0"/>
              <a:buChar char="​"/>
              <a:defRPr sz="1500">
                <a:solidFill>
                  <a:schemeClr val="tx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4" name="text" descr="{&quot;templafy&quot;:{&quot;id&quot;:&quot;aeca7265-6209-4e89-a5a1-c668f44d2248&quot;}}" title="Translations.PPText"/>
          <p:cNvSpPr>
            <a:spLocks noGrp="1"/>
          </p:cNvSpPr>
          <p:nvPr>
            <p:ph sz="half" idx="2" hasCustomPrompt="1"/>
          </p:nvPr>
        </p:nvSpPr>
        <p:spPr>
          <a:xfrm>
            <a:off x="6096000" y="539750"/>
            <a:ext cx="5471584" cy="2809083"/>
          </a:xfrm>
        </p:spPr>
        <p:txBody>
          <a:bodyPr/>
          <a:lstStyle/>
          <a:p>
            <a:pPr lvl="0"/>
            <a:r>
              <a:rPr lang="en-GB"/>
              <a:t>Click to add text</a:t>
            </a:r>
          </a:p>
        </p:txBody>
      </p:sp>
      <p:sp>
        <p:nvSpPr>
          <p:cNvPr id="6" name="text" descr="{&quot;templafy&quot;:{&quot;id&quot;:&quot;8bf02394-d0f3-4a9b-9cc8-7eea0b9d326d&quot;}}" title="Translations.PPText"/>
          <p:cNvSpPr>
            <a:spLocks noGrp="1"/>
          </p:cNvSpPr>
          <p:nvPr>
            <p:ph sz="quarter" idx="4" hasCustomPrompt="1"/>
          </p:nvPr>
        </p:nvSpPr>
        <p:spPr>
          <a:xfrm>
            <a:off x="624418" y="3528834"/>
            <a:ext cx="2576949" cy="2522716"/>
          </a:xfrm>
        </p:spPr>
        <p:txBody>
          <a:bodyPr/>
          <a:lstStyle/>
          <a:p>
            <a:pPr lvl="0"/>
            <a:r>
              <a:rPr lang="en-GB"/>
              <a:t>Click to add text</a:t>
            </a:r>
          </a:p>
        </p:txBody>
      </p:sp>
      <p:sp>
        <p:nvSpPr>
          <p:cNvPr id="15" name="text" descr="{&quot;templafy&quot;:{&quot;id&quot;:&quot;78b83433-f488-4028-a5a7-4a5f15f0dc17&quot;}}" title="Translations.PPText">
            <a:extLst>
              <a:ext uri="{FF2B5EF4-FFF2-40B4-BE49-F238E27FC236}">
                <a16:creationId xmlns:a16="http://schemas.microsoft.com/office/drawing/2014/main" id="{7F7BD116-B37D-4BB0-B9AD-D33634FE1706}"/>
              </a:ext>
            </a:extLst>
          </p:cNvPr>
          <p:cNvSpPr>
            <a:spLocks noGrp="1"/>
          </p:cNvSpPr>
          <p:nvPr>
            <p:ph sz="half" idx="17" hasCustomPrompt="1"/>
          </p:nvPr>
        </p:nvSpPr>
        <p:spPr>
          <a:xfrm>
            <a:off x="3380404" y="3528834"/>
            <a:ext cx="5427849" cy="2522716"/>
          </a:xfrm>
        </p:spPr>
        <p:txBody>
          <a:bodyPr/>
          <a:lstStyle/>
          <a:p>
            <a:pPr lvl="0"/>
            <a:r>
              <a:rPr lang="en-GB"/>
              <a:t>Click to add text</a:t>
            </a:r>
          </a:p>
        </p:txBody>
      </p:sp>
      <p:sp>
        <p:nvSpPr>
          <p:cNvPr id="16" name="text" descr="{&quot;templafy&quot;:{&quot;id&quot;:&quot;f218b7a0-0019-4b6c-ba3d-7355636415d2&quot;}}" title="Translations.PPText">
            <a:extLst>
              <a:ext uri="{FF2B5EF4-FFF2-40B4-BE49-F238E27FC236}">
                <a16:creationId xmlns:a16="http://schemas.microsoft.com/office/drawing/2014/main" id="{F3A23883-31DA-42DE-9FC8-E86BB9B255E7}"/>
              </a:ext>
            </a:extLst>
          </p:cNvPr>
          <p:cNvSpPr>
            <a:spLocks noGrp="1"/>
          </p:cNvSpPr>
          <p:nvPr>
            <p:ph sz="quarter" idx="18" hasCustomPrompt="1"/>
          </p:nvPr>
        </p:nvSpPr>
        <p:spPr>
          <a:xfrm>
            <a:off x="8988250" y="3528834"/>
            <a:ext cx="2579335" cy="2522716"/>
          </a:xfrm>
        </p:spPr>
        <p:txBody>
          <a:bodyPr/>
          <a:lstStyle/>
          <a:p>
            <a:pPr lvl="0"/>
            <a:r>
              <a:rPr lang="en-GB"/>
              <a:t>Click to add text</a:t>
            </a:r>
          </a:p>
        </p:txBody>
      </p:sp>
    </p:spTree>
    <p:extLst>
      <p:ext uri="{BB962C8B-B14F-4D97-AF65-F5344CB8AC3E}">
        <p14:creationId xmlns:p14="http://schemas.microsoft.com/office/powerpoint/2010/main" val="3602599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eport B">
    <p:spTree>
      <p:nvGrpSpPr>
        <p:cNvPr id="1" name=""/>
        <p:cNvGrpSpPr/>
        <p:nvPr/>
      </p:nvGrpSpPr>
      <p:grpSpPr>
        <a:xfrm>
          <a:off x="0" y="0"/>
          <a:ext cx="0" cy="0"/>
          <a:chOff x="0" y="0"/>
          <a:chExt cx="0" cy="0"/>
        </a:xfrm>
      </p:grpSpPr>
      <p:sp>
        <p:nvSpPr>
          <p:cNvPr id="10" name="text" descr="{&quot;templafy&quot;:{&quot;id&quot;:&quot;7334d7cb-0e6d-4143-9277-feb5237c74ed&quot;}}" title="Translations.PPTitle"/>
          <p:cNvSpPr>
            <a:spLocks noGrp="1"/>
          </p:cNvSpPr>
          <p:nvPr>
            <p:ph type="title" hasCustomPrompt="1"/>
          </p:nvPr>
        </p:nvSpPr>
        <p:spPr>
          <a:xfrm>
            <a:off x="624417" y="539750"/>
            <a:ext cx="2576951" cy="2809084"/>
          </a:xfrm>
        </p:spPr>
        <p:txBody>
          <a:bodyPr rIns="180000" anchor="t"/>
          <a:lstStyle>
            <a:lvl1pPr>
              <a:defRPr sz="1500"/>
            </a:lvl1pPr>
          </a:lstStyle>
          <a:p>
            <a:r>
              <a:rPr lang="en-GB"/>
              <a:t>Click to add title</a:t>
            </a:r>
          </a:p>
        </p:txBody>
      </p:sp>
      <p:sp>
        <p:nvSpPr>
          <p:cNvPr id="14" name="text" descr="{&quot;templafy&quot;:{&quot;id&quot;:&quot;4da62099-b00e-4df6-9086-7b38a80397d8&quot;}}" title="Translations.Subtitle">
            <a:extLst>
              <a:ext uri="{FF2B5EF4-FFF2-40B4-BE49-F238E27FC236}">
                <a16:creationId xmlns:a16="http://schemas.microsoft.com/office/drawing/2014/main" id="{374BE125-D0BD-443C-B2D0-DE73E56AF767}"/>
              </a:ext>
            </a:extLst>
          </p:cNvPr>
          <p:cNvSpPr>
            <a:spLocks noGrp="1"/>
          </p:cNvSpPr>
          <p:nvPr>
            <p:ph type="subTitle" idx="16" hasCustomPrompt="1"/>
          </p:nvPr>
        </p:nvSpPr>
        <p:spPr>
          <a:xfrm>
            <a:off x="3201368" y="539750"/>
            <a:ext cx="2702017" cy="2809084"/>
          </a:xfrm>
        </p:spPr>
        <p:txBody>
          <a:bodyPr/>
          <a:lstStyle>
            <a:lvl1pPr marL="0" indent="0" algn="l">
              <a:spcBef>
                <a:spcPts val="0"/>
              </a:spcBef>
              <a:buFont typeface="Arial" panose="020B0604020202020204" pitchFamily="34" charset="0"/>
              <a:buChar char="​"/>
              <a:defRPr sz="1500">
                <a:solidFill>
                  <a:schemeClr val="tx1"/>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
        <p:nvSpPr>
          <p:cNvPr id="4" name="text" descr="{&quot;templafy&quot;:{&quot;id&quot;:&quot;92c6fce2-0bb6-4219-8021-4f7b4b1892f7&quot;}}" title="Translations.PPText"/>
          <p:cNvSpPr>
            <a:spLocks noGrp="1"/>
          </p:cNvSpPr>
          <p:nvPr>
            <p:ph sz="half" idx="2" hasCustomPrompt="1"/>
          </p:nvPr>
        </p:nvSpPr>
        <p:spPr>
          <a:xfrm>
            <a:off x="8990635" y="539750"/>
            <a:ext cx="2576949" cy="2809083"/>
          </a:xfrm>
        </p:spPr>
        <p:txBody>
          <a:bodyPr/>
          <a:lstStyle/>
          <a:p>
            <a:pPr lvl="0"/>
            <a:r>
              <a:rPr lang="en-GB"/>
              <a:t>Click to add text</a:t>
            </a:r>
          </a:p>
        </p:txBody>
      </p:sp>
      <p:sp>
        <p:nvSpPr>
          <p:cNvPr id="6" name="text" descr="{&quot;templafy&quot;:{&quot;id&quot;:&quot;5b7c1d3b-2714-4a1f-9ac6-4ff2e2ae26b0&quot;}}" title="Translations.PPText"/>
          <p:cNvSpPr>
            <a:spLocks noGrp="1"/>
          </p:cNvSpPr>
          <p:nvPr>
            <p:ph sz="quarter" idx="4" hasCustomPrompt="1"/>
          </p:nvPr>
        </p:nvSpPr>
        <p:spPr>
          <a:xfrm>
            <a:off x="624417" y="3528834"/>
            <a:ext cx="5278968" cy="2522716"/>
          </a:xfrm>
        </p:spPr>
        <p:txBody>
          <a:bodyPr/>
          <a:lstStyle/>
          <a:p>
            <a:pPr lvl="0"/>
            <a:r>
              <a:rPr lang="en-GB"/>
              <a:t>Click to add text</a:t>
            </a:r>
          </a:p>
        </p:txBody>
      </p:sp>
      <p:sp>
        <p:nvSpPr>
          <p:cNvPr id="15" name="text" descr="{&quot;templafy&quot;:{&quot;id&quot;:&quot;723e7ade-7271-42dc-b593-6e0f132b6f10&quot;}}" title="Translations.PPText">
            <a:extLst>
              <a:ext uri="{FF2B5EF4-FFF2-40B4-BE49-F238E27FC236}">
                <a16:creationId xmlns:a16="http://schemas.microsoft.com/office/drawing/2014/main" id="{7F7BD116-B37D-4BB0-B9AD-D33634FE1706}"/>
              </a:ext>
            </a:extLst>
          </p:cNvPr>
          <p:cNvSpPr>
            <a:spLocks noGrp="1"/>
          </p:cNvSpPr>
          <p:nvPr>
            <p:ph sz="half" idx="17" hasCustomPrompt="1"/>
          </p:nvPr>
        </p:nvSpPr>
        <p:spPr>
          <a:xfrm>
            <a:off x="6288617" y="3528834"/>
            <a:ext cx="5278967" cy="2522716"/>
          </a:xfrm>
        </p:spPr>
        <p:txBody>
          <a:bodyPr/>
          <a:lstStyle/>
          <a:p>
            <a:pPr lvl="0"/>
            <a:r>
              <a:rPr lang="en-GB"/>
              <a:t>Click to add text</a:t>
            </a:r>
          </a:p>
        </p:txBody>
      </p:sp>
    </p:spTree>
    <p:extLst>
      <p:ext uri="{BB962C8B-B14F-4D97-AF65-F5344CB8AC3E}">
        <p14:creationId xmlns:p14="http://schemas.microsoft.com/office/powerpoint/2010/main" val="42760945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descr="{&quot;templafy&quot;:{&quot;id&quot;:&quot;1a69f9c0-15b2-45ce-aa75-bf65321f0d88&quot;}}" title="Translations.PPTitle">
            <a:extLst>
              <a:ext uri="{FF2B5EF4-FFF2-40B4-BE49-F238E27FC236}">
                <a16:creationId xmlns:a16="http://schemas.microsoft.com/office/drawing/2014/main" id="{33F85DB6-9572-4283-B449-15495DD4C99B}"/>
              </a:ext>
            </a:extLst>
          </p:cNvPr>
          <p:cNvSpPr>
            <a:spLocks noGrp="1"/>
          </p:cNvSpPr>
          <p:nvPr>
            <p:ph type="title" hasCustomPrompt="1"/>
          </p:nvPr>
        </p:nvSpPr>
        <p:spPr/>
        <p:txBody>
          <a:bodyPr/>
          <a:lstStyle>
            <a:lvl1pPr>
              <a:defRPr/>
            </a:lvl1pPr>
          </a:lstStyle>
          <a:p>
            <a:r>
              <a:rPr lang="en-GB"/>
              <a:t>Click to add title</a:t>
            </a:r>
          </a:p>
        </p:txBody>
      </p:sp>
      <p:sp>
        <p:nvSpPr>
          <p:cNvPr id="8" name="text" descr="{&quot;templafy&quot;:{&quot;id&quot;:&quot;6c0f783c-89f2-454d-be28-d14dfbc2c4ab&quot;}}" title="Translations.Subtitle">
            <a:extLst>
              <a:ext uri="{FF2B5EF4-FFF2-40B4-BE49-F238E27FC236}">
                <a16:creationId xmlns:a16="http://schemas.microsoft.com/office/drawing/2014/main" id="{ACD55AF0-6A08-4923-8247-930961F2932E}"/>
              </a:ext>
            </a:extLst>
          </p:cNvPr>
          <p:cNvSpPr>
            <a:spLocks noGrp="1"/>
          </p:cNvSpPr>
          <p:nvPr>
            <p:ph type="subTitle" idx="16" hasCustomPrompt="1"/>
          </p:nvPr>
        </p:nvSpPr>
        <p:spPr>
          <a:xfrm>
            <a:off x="622055" y="766800"/>
            <a:ext cx="10944000" cy="277200"/>
          </a:xfrm>
        </p:spPr>
        <p:txBody>
          <a:bodyPr/>
          <a:lstStyle>
            <a:lvl1pPr marL="0" indent="0" algn="l">
              <a:spcBef>
                <a:spcPts val="0"/>
              </a:spcBef>
              <a:buFont typeface="Arial" panose="020B0604020202020204" pitchFamily="34" charset="0"/>
              <a:buChar char="​"/>
              <a:defRPr sz="1800">
                <a:solidFill>
                  <a:schemeClr val="tx2"/>
                </a:solidFill>
              </a:defRPr>
            </a:lvl1pPr>
            <a:lvl2pPr marL="0" indent="0" algn="l">
              <a:buFont typeface="Arial" panose="020B0604020202020204" pitchFamily="34" charset="0"/>
              <a:buNone/>
              <a:defRPr sz="1500"/>
            </a:lvl2pPr>
            <a:lvl3pPr marL="0" indent="0" algn="l">
              <a:buFont typeface="Arial" panose="020B0604020202020204" pitchFamily="34" charset="0"/>
              <a:buChar char="​"/>
              <a:defRPr sz="1500"/>
            </a:lvl3pPr>
            <a:lvl4pPr marL="0" indent="0" algn="l">
              <a:buFont typeface="Arial" panose="020B0604020202020204" pitchFamily="34" charset="0"/>
              <a:buChar char="​"/>
              <a:defRPr sz="1500"/>
            </a:lvl4pPr>
            <a:lvl5pPr marL="0" indent="0" algn="l">
              <a:buFont typeface="Arial" panose="020B0604020202020204" pitchFamily="34" charset="0"/>
              <a:buChar char="​"/>
              <a:defRPr sz="1500"/>
            </a:lvl5pPr>
            <a:lvl6pPr marL="0" indent="0" algn="l">
              <a:buFont typeface="Arial" panose="020B0604020202020204" pitchFamily="34" charset="0"/>
              <a:buChar char="​"/>
              <a:defRPr sz="1500"/>
            </a:lvl6pPr>
            <a:lvl7pPr marL="0" indent="0" algn="l">
              <a:buFont typeface="Arial" panose="020B0604020202020204" pitchFamily="34" charset="0"/>
              <a:buChar char="​"/>
              <a:defRPr sz="1500"/>
            </a:lvl7pPr>
            <a:lvl8pPr marL="0" indent="0" algn="l">
              <a:buFont typeface="Arial" panose="020B0604020202020204" pitchFamily="34" charset="0"/>
              <a:buChar char="​"/>
              <a:defRPr sz="1500"/>
            </a:lvl8pPr>
            <a:lvl9pPr marL="0" indent="0" algn="l">
              <a:buFont typeface="Arial" panose="020B0604020202020204" pitchFamily="34" charset="0"/>
              <a:buChar char="​"/>
              <a:defRPr sz="1500"/>
            </a:lvl9pPr>
          </a:lstStyle>
          <a:p>
            <a:r>
              <a:rPr lang="en-GB"/>
              <a:t>Click to add subtitle</a:t>
            </a:r>
          </a:p>
        </p:txBody>
      </p:sp>
    </p:spTree>
    <p:extLst>
      <p:ext uri="{BB962C8B-B14F-4D97-AF65-F5344CB8AC3E}">
        <p14:creationId xmlns:p14="http://schemas.microsoft.com/office/powerpoint/2010/main" val="372029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image" Target="../media/image1.emf"/><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theme" Target="../theme/theme4.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image" Target="../media/image1.emf"/><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8" Type="http://schemas.openxmlformats.org/officeDocument/2006/relationships/slideLayout" Target="../slideLayouts/slideLayout87.xml"/><Relationship Id="rId3"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image" Target="../media/image1.emf"/><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theme" Target="../theme/theme5.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34" Type="http://schemas.openxmlformats.org/officeDocument/2006/relationships/image" Target="../media/image1.emf"/><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theme" Target="../theme/theme6.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8" Type="http://schemas.openxmlformats.org/officeDocument/2006/relationships/slideLayout" Target="../slideLayouts/slideLayout1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78800" y="410400"/>
            <a:ext cx="11232000" cy="30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78800" y="1663200"/>
            <a:ext cx="11232000" cy="4234996"/>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endParaRPr lang="en-GB"/>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fld id="{46DB9A6D-AAF2-4D85-9590-A28779EED1E4}" type="datetime6">
              <a:rPr lang="en-GB" smtClean="0"/>
              <a:t>November 23</a:t>
            </a:fld>
            <a:endParaRPr lang="en-GB"/>
          </a:p>
        </p:txBody>
      </p:sp>
      <p:sp>
        <p:nvSpPr>
          <p:cNvPr id="10" name="text" descr="{&quot;templafy&quot;:{&quot;binding&quot;:&quot;Form.Confidentiality.Confidentiality&quot;,&quot;type&quot;:&quot;text&quot;}}" title="Form.Confidentiality.Confidentiality">
            <a:extLst>
              <a:ext uri="{FF2B5EF4-FFF2-40B4-BE49-F238E27FC236}">
                <a16:creationId xmlns:a16="http://schemas.microsoft.com/office/drawing/2014/main" id="{1F526A67-D951-492F-93C5-0E821B94252E}"/>
              </a:ext>
            </a:extLst>
          </p:cNvPr>
          <p:cNvSpPr/>
          <p:nvPr userDrawn="1"/>
        </p:nvSpPr>
        <p:spPr>
          <a:xfrm>
            <a:off x="3697288" y="6473256"/>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1000" noProof="0">
              <a:solidFill>
                <a:schemeClr val="tx2"/>
              </a:solidFill>
            </a:endParaRPr>
          </a:p>
        </p:txBody>
      </p:sp>
      <p:sp>
        <p:nvSpPr>
          <p:cNvPr id="4" name="text" descr="{&quot;templafy&quot;:{&quot;binding&quot;:&quot;Form.PresentationTitle&quot;,&quot;type&quot;:&quot;text&quot;}}" title="Form.PresentationTitle">
            <a:extLst>
              <a:ext uri="{FF2B5EF4-FFF2-40B4-BE49-F238E27FC236}">
                <a16:creationId xmlns:a16="http://schemas.microsoft.com/office/drawing/2014/main" id="{8F5FA12D-9C27-49F2-808D-955CDC5C5660}"/>
              </a:ext>
            </a:extLst>
          </p:cNvPr>
          <p:cNvSpPr txBox="1"/>
          <p:nvPr userDrawn="1"/>
        </p:nvSpPr>
        <p:spPr>
          <a:xfrm>
            <a:off x="1000127" y="6473256"/>
            <a:ext cx="2652712" cy="153888"/>
          </a:xfrm>
          <a:prstGeom prst="rect">
            <a:avLst/>
          </a:prstGeom>
          <a:noFill/>
          <a:ln>
            <a:noFill/>
          </a:ln>
        </p:spPr>
        <p:txBody>
          <a:bodyPr wrap="square" lIns="0" tIns="0" rIns="0" bIns="0" rtlCol="0" anchor="b">
            <a:spAutoFit/>
          </a:bodyPr>
          <a:lstStyle/>
          <a:p>
            <a:endParaRPr lang="en-GB" sz="1000"/>
          </a:p>
        </p:txBody>
      </p:sp>
      <p:cxnSp>
        <p:nvCxnSpPr>
          <p:cNvPr id="11" name="Straight Connector 10">
            <a:extLst>
              <a:ext uri="{FF2B5EF4-FFF2-40B4-BE49-F238E27FC236}">
                <a16:creationId xmlns:a16="http://schemas.microsoft.com/office/drawing/2014/main" id="{2C3485CB-8F5C-449B-87A5-673C774D64D6}"/>
              </a:ext>
            </a:extLst>
          </p:cNvPr>
          <p:cNvCxnSpPr>
            <a:cxnSpLocks/>
          </p:cNvCxnSpPr>
          <p:nvPr userDrawn="1"/>
        </p:nvCxnSpPr>
        <p:spPr>
          <a:xfrm>
            <a:off x="0" y="6242400"/>
            <a:ext cx="12192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8572C34-6807-438A-8169-8DABDD203127}"/>
              </a:ext>
            </a:extLst>
          </p:cNvPr>
          <p:cNvSpPr txBox="1">
            <a:spLocks/>
          </p:cNvSpPr>
          <p:nvPr userDrawn="1"/>
        </p:nvSpPr>
        <p:spPr bwMode="auto">
          <a:xfrm>
            <a:off x="478800" y="6464103"/>
            <a:ext cx="242338" cy="172194"/>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xmlns:ma14="http://schemas.microsoft.com/office/mac/drawingml/2011/main" xmlns:a16="http://schemas.microsoft.com/office/drawing/2014/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xmlns:ma14="http://schemas.microsoft.com/office/mac/drawingml/2011/main" xmlns:a16="http://schemas.microsoft.com/office/drawing/2014/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xmlns:a14="http://schemas.microsoft.com/office/drawing/2010/main" xmlns:a16="http://schemas.microsoft.com/office/drawing/2014/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1000" b="0" smtClean="0">
                <a:solidFill>
                  <a:schemeClr val="tx1"/>
                </a:solidFill>
              </a:rPr>
              <a:pPr algn="l"/>
              <a:t>‹#›</a:t>
            </a:fld>
            <a:endParaRPr lang="en-GB" sz="1000" b="0">
              <a:solidFill>
                <a:schemeClr val="tx1"/>
              </a:solidFill>
            </a:endParaRPr>
          </a:p>
        </p:txBody>
      </p:sp>
      <p:pic>
        <p:nvPicPr>
          <p:cNvPr id="14" name="Picture 13">
            <a:extLst>
              <a:ext uri="{FF2B5EF4-FFF2-40B4-BE49-F238E27FC236}">
                <a16:creationId xmlns:a16="http://schemas.microsoft.com/office/drawing/2014/main" id="{D7A46D78-9732-4D98-B7FA-C1849338E390}"/>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562400" y="6368400"/>
            <a:ext cx="1150801" cy="3636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31" r:id="rId3"/>
    <p:sldLayoutId id="2147483772" r:id="rId4"/>
    <p:sldLayoutId id="2147483775" r:id="rId5"/>
    <p:sldLayoutId id="2147483732" r:id="rId6"/>
    <p:sldLayoutId id="2147483774" r:id="rId7"/>
    <p:sldLayoutId id="2147483755" r:id="rId8"/>
    <p:sldLayoutId id="2147483768" r:id="rId9"/>
    <p:sldLayoutId id="2147483769" r:id="rId10"/>
    <p:sldLayoutId id="2147483756" r:id="rId11"/>
    <p:sldLayoutId id="2147483766" r:id="rId12"/>
    <p:sldLayoutId id="2147483776" r:id="rId13"/>
    <p:sldLayoutId id="2147483764" r:id="rId14"/>
    <p:sldLayoutId id="2147483777" r:id="rId15"/>
    <p:sldLayoutId id="2147483778" r:id="rId16"/>
    <p:sldLayoutId id="2147483743" r:id="rId17"/>
    <p:sldLayoutId id="2147483744" r:id="rId18"/>
    <p:sldLayoutId id="2147483760" r:id="rId19"/>
    <p:sldLayoutId id="2147483751" r:id="rId20"/>
    <p:sldLayoutId id="2147484000" r:id="rId21"/>
    <p:sldLayoutId id="2147484001" r:id="rId22"/>
  </p:sldLayoutIdLst>
  <p:hf hdr="0"/>
  <p:txStyles>
    <p:titleStyle>
      <a:lvl1pPr algn="l" defTabSz="914400"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F26B43"/>
          </p15:clr>
        </p15:guide>
        <p15:guide id="3" orient="horz" pos="394" userDrawn="1">
          <p15:clr>
            <a:srgbClr val="F26B43"/>
          </p15:clr>
        </p15:guide>
        <p15:guide id="4" pos="7378" userDrawn="1">
          <p15:clr>
            <a:srgbClr val="F26B43"/>
          </p15:clr>
        </p15:guide>
        <p15:guide id="5" orient="horz" pos="3812" userDrawn="1">
          <p15:clr>
            <a:srgbClr val="F26B43"/>
          </p15:clr>
        </p15:guide>
        <p15:guide id="6" orient="horz" pos="1047" userDrawn="1">
          <p15:clr>
            <a:srgbClr val="F26B43"/>
          </p15:clr>
        </p15:guide>
        <p15:guide id="7" pos="3840" userDrawn="1">
          <p15:clr>
            <a:srgbClr val="F26B43"/>
          </p15:clr>
        </p15:guide>
        <p15:guide id="8" pos="3749" userDrawn="1">
          <p15:clr>
            <a:srgbClr val="F26B43"/>
          </p15:clr>
        </p15:guide>
        <p15:guide id="9" pos="393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p:nvSpPr>
        <p:spPr bwMode="auto">
          <a:xfrm>
            <a:off x="958032" y="6452652"/>
            <a:ext cx="75259" cy="18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r>
              <a:rPr lang="en-US" sz="900">
                <a:solidFill>
                  <a:schemeClr val="tx1"/>
                </a:solidFill>
              </a:rPr>
              <a:t>|</a:t>
            </a:r>
          </a:p>
        </p:txBody>
      </p:sp>
      <p:sp>
        <p:nvSpPr>
          <p:cNvPr id="21" name="Slide Number Placeholder 5"/>
          <p:cNvSpPr txBox="1">
            <a:spLocks/>
          </p:cNvSpPr>
          <p:nvPr/>
        </p:nvSpPr>
        <p:spPr bwMode="auto">
          <a:xfrm>
            <a:off x="625912" y="6484867"/>
            <a:ext cx="323117" cy="17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US" sz="900" b="1" smtClean="0">
                <a:solidFill>
                  <a:schemeClr val="tx2"/>
                </a:solidFill>
              </a:rPr>
              <a:pPr algn="l"/>
              <a:t>‹#›</a:t>
            </a:fld>
            <a:endParaRPr lang="en-US" sz="900" b="1">
              <a:solidFill>
                <a:schemeClr val="tx2"/>
              </a:solidFill>
            </a:endParaRPr>
          </a:p>
        </p:txBody>
      </p:sp>
      <p:sp>
        <p:nvSpPr>
          <p:cNvPr id="22" name="Text Placeholder 8"/>
          <p:cNvSpPr txBox="1">
            <a:spLocks/>
          </p:cNvSpPr>
          <p:nvPr/>
        </p:nvSpPr>
        <p:spPr>
          <a:xfrm>
            <a:off x="1063685" y="6484659"/>
            <a:ext cx="8717787" cy="172403"/>
          </a:xfrm>
          <a:prstGeom prst="rect">
            <a:avLst/>
          </a:prstGeom>
        </p:spPr>
        <p:txBody>
          <a:bodyPr vert="horz" lIns="0" tIns="0" rIns="0" bIns="0" anchor="b" anchorCtr="0"/>
          <a:lstStyle>
            <a:lvl1pPr marL="0" indent="0" algn="l" defTabSz="912813" rtl="0" eaLnBrk="1" fontAlgn="base" hangingPunct="1">
              <a:spcBef>
                <a:spcPct val="0"/>
              </a:spcBef>
              <a:spcAft>
                <a:spcPct val="0"/>
              </a:spcAft>
              <a:buFont typeface="Wingdings" charset="0"/>
              <a:buNone/>
              <a:defRPr lang="en-US" sz="900" b="0" kern="1200" dirty="0">
                <a:solidFill>
                  <a:srgbClr val="505F77"/>
                </a:solidFill>
                <a:latin typeface="Arial" charset="0"/>
                <a:ea typeface="ＭＳ Ｐゴシック" charset="0"/>
                <a:cs typeface="ＭＳ Ｐゴシック" charset="0"/>
              </a:defRPr>
            </a:lvl1pPr>
            <a:lvl2pPr marL="357188" indent="-171450"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2pPr>
            <a:lvl3pPr marL="474663" indent="-10953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3pPr>
            <a:lvl4pPr marL="652463" indent="-168275"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4pPr>
            <a:lvl5pPr marL="814388" indent="-15398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00">
                <a:solidFill>
                  <a:schemeClr val="accent1"/>
                </a:solidFill>
              </a:rPr>
              <a:t>Fidelity Solutions &amp; Multi Asset</a:t>
            </a:r>
            <a:endParaRPr lang="en-AU" sz="900">
              <a:solidFill>
                <a:schemeClr val="accent1"/>
              </a:solidFill>
            </a:endParaRPr>
          </a:p>
        </p:txBody>
      </p:sp>
      <p:cxnSp>
        <p:nvCxnSpPr>
          <p:cNvPr id="23" name="Straight Connector 22"/>
          <p:cNvCxnSpPr/>
          <p:nvPr/>
        </p:nvCxnSpPr>
        <p:spPr>
          <a:xfrm>
            <a:off x="0" y="6242046"/>
            <a:ext cx="12192000" cy="0"/>
          </a:xfrm>
          <a:prstGeom prst="line">
            <a:avLst/>
          </a:prstGeom>
          <a:ln>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10" descr="_FIDELITY LOGO_NEW_RGB_FINAL.ai"/>
          <p:cNvPicPr>
            <a:picLocks noChangeAspect="1"/>
          </p:cNvPicPr>
          <p:nvPr/>
        </p:nvPicPr>
        <p:blipFill rotWithShape="1">
          <a:blip r:embed="rId30" cstate="email">
            <a:extLst>
              <a:ext uri="{28A0092B-C50C-407E-A947-70E740481C1C}">
                <a14:useLocalDpi xmlns:a14="http://schemas.microsoft.com/office/drawing/2010/main"/>
              </a:ext>
            </a:extLst>
          </a:blip>
          <a:srcRect l="3221" t="8722" r="3508" b="6285"/>
          <a:stretch/>
        </p:blipFill>
        <p:spPr>
          <a:xfrm>
            <a:off x="10022989" y="6373912"/>
            <a:ext cx="1569299" cy="374235"/>
          </a:xfrm>
          <a:prstGeom prst="rect">
            <a:avLst/>
          </a:prstGeom>
        </p:spPr>
      </p:pic>
    </p:spTree>
    <p:extLst>
      <p:ext uri="{BB962C8B-B14F-4D97-AF65-F5344CB8AC3E}">
        <p14:creationId xmlns:p14="http://schemas.microsoft.com/office/powerpoint/2010/main" val="101323606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Lst>
  <p:hf hdr="0" ftr="0" dt="0"/>
  <p:txStyles>
    <p:titleStyle>
      <a:lvl1pPr algn="l" rtl="0" eaLnBrk="1" fontAlgn="base" hangingPunct="1">
        <a:spcBef>
          <a:spcPct val="0"/>
        </a:spcBef>
        <a:spcAft>
          <a:spcPct val="0"/>
        </a:spcAft>
        <a:defRPr sz="2200" kern="1200">
          <a:solidFill>
            <a:srgbClr val="094D8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tx2"/>
          </a:solidFill>
          <a:latin typeface="Arial" charset="0"/>
          <a:ea typeface="ＭＳ Ｐゴシック" charset="0"/>
        </a:defRPr>
      </a:lvl2pPr>
      <a:lvl3pPr algn="l" rtl="0" eaLnBrk="1" fontAlgn="base" hangingPunct="1">
        <a:spcBef>
          <a:spcPct val="0"/>
        </a:spcBef>
        <a:spcAft>
          <a:spcPct val="0"/>
        </a:spcAft>
        <a:defRPr sz="2000">
          <a:solidFill>
            <a:schemeClr val="tx2"/>
          </a:solidFill>
          <a:latin typeface="Arial" charset="0"/>
          <a:ea typeface="ＭＳ Ｐゴシック" charset="0"/>
        </a:defRPr>
      </a:lvl3pPr>
      <a:lvl4pPr algn="l" rtl="0" eaLnBrk="1" fontAlgn="base" hangingPunct="1">
        <a:spcBef>
          <a:spcPct val="0"/>
        </a:spcBef>
        <a:spcAft>
          <a:spcPct val="0"/>
        </a:spcAft>
        <a:defRPr sz="2000">
          <a:solidFill>
            <a:schemeClr val="tx2"/>
          </a:solidFill>
          <a:latin typeface="Arial" charset="0"/>
          <a:ea typeface="ＭＳ Ｐゴシック" charset="0"/>
        </a:defRPr>
      </a:lvl4pPr>
      <a:lvl5pPr algn="l" rtl="0" eaLnBrk="1" fontAlgn="base" hangingPunct="1">
        <a:spcBef>
          <a:spcPct val="0"/>
        </a:spcBef>
        <a:spcAft>
          <a:spcPct val="0"/>
        </a:spcAft>
        <a:defRPr sz="2000">
          <a:solidFill>
            <a:schemeClr val="tx2"/>
          </a:solidFill>
          <a:latin typeface="Arial" charset="0"/>
          <a:ea typeface="ＭＳ Ｐゴシック" charset="0"/>
        </a:defRPr>
      </a:lvl5pPr>
      <a:lvl6pPr marL="457200" algn="l" rtl="0" eaLnBrk="1" fontAlgn="base" hangingPunct="1">
        <a:spcBef>
          <a:spcPct val="0"/>
        </a:spcBef>
        <a:spcAft>
          <a:spcPct val="0"/>
        </a:spcAft>
        <a:defRPr sz="2000">
          <a:solidFill>
            <a:schemeClr val="tx2"/>
          </a:solidFill>
          <a:latin typeface="Arial" charset="0"/>
          <a:ea typeface="ＭＳ Ｐゴシック" charset="0"/>
        </a:defRPr>
      </a:lvl6pPr>
      <a:lvl7pPr marL="914400" algn="l" rtl="0" eaLnBrk="1" fontAlgn="base" hangingPunct="1">
        <a:spcBef>
          <a:spcPct val="0"/>
        </a:spcBef>
        <a:spcAft>
          <a:spcPct val="0"/>
        </a:spcAft>
        <a:defRPr sz="2000">
          <a:solidFill>
            <a:schemeClr val="tx2"/>
          </a:solidFill>
          <a:latin typeface="Arial" charset="0"/>
          <a:ea typeface="ＭＳ Ｐゴシック" charset="0"/>
        </a:defRPr>
      </a:lvl7pPr>
      <a:lvl8pPr marL="1371600" algn="l" rtl="0" eaLnBrk="1" fontAlgn="base" hangingPunct="1">
        <a:spcBef>
          <a:spcPct val="0"/>
        </a:spcBef>
        <a:spcAft>
          <a:spcPct val="0"/>
        </a:spcAft>
        <a:defRPr sz="2000">
          <a:solidFill>
            <a:schemeClr val="tx2"/>
          </a:solidFill>
          <a:latin typeface="Arial" charset="0"/>
          <a:ea typeface="ＭＳ Ｐゴシック" charset="0"/>
        </a:defRPr>
      </a:lvl8pPr>
      <a:lvl9pPr marL="1828800" algn="l" rtl="0" eaLnBrk="1" fontAlgn="base" hangingPunct="1">
        <a:spcBef>
          <a:spcPct val="0"/>
        </a:spcBef>
        <a:spcAft>
          <a:spcPct val="0"/>
        </a:spcAft>
        <a:defRPr sz="2000">
          <a:solidFill>
            <a:schemeClr val="tx2"/>
          </a:solidFill>
          <a:latin typeface="Arial" charset="0"/>
          <a:ea typeface="ＭＳ Ｐゴシック" charset="0"/>
        </a:defRPr>
      </a:lvl9pPr>
    </p:titleStyle>
    <p:bodyStyle>
      <a:lvl1pPr marL="177800" indent="-177800" algn="l" rtl="0" eaLnBrk="1" fontAlgn="base" hangingPunct="1">
        <a:spcBef>
          <a:spcPts val="600"/>
        </a:spcBef>
        <a:spcAft>
          <a:spcPts val="600"/>
        </a:spcAft>
        <a:buFont typeface="Wingdings" charset="0"/>
        <a:buChar char="§"/>
        <a:defRPr sz="1400" kern="1200">
          <a:solidFill>
            <a:srgbClr val="3F4C64"/>
          </a:solidFill>
          <a:latin typeface="+mn-lt"/>
          <a:ea typeface="ＭＳ Ｐゴシック" charset="0"/>
          <a:cs typeface="ＭＳ Ｐゴシック" charset="0"/>
        </a:defRPr>
      </a:lvl1pPr>
      <a:lvl2pPr marL="357188" indent="-171450"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2pPr>
      <a:lvl3pPr marL="474663" indent="-10953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3pPr>
      <a:lvl4pPr marL="652463" indent="-168275"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4pPr>
      <a:lvl5pPr marL="814388" indent="-153988" algn="l" rtl="0" eaLnBrk="1" fontAlgn="base" hangingPunct="1">
        <a:spcBef>
          <a:spcPts val="600"/>
        </a:spcBef>
        <a:spcAft>
          <a:spcPts val="600"/>
        </a:spcAft>
        <a:buFont typeface="Arial" charset="0"/>
        <a:buChar char="»"/>
        <a:defRPr sz="1400" kern="1200">
          <a:solidFill>
            <a:srgbClr val="3F4C64"/>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78800" y="410400"/>
            <a:ext cx="11232000" cy="30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78800" y="1663200"/>
            <a:ext cx="11232000" cy="4234996"/>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8" name="Footer Placeholder 7">
            <a:extLst>
              <a:ext uri="{FF2B5EF4-FFF2-40B4-BE49-F238E27FC236}">
                <a16:creationId xmlns:a16="http://schemas.microsoft.com/office/drawing/2014/main" id="{B480BC6B-7181-4ACC-BD8D-473AB1C95DDA}"/>
              </a:ext>
            </a:extLst>
          </p:cNvPr>
          <p:cNvSpPr>
            <a:spLocks noGrp="1"/>
          </p:cNvSpPr>
          <p:nvPr>
            <p:ph type="ftr" sz="quarter" idx="3"/>
          </p:nvPr>
        </p:nvSpPr>
        <p:spPr>
          <a:xfrm>
            <a:off x="0" y="6876000"/>
            <a:ext cx="0" cy="0"/>
          </a:xfrm>
          <a:prstGeom prst="rect">
            <a:avLst/>
          </a:prstGeom>
        </p:spPr>
        <p:txBody>
          <a:bodyPr vert="horz" lIns="0" tIns="0" rIns="0" bIns="0" rtlCol="0" anchor="ctr"/>
          <a:lstStyle>
            <a:lvl1pPr algn="l">
              <a:defRPr sz="100">
                <a:noFill/>
              </a:defRPr>
            </a:lvl1pPr>
          </a:lstStyle>
          <a:p>
            <a:endParaRPr lang="en-GB"/>
          </a:p>
        </p:txBody>
      </p:sp>
      <p:sp>
        <p:nvSpPr>
          <p:cNvPr id="2" name="Date Placeholder 1">
            <a:extLst>
              <a:ext uri="{FF2B5EF4-FFF2-40B4-BE49-F238E27FC236}">
                <a16:creationId xmlns:a16="http://schemas.microsoft.com/office/drawing/2014/main" id="{B6B60B88-04A3-4065-A89E-D77CB70A7E60}"/>
              </a:ext>
            </a:extLst>
          </p:cNvPr>
          <p:cNvSpPr>
            <a:spLocks noGrp="1"/>
          </p:cNvSpPr>
          <p:nvPr>
            <p:ph type="dt" sz="half" idx="2"/>
          </p:nvPr>
        </p:nvSpPr>
        <p:spPr>
          <a:xfrm>
            <a:off x="0" y="6876000"/>
            <a:ext cx="0" cy="0"/>
          </a:xfrm>
          <a:prstGeom prst="rect">
            <a:avLst/>
          </a:prstGeom>
        </p:spPr>
        <p:txBody>
          <a:bodyPr vert="horz" lIns="91440" tIns="45720" rIns="91440" bIns="45720" rtlCol="0" anchor="ctr"/>
          <a:lstStyle>
            <a:lvl1pPr algn="l">
              <a:defRPr sz="100">
                <a:noFill/>
              </a:defRPr>
            </a:lvl1pPr>
          </a:lstStyle>
          <a:p>
            <a:fld id="{46DB9A6D-AAF2-4D85-9590-A28779EED1E4}" type="datetime6">
              <a:rPr lang="en-GB" smtClean="0"/>
              <a:t>November 23</a:t>
            </a:fld>
            <a:endParaRPr lang="en-GB"/>
          </a:p>
        </p:txBody>
      </p:sp>
      <p:sp>
        <p:nvSpPr>
          <p:cNvPr id="10" name="text" descr="{&quot;templafy&quot;:{&quot;binding&quot;:&quot;Form.Confidentiality.Confidentiality&quot;,&quot;type&quot;:&quot;text&quot;}}" title="Form.Confidentiality.Confidentiality">
            <a:extLst>
              <a:ext uri="{FF2B5EF4-FFF2-40B4-BE49-F238E27FC236}">
                <a16:creationId xmlns:a16="http://schemas.microsoft.com/office/drawing/2014/main" id="{1F526A67-D951-492F-93C5-0E821B94252E}"/>
              </a:ext>
            </a:extLst>
          </p:cNvPr>
          <p:cNvSpPr/>
          <p:nvPr userDrawn="1"/>
        </p:nvSpPr>
        <p:spPr>
          <a:xfrm>
            <a:off x="3697288" y="6473256"/>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1000" noProof="0">
              <a:solidFill>
                <a:schemeClr val="tx2"/>
              </a:solidFill>
            </a:endParaRPr>
          </a:p>
        </p:txBody>
      </p:sp>
      <p:sp>
        <p:nvSpPr>
          <p:cNvPr id="4" name="text" descr="{&quot;templafy&quot;:{&quot;binding&quot;:&quot;Form.PresentationTitle&quot;,&quot;type&quot;:&quot;text&quot;}}" title="Form.PresentationTitle">
            <a:extLst>
              <a:ext uri="{FF2B5EF4-FFF2-40B4-BE49-F238E27FC236}">
                <a16:creationId xmlns:a16="http://schemas.microsoft.com/office/drawing/2014/main" id="{8F5FA12D-9C27-49F2-808D-955CDC5C5660}"/>
              </a:ext>
            </a:extLst>
          </p:cNvPr>
          <p:cNvSpPr txBox="1"/>
          <p:nvPr userDrawn="1"/>
        </p:nvSpPr>
        <p:spPr>
          <a:xfrm>
            <a:off x="1000127" y="6473256"/>
            <a:ext cx="2652712" cy="153888"/>
          </a:xfrm>
          <a:prstGeom prst="rect">
            <a:avLst/>
          </a:prstGeom>
          <a:noFill/>
          <a:ln>
            <a:noFill/>
          </a:ln>
        </p:spPr>
        <p:txBody>
          <a:bodyPr wrap="square" lIns="0" tIns="0" rIns="0" bIns="0" rtlCol="0" anchor="b">
            <a:spAutoFit/>
          </a:bodyPr>
          <a:lstStyle/>
          <a:p>
            <a:endParaRPr lang="en-GB" sz="1000"/>
          </a:p>
        </p:txBody>
      </p:sp>
      <p:cxnSp>
        <p:nvCxnSpPr>
          <p:cNvPr id="11" name="Straight Connector 10">
            <a:extLst>
              <a:ext uri="{FF2B5EF4-FFF2-40B4-BE49-F238E27FC236}">
                <a16:creationId xmlns:a16="http://schemas.microsoft.com/office/drawing/2014/main" id="{2C3485CB-8F5C-449B-87A5-673C774D64D6}"/>
              </a:ext>
            </a:extLst>
          </p:cNvPr>
          <p:cNvCxnSpPr>
            <a:cxnSpLocks/>
          </p:cNvCxnSpPr>
          <p:nvPr userDrawn="1"/>
        </p:nvCxnSpPr>
        <p:spPr>
          <a:xfrm>
            <a:off x="0" y="6242400"/>
            <a:ext cx="12192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B8572C34-6807-438A-8169-8DABDD203127}"/>
              </a:ext>
            </a:extLst>
          </p:cNvPr>
          <p:cNvSpPr txBox="1">
            <a:spLocks/>
          </p:cNvSpPr>
          <p:nvPr userDrawn="1"/>
        </p:nvSpPr>
        <p:spPr bwMode="auto">
          <a:xfrm>
            <a:off x="478800" y="6464103"/>
            <a:ext cx="242338" cy="172194"/>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xmlns:ma14="http://schemas.microsoft.com/office/mac/drawingml/2011/main" xmlns:a16="http://schemas.microsoft.com/office/drawing/2014/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xmlns:ma14="http://schemas.microsoft.com/office/mac/drawingml/2011/main" xmlns:a16="http://schemas.microsoft.com/office/drawing/2014/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xmlns:a14="http://schemas.microsoft.com/office/drawing/2010/main" xmlns:a16="http://schemas.microsoft.com/office/drawing/2014/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1000" b="0" smtClean="0">
                <a:solidFill>
                  <a:schemeClr val="tx1"/>
                </a:solidFill>
              </a:rPr>
              <a:pPr algn="l"/>
              <a:t>‹#›</a:t>
            </a:fld>
            <a:endParaRPr lang="en-GB" sz="1000" b="0">
              <a:solidFill>
                <a:schemeClr val="tx1"/>
              </a:solidFill>
            </a:endParaRPr>
          </a:p>
        </p:txBody>
      </p:sp>
      <p:pic>
        <p:nvPicPr>
          <p:cNvPr id="14" name="Picture 13">
            <a:extLst>
              <a:ext uri="{FF2B5EF4-FFF2-40B4-BE49-F238E27FC236}">
                <a16:creationId xmlns:a16="http://schemas.microsoft.com/office/drawing/2014/main" id="{D7A46D78-9732-4D98-B7FA-C1849338E390}"/>
              </a:ext>
            </a:extLst>
          </p:cNvPr>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0562400" y="6368400"/>
            <a:ext cx="1150801" cy="363600"/>
          </a:xfrm>
          <a:prstGeom prst="rect">
            <a:avLst/>
          </a:prstGeom>
        </p:spPr>
      </p:pic>
    </p:spTree>
    <p:extLst>
      <p:ext uri="{BB962C8B-B14F-4D97-AF65-F5344CB8AC3E}">
        <p14:creationId xmlns:p14="http://schemas.microsoft.com/office/powerpoint/2010/main" val="40242287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 id="2147483879" r:id="rId26"/>
    <p:sldLayoutId id="2147483880" r:id="rId27"/>
    <p:sldLayoutId id="2147483881" r:id="rId28"/>
    <p:sldLayoutId id="2147483882" r:id="rId29"/>
  </p:sldLayoutIdLst>
  <p:hf hdr="0"/>
  <p:txStyles>
    <p:titleStyle>
      <a:lvl1pPr algn="l" defTabSz="914400"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3" orient="horz" pos="394">
          <p15:clr>
            <a:srgbClr val="F26B43"/>
          </p15:clr>
        </p15:guide>
        <p15:guide id="4" pos="7378">
          <p15:clr>
            <a:srgbClr val="F26B43"/>
          </p15:clr>
        </p15:guide>
        <p15:guide id="5" orient="horz" pos="3812">
          <p15:clr>
            <a:srgbClr val="F26B43"/>
          </p15:clr>
        </p15:guide>
        <p15:guide id="6" orient="horz" pos="1047">
          <p15:clr>
            <a:srgbClr val="F26B43"/>
          </p15:clr>
        </p15:guide>
        <p15:guide id="7" pos="3840">
          <p15:clr>
            <a:srgbClr val="F26B43"/>
          </p15:clr>
        </p15:guide>
        <p15:guide id="8" pos="3749">
          <p15:clr>
            <a:srgbClr val="F26B43"/>
          </p15:clr>
        </p15:guide>
        <p15:guide id="9" pos="393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24417" y="25200"/>
            <a:ext cx="10944000" cy="694800"/>
          </a:xfrm>
          <a:prstGeom prst="rect">
            <a:avLst/>
          </a:prstGeom>
        </p:spPr>
        <p:txBody>
          <a:bodyPr vert="horz" lIns="0" tIns="0" rIns="0" bIns="0" rtlCol="0" anchor="b" anchorCtr="0">
            <a:noAutofit/>
          </a:bodyPr>
          <a:lstStyle/>
          <a:p>
            <a:r>
              <a:rPr lang="en-GB"/>
              <a:t>Click to edit Master title style</a:t>
            </a:r>
          </a:p>
        </p:txBody>
      </p:sp>
      <p:sp>
        <p:nvSpPr>
          <p:cNvPr id="3" name="Text Placeholder 2"/>
          <p:cNvSpPr>
            <a:spLocks noGrp="1"/>
          </p:cNvSpPr>
          <p:nvPr>
            <p:ph type="body" idx="1"/>
          </p:nvPr>
        </p:nvSpPr>
        <p:spPr>
          <a:xfrm>
            <a:off x="624417" y="1562401"/>
            <a:ext cx="10943167" cy="4304847"/>
          </a:xfrm>
          <a:prstGeom prst="rect">
            <a:avLst/>
          </a:prstGeom>
        </p:spPr>
        <p:txBody>
          <a:bodyPr vert="horz" lIns="0" tIns="0" rIns="0" bIns="0" rtlCol="0">
            <a:noAutofit/>
          </a:bodyPr>
          <a:lstStyle/>
          <a:p>
            <a:pPr lvl="0"/>
            <a:r>
              <a:rPr lang="en-GB" noProof="0"/>
              <a:t>Level 1</a:t>
            </a:r>
            <a:endParaRPr lang="en-GB"/>
          </a:p>
          <a:p>
            <a:pPr lvl="1"/>
            <a:r>
              <a:rPr lang="en-GB" noProof="0"/>
              <a:t>Level 2</a:t>
            </a:r>
            <a:endParaRPr lang="en-GB"/>
          </a:p>
          <a:p>
            <a:pPr lvl="2"/>
            <a:r>
              <a:rPr lang="en-GB" noProof="0"/>
              <a:t>Level 3</a:t>
            </a:r>
            <a:endParaRPr lang="en-GB"/>
          </a:p>
          <a:p>
            <a:pPr lvl="3"/>
            <a:r>
              <a:rPr lang="en-GB" noProof="0"/>
              <a:t>Level 4, Header</a:t>
            </a:r>
            <a:endParaRPr lang="en-GB"/>
          </a:p>
          <a:p>
            <a:pPr lvl="4"/>
            <a:r>
              <a:rPr lang="en-GB" noProof="0"/>
              <a:t>Level 5, Body</a:t>
            </a:r>
            <a:endParaRPr lang="en-GB"/>
          </a:p>
          <a:p>
            <a:pPr lvl="5"/>
            <a:r>
              <a:rPr lang="en-GB" noProof="0"/>
              <a:t>Level 6</a:t>
            </a:r>
            <a:endParaRPr lang="en-GB"/>
          </a:p>
          <a:p>
            <a:pPr lvl="6"/>
            <a:r>
              <a:rPr lang="en-GB" noProof="0"/>
              <a:t>Level 7, Small Header</a:t>
            </a:r>
            <a:endParaRPr lang="en-GB"/>
          </a:p>
          <a:p>
            <a:pPr lvl="7"/>
            <a:r>
              <a:rPr lang="en-GB" noProof="0"/>
              <a:t>Level 8, Small Body</a:t>
            </a:r>
            <a:endParaRPr lang="en-GB"/>
          </a:p>
          <a:p>
            <a:pPr lvl="8"/>
            <a:r>
              <a:rPr lang="en-GB" noProof="0"/>
              <a:t>Level 9, Infographic</a:t>
            </a:r>
            <a:endParaRPr lang="en-GB"/>
          </a:p>
        </p:txBody>
      </p:sp>
      <p:sp>
        <p:nvSpPr>
          <p:cNvPr id="12" name="text" descr="{&quot;templafy&quot;:{&quot;id&quot;:&quot;4b00e35a-ad55-4ed0-8f68-74ae6a0ca81b&quot;}}" title="Form.PresentationTitle">
            <a:extLst>
              <a:ext uri="{FF2B5EF4-FFF2-40B4-BE49-F238E27FC236}">
                <a16:creationId xmlns:a16="http://schemas.microsoft.com/office/drawing/2014/main" id="{5603CBD6-1258-4F1C-8BD1-24F8901D5C6A}"/>
              </a:ext>
            </a:extLst>
          </p:cNvPr>
          <p:cNvSpPr txBox="1"/>
          <p:nvPr userDrawn="1"/>
        </p:nvSpPr>
        <p:spPr>
          <a:xfrm>
            <a:off x="1000128" y="6503213"/>
            <a:ext cx="3406773" cy="115416"/>
          </a:xfrm>
          <a:prstGeom prst="rect">
            <a:avLst/>
          </a:prstGeom>
          <a:noFill/>
          <a:ln>
            <a:noFill/>
          </a:ln>
        </p:spPr>
        <p:txBody>
          <a:bodyPr wrap="square" lIns="0" tIns="0" rIns="0" bIns="0" rtlCol="0">
            <a:spAutoFit/>
          </a:bodyPr>
          <a:lstStyle/>
          <a:p>
            <a:r>
              <a:rPr lang="en-GB" sz="750"/>
              <a:t>Fidelity Funds – Global Multi Asset Income Fund</a:t>
            </a:r>
          </a:p>
        </p:txBody>
      </p:sp>
      <p:cxnSp>
        <p:nvCxnSpPr>
          <p:cNvPr id="13" name="Straight Connector 12">
            <a:extLst>
              <a:ext uri="{FF2B5EF4-FFF2-40B4-BE49-F238E27FC236}">
                <a16:creationId xmlns:a16="http://schemas.microsoft.com/office/drawing/2014/main" id="{EED5B185-90E8-4957-8879-128766E74350}"/>
              </a:ext>
            </a:extLst>
          </p:cNvPr>
          <p:cNvCxnSpPr/>
          <p:nvPr userDrawn="1"/>
        </p:nvCxnSpPr>
        <p:spPr>
          <a:xfrm>
            <a:off x="0" y="6242046"/>
            <a:ext cx="12192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A624C16-86B3-4568-91BA-3BAD577258A7}"/>
              </a:ext>
            </a:extLst>
          </p:cNvPr>
          <p:cNvSpPr txBox="1">
            <a:spLocks/>
          </p:cNvSpPr>
          <p:nvPr userDrawn="1"/>
        </p:nvSpPr>
        <p:spPr bwMode="auto">
          <a:xfrm>
            <a:off x="619563" y="6490509"/>
            <a:ext cx="323117" cy="126337"/>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xmlns:ma14="http://schemas.microsoft.com/office/mac/drawingml/2011/main" xmlns:a16="http://schemas.microsoft.com/office/drawing/2014/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xmlns:ma14="http://schemas.microsoft.com/office/mac/drawingml/2011/main" xmlns:a16="http://schemas.microsoft.com/office/drawing/2014/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xmlns:a14="http://schemas.microsoft.com/office/drawing/2010/main" xmlns:a16="http://schemas.microsoft.com/office/drawing/2014/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800" b="0" smtClean="0">
                <a:solidFill>
                  <a:schemeClr val="tx1"/>
                </a:solidFill>
              </a:rPr>
              <a:pPr algn="l"/>
              <a:t>‹#›</a:t>
            </a:fld>
            <a:endParaRPr lang="en-GB" sz="800" b="0">
              <a:solidFill>
                <a:schemeClr val="tx1"/>
              </a:solidFill>
            </a:endParaRPr>
          </a:p>
        </p:txBody>
      </p:sp>
      <p:pic>
        <p:nvPicPr>
          <p:cNvPr id="8" name="Picture 7">
            <a:extLst>
              <a:ext uri="{FF2B5EF4-FFF2-40B4-BE49-F238E27FC236}">
                <a16:creationId xmlns:a16="http://schemas.microsoft.com/office/drawing/2014/main" id="{FB75C489-4A4F-42B8-9756-8E29589EE494}"/>
              </a:ext>
            </a:extLst>
          </p:cNvPr>
          <p:cNvPicPr>
            <a:picLocks noChangeAspect="1"/>
          </p:cNvPicPr>
          <p:nvPr userDrawn="1"/>
        </p:nvPicPr>
        <p:blipFill>
          <a:blip r:embed="rId40" cstate="print">
            <a:extLst>
              <a:ext uri="{28A0092B-C50C-407E-A947-70E740481C1C}">
                <a14:useLocalDpi xmlns:a14="http://schemas.microsoft.com/office/drawing/2010/main"/>
              </a:ext>
            </a:extLst>
          </a:blip>
          <a:stretch>
            <a:fillRect/>
          </a:stretch>
        </p:blipFill>
        <p:spPr>
          <a:xfrm>
            <a:off x="10447246" y="6371690"/>
            <a:ext cx="1152000" cy="363978"/>
          </a:xfrm>
          <a:prstGeom prst="rect">
            <a:avLst/>
          </a:prstGeom>
        </p:spPr>
      </p:pic>
    </p:spTree>
    <p:extLst>
      <p:ext uri="{BB962C8B-B14F-4D97-AF65-F5344CB8AC3E}">
        <p14:creationId xmlns:p14="http://schemas.microsoft.com/office/powerpoint/2010/main" val="321154937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 id="2147483914" r:id="rId30"/>
    <p:sldLayoutId id="2147483915" r:id="rId31"/>
    <p:sldLayoutId id="2147483916" r:id="rId32"/>
    <p:sldLayoutId id="2147483917" r:id="rId33"/>
    <p:sldLayoutId id="2147483918" r:id="rId34"/>
    <p:sldLayoutId id="2147483919" r:id="rId35"/>
    <p:sldLayoutId id="2147483920" r:id="rId36"/>
    <p:sldLayoutId id="2147483922" r:id="rId37"/>
    <p:sldLayoutId id="2147483923" r:id="rId38"/>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3">
          <p15:clr>
            <a:srgbClr val="F26B43"/>
          </p15:clr>
        </p15:guide>
        <p15:guide id="3" orient="horz" pos="414">
          <p15:clr>
            <a:srgbClr val="F26B43"/>
          </p15:clr>
        </p15:guide>
        <p15:guide id="4" pos="7287">
          <p15:clr>
            <a:srgbClr val="F26B43"/>
          </p15:clr>
        </p15:guide>
        <p15:guide id="5" orient="horz" pos="3158">
          <p15:clr>
            <a:srgbClr val="F26B43"/>
          </p15:clr>
        </p15:guide>
        <p15:guide id="6" orient="horz" pos="618">
          <p15:clr>
            <a:srgbClr val="F26B43"/>
          </p15:clr>
        </p15:guide>
        <p15:guide id="7" pos="3840">
          <p15:clr>
            <a:srgbClr val="F26B43"/>
          </p15:clr>
        </p15:guide>
        <p15:guide id="8" pos="3961">
          <p15:clr>
            <a:srgbClr val="F26B43"/>
          </p15:clr>
        </p15:guide>
        <p15:guide id="9" pos="3719">
          <p15:clr>
            <a:srgbClr val="F26B43"/>
          </p15:clr>
        </p15:guide>
        <p15:guide id="10" orient="horz" pos="935">
          <p15:clr>
            <a:srgbClr val="F26B43"/>
          </p15:clr>
        </p15:guide>
        <p15:guide id="11" orient="horz" pos="109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78800" y="410400"/>
            <a:ext cx="11232000" cy="306000"/>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480000" y="1663200"/>
            <a:ext cx="11232000" cy="4234996"/>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4" name="text" descr="{&quot;templafy&quot;:{&quot;binding&quot;:&quot;Form.PresentationTitle&quot;,&quot;type&quot;:&quot;text&quot;}}" title="Form.PresentationTitle">
            <a:extLst>
              <a:ext uri="{FF2B5EF4-FFF2-40B4-BE49-F238E27FC236}">
                <a16:creationId xmlns:a16="http://schemas.microsoft.com/office/drawing/2014/main" id="{8F5FA12D-9C27-49F2-808D-955CDC5C5660}"/>
              </a:ext>
            </a:extLst>
          </p:cNvPr>
          <p:cNvSpPr txBox="1"/>
          <p:nvPr userDrawn="1"/>
        </p:nvSpPr>
        <p:spPr>
          <a:xfrm>
            <a:off x="1000127" y="6511728"/>
            <a:ext cx="2652712" cy="115416"/>
          </a:xfrm>
          <a:prstGeom prst="rect">
            <a:avLst/>
          </a:prstGeom>
          <a:noFill/>
          <a:ln>
            <a:noFill/>
          </a:ln>
        </p:spPr>
        <p:txBody>
          <a:bodyPr wrap="square" lIns="0" tIns="0" rIns="0" bIns="0" rtlCol="0" anchor="b">
            <a:spAutoFit/>
          </a:bodyPr>
          <a:lstStyle/>
          <a:p>
            <a:endParaRPr lang="en-GB" sz="750"/>
          </a:p>
        </p:txBody>
      </p:sp>
      <p:cxnSp>
        <p:nvCxnSpPr>
          <p:cNvPr id="11" name="Straight Connector 10">
            <a:extLst>
              <a:ext uri="{FF2B5EF4-FFF2-40B4-BE49-F238E27FC236}">
                <a16:creationId xmlns:a16="http://schemas.microsoft.com/office/drawing/2014/main" id="{2C3485CB-8F5C-449B-87A5-673C774D64D6}"/>
              </a:ext>
            </a:extLst>
          </p:cNvPr>
          <p:cNvCxnSpPr>
            <a:cxnSpLocks/>
          </p:cNvCxnSpPr>
          <p:nvPr userDrawn="1"/>
        </p:nvCxnSpPr>
        <p:spPr>
          <a:xfrm>
            <a:off x="0" y="6242400"/>
            <a:ext cx="12192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F5151CD-C55C-4CA6-AFFD-37D46A9B14A6}"/>
              </a:ext>
            </a:extLst>
          </p:cNvPr>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10562401" y="6368400"/>
            <a:ext cx="1150801" cy="363600"/>
          </a:xfrm>
          <a:prstGeom prst="rect">
            <a:avLst/>
          </a:prstGeom>
        </p:spPr>
      </p:pic>
      <p:sp>
        <p:nvSpPr>
          <p:cNvPr id="13" name="Slide Number Placeholder 5">
            <a:extLst>
              <a:ext uri="{FF2B5EF4-FFF2-40B4-BE49-F238E27FC236}">
                <a16:creationId xmlns:a16="http://schemas.microsoft.com/office/drawing/2014/main" id="{B8572C34-6807-438A-8169-8DABDD203127}"/>
              </a:ext>
            </a:extLst>
          </p:cNvPr>
          <p:cNvSpPr txBox="1">
            <a:spLocks/>
          </p:cNvSpPr>
          <p:nvPr userDrawn="1"/>
        </p:nvSpPr>
        <p:spPr bwMode="auto">
          <a:xfrm>
            <a:off x="480000" y="6464103"/>
            <a:ext cx="242339" cy="172194"/>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xmlns:ma14="http://schemas.microsoft.com/office/mac/drawingml/2011/main" xmlns:a16="http://schemas.microsoft.com/office/drawing/2014/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xmlns:ma14="http://schemas.microsoft.com/office/mac/drawingml/2011/main" xmlns:a16="http://schemas.microsoft.com/office/drawing/2014/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xmlns:a14="http://schemas.microsoft.com/office/drawing/2010/main" xmlns:a16="http://schemas.microsoft.com/office/drawing/2014/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750" b="0" smtClean="0">
                <a:solidFill>
                  <a:schemeClr val="tx1"/>
                </a:solidFill>
              </a:rPr>
              <a:pPr algn="l"/>
              <a:t>‹#›</a:t>
            </a:fld>
            <a:endParaRPr lang="en-GB" sz="750" b="0">
              <a:solidFill>
                <a:schemeClr val="tx1"/>
              </a:solidFill>
            </a:endParaRPr>
          </a:p>
        </p:txBody>
      </p:sp>
    </p:spTree>
    <p:extLst>
      <p:ext uri="{BB962C8B-B14F-4D97-AF65-F5344CB8AC3E}">
        <p14:creationId xmlns:p14="http://schemas.microsoft.com/office/powerpoint/2010/main" val="157350631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 id="2147483954" r:id="rId29"/>
    <p:sldLayoutId id="2147483955" r:id="rId30"/>
    <p:sldLayoutId id="2147483956" r:id="rId31"/>
    <p:sldLayoutId id="2147483957" r:id="rId32"/>
    <p:sldLayoutId id="2147483958" r:id="rId33"/>
    <p:sldLayoutId id="2147483959" r:id="rId34"/>
    <p:sldLayoutId id="2147483960" r:id="rId35"/>
    <p:sldLayoutId id="2147483961" r:id="rId36"/>
    <p:sldLayoutId id="2147483962" r:id="rId37"/>
  </p:sldLayoutIdLst>
  <p:hf hdr="0"/>
  <p:txStyles>
    <p:titleStyle>
      <a:lvl1pPr algn="l" defTabSz="685800" rtl="0" eaLnBrk="1" latinLnBrk="0" hangingPunct="1">
        <a:lnSpc>
          <a:spcPct val="83000"/>
        </a:lnSpc>
        <a:spcBef>
          <a:spcPct val="0"/>
        </a:spcBef>
        <a:buNone/>
        <a:defRPr sz="1650" b="1" kern="1200">
          <a:solidFill>
            <a:schemeClr val="tx1"/>
          </a:solidFill>
          <a:latin typeface="+mj-lt"/>
          <a:ea typeface="+mj-ea"/>
          <a:cs typeface="+mj-cs"/>
        </a:defRPr>
      </a:lvl1pPr>
    </p:titleStyle>
    <p:bodyStyle>
      <a:lvl1pPr marL="135000" indent="-135000" algn="l" defTabSz="685800" rtl="0" eaLnBrk="1" latinLnBrk="0" hangingPunct="1">
        <a:lnSpc>
          <a:spcPct val="100000"/>
        </a:lnSpc>
        <a:spcBef>
          <a:spcPts val="225"/>
        </a:spcBef>
        <a:spcAft>
          <a:spcPts val="225"/>
        </a:spcAft>
        <a:buClr>
          <a:srgbClr val="006193"/>
        </a:buClr>
        <a:buFont typeface="Wingdings" panose="05000000000000000000" pitchFamily="2" charset="2"/>
        <a:buChar char="§"/>
        <a:defRPr sz="1050" kern="1200">
          <a:solidFill>
            <a:schemeClr val="tx1"/>
          </a:solidFill>
          <a:latin typeface="+mn-lt"/>
          <a:ea typeface="+mn-ea"/>
          <a:cs typeface="+mn-cs"/>
        </a:defRPr>
      </a:lvl1pPr>
      <a:lvl2pPr marL="270000" indent="-135000" algn="l" defTabSz="685800" rtl="0" eaLnBrk="1" latinLnBrk="0" hangingPunct="1">
        <a:lnSpc>
          <a:spcPct val="100000"/>
        </a:lnSpc>
        <a:spcBef>
          <a:spcPts val="225"/>
        </a:spcBef>
        <a:spcAft>
          <a:spcPts val="225"/>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5000" indent="-135000" algn="l" defTabSz="685800" rtl="0" eaLnBrk="1" latinLnBrk="0" hangingPunct="1">
        <a:lnSpc>
          <a:spcPct val="100000"/>
        </a:lnSpc>
        <a:spcBef>
          <a:spcPts val="225"/>
        </a:spcBef>
        <a:spcAft>
          <a:spcPts val="225"/>
        </a:spcAft>
        <a:buClr>
          <a:srgbClr val="006193"/>
        </a:buClr>
        <a:buFont typeface="Wingdings" panose="05000000000000000000" pitchFamily="2" charset="2"/>
        <a:buChar char="§"/>
        <a:defRPr sz="1050" kern="1200">
          <a:solidFill>
            <a:schemeClr val="tx1"/>
          </a:solidFill>
          <a:latin typeface="+mn-lt"/>
          <a:ea typeface="+mn-ea"/>
          <a:cs typeface="+mn-cs"/>
        </a:defRPr>
      </a:lvl3pPr>
      <a:lvl4pPr marL="0" indent="0" algn="l" defTabSz="685800" rtl="0" eaLnBrk="1" latinLnBrk="0" hangingPunct="1">
        <a:lnSpc>
          <a:spcPct val="100000"/>
        </a:lnSpc>
        <a:spcBef>
          <a:spcPts val="225"/>
        </a:spcBef>
        <a:spcAft>
          <a:spcPts val="225"/>
        </a:spcAft>
        <a:buFont typeface="Arial" panose="020B0604020202020204" pitchFamily="34" charset="0"/>
        <a:buChar char="​"/>
        <a:defRPr sz="1200" b="1" kern="1200">
          <a:solidFill>
            <a:schemeClr val="tx1"/>
          </a:solidFill>
          <a:latin typeface="+mn-lt"/>
          <a:ea typeface="+mn-ea"/>
          <a:cs typeface="+mn-cs"/>
        </a:defRPr>
      </a:lvl4pPr>
      <a:lvl5pPr marL="0" indent="0" algn="l" defTabSz="685800" rtl="0" eaLnBrk="1" latinLnBrk="0" hangingPunct="1">
        <a:lnSpc>
          <a:spcPct val="100000"/>
        </a:lnSpc>
        <a:spcBef>
          <a:spcPts val="225"/>
        </a:spcBef>
        <a:spcAft>
          <a:spcPts val="225"/>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800" rtl="0" eaLnBrk="1" latinLnBrk="0" hangingPunct="1">
        <a:lnSpc>
          <a:spcPct val="100000"/>
        </a:lnSpc>
        <a:spcBef>
          <a:spcPts val="225"/>
        </a:spcBef>
        <a:spcAft>
          <a:spcPts val="225"/>
        </a:spcAft>
        <a:buFont typeface="Arial" panose="020B0604020202020204" pitchFamily="34" charset="0"/>
        <a:buChar char="​"/>
        <a:defRPr sz="750" b="1" kern="1200">
          <a:solidFill>
            <a:schemeClr val="tx1"/>
          </a:solidFill>
          <a:latin typeface="+mn-lt"/>
          <a:ea typeface="+mn-ea"/>
          <a:cs typeface="+mn-cs"/>
        </a:defRPr>
      </a:lvl6pPr>
      <a:lvl7pPr marL="0" indent="0" algn="l" defTabSz="685800" rtl="0" eaLnBrk="1" latinLnBrk="0" hangingPunct="1">
        <a:lnSpc>
          <a:spcPct val="100000"/>
        </a:lnSpc>
        <a:spcBef>
          <a:spcPts val="225"/>
        </a:spcBef>
        <a:spcAft>
          <a:spcPts val="225"/>
        </a:spcAft>
        <a:buFont typeface="Arial" panose="020B0604020202020204" pitchFamily="34" charset="0"/>
        <a:buChar char="​"/>
        <a:defRPr sz="750" b="0" kern="1200" baseline="0">
          <a:solidFill>
            <a:schemeClr val="tx1"/>
          </a:solidFill>
          <a:latin typeface="+mn-lt"/>
          <a:ea typeface="+mn-ea"/>
          <a:cs typeface="+mn-cs"/>
        </a:defRPr>
      </a:lvl7pPr>
      <a:lvl8pPr marL="135000" indent="-135000" algn="l" defTabSz="685800" rtl="0" eaLnBrk="1" latinLnBrk="0" hangingPunct="1">
        <a:lnSpc>
          <a:spcPct val="100000"/>
        </a:lnSpc>
        <a:spcBef>
          <a:spcPts val="225"/>
        </a:spcBef>
        <a:spcAft>
          <a:spcPts val="225"/>
        </a:spcAft>
        <a:buFont typeface="Arial" panose="020B0604020202020204" pitchFamily="34" charset="0"/>
        <a:buChar char="•"/>
        <a:defRPr sz="750" kern="1200">
          <a:solidFill>
            <a:schemeClr val="tx1"/>
          </a:solidFill>
          <a:latin typeface="+mn-lt"/>
          <a:ea typeface="+mn-ea"/>
          <a:cs typeface="+mn-cs"/>
        </a:defRPr>
      </a:lvl8pPr>
      <a:lvl9pPr marL="0" indent="0" algn="l" defTabSz="685800" rtl="0" eaLnBrk="1" latinLnBrk="0" hangingPunct="1">
        <a:lnSpc>
          <a:spcPct val="100000"/>
        </a:lnSpc>
        <a:spcBef>
          <a:spcPts val="225"/>
        </a:spcBef>
        <a:spcAft>
          <a:spcPts val="225"/>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0">
          <p15:clr>
            <a:srgbClr val="F26B43"/>
          </p15:clr>
        </p15:guide>
        <p15:guide id="3" orient="horz" pos="411">
          <p15:clr>
            <a:srgbClr val="F26B43"/>
          </p15:clr>
        </p15:guide>
        <p15:guide id="4" pos="7379">
          <p15:clr>
            <a:srgbClr val="F26B43"/>
          </p15:clr>
        </p15:guide>
        <p15:guide id="5" orient="horz" pos="3812">
          <p15:clr>
            <a:srgbClr val="F26B43"/>
          </p15:clr>
        </p15:guide>
        <p15:guide id="6" orient="horz" pos="1047">
          <p15:clr>
            <a:srgbClr val="F26B43"/>
          </p15:clr>
        </p15:guide>
        <p15:guide id="7" pos="3840">
          <p15:clr>
            <a:srgbClr val="F26B43"/>
          </p15:clr>
        </p15:guide>
        <p15:guide id="8" pos="3749">
          <p15:clr>
            <a:srgbClr val="F26B43"/>
          </p15:clr>
        </p15:guide>
        <p15:guide id="9" pos="393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624417" y="25200"/>
            <a:ext cx="10944000" cy="694800"/>
          </a:xfrm>
          <a:prstGeom prst="rect">
            <a:avLst/>
          </a:prstGeom>
        </p:spPr>
        <p:txBody>
          <a:bodyPr vert="horz" lIns="0" tIns="0" rIns="0" bIns="0" rtlCol="0" anchor="b" anchorCtr="0">
            <a:noAutofit/>
          </a:bodyPr>
          <a:lstStyle/>
          <a:p>
            <a:r>
              <a:rPr lang="en-GB"/>
              <a:t>Click to edit Master title style</a:t>
            </a:r>
          </a:p>
        </p:txBody>
      </p:sp>
      <p:sp>
        <p:nvSpPr>
          <p:cNvPr id="3" name="Text Placeholder 2"/>
          <p:cNvSpPr>
            <a:spLocks noGrp="1"/>
          </p:cNvSpPr>
          <p:nvPr>
            <p:ph type="body" idx="1"/>
          </p:nvPr>
        </p:nvSpPr>
        <p:spPr>
          <a:xfrm>
            <a:off x="624417" y="1562401"/>
            <a:ext cx="10943167" cy="4304847"/>
          </a:xfrm>
          <a:prstGeom prst="rect">
            <a:avLst/>
          </a:prstGeom>
        </p:spPr>
        <p:txBody>
          <a:bodyPr vert="horz" lIns="0" tIns="0" rIns="0" bIns="0" rtlCol="0">
            <a:noAutofit/>
          </a:bodyPr>
          <a:lstStyle/>
          <a:p>
            <a:pPr lvl="0"/>
            <a:r>
              <a:rPr lang="en-GB" noProof="0"/>
              <a:t>Level 1</a:t>
            </a:r>
            <a:endParaRPr lang="en-GB"/>
          </a:p>
          <a:p>
            <a:pPr lvl="1"/>
            <a:r>
              <a:rPr lang="en-GB" noProof="0"/>
              <a:t>Level 2</a:t>
            </a:r>
            <a:endParaRPr lang="en-GB"/>
          </a:p>
          <a:p>
            <a:pPr lvl="2"/>
            <a:r>
              <a:rPr lang="en-GB" noProof="0"/>
              <a:t>Level 3</a:t>
            </a:r>
            <a:endParaRPr lang="en-GB"/>
          </a:p>
          <a:p>
            <a:pPr lvl="3"/>
            <a:r>
              <a:rPr lang="en-GB" noProof="0"/>
              <a:t>Level 4, Header</a:t>
            </a:r>
            <a:endParaRPr lang="en-GB"/>
          </a:p>
          <a:p>
            <a:pPr lvl="4"/>
            <a:r>
              <a:rPr lang="en-GB" noProof="0"/>
              <a:t>Level 5, Body</a:t>
            </a:r>
            <a:endParaRPr lang="en-GB"/>
          </a:p>
          <a:p>
            <a:pPr lvl="5"/>
            <a:r>
              <a:rPr lang="en-GB" noProof="0"/>
              <a:t>Level 6</a:t>
            </a:r>
            <a:endParaRPr lang="en-GB"/>
          </a:p>
          <a:p>
            <a:pPr lvl="6"/>
            <a:r>
              <a:rPr lang="en-GB" noProof="0"/>
              <a:t>Level 7, Small Header</a:t>
            </a:r>
            <a:endParaRPr lang="en-GB"/>
          </a:p>
          <a:p>
            <a:pPr lvl="7"/>
            <a:r>
              <a:rPr lang="en-GB" noProof="0"/>
              <a:t>Level 8, Small Body</a:t>
            </a:r>
            <a:endParaRPr lang="en-GB"/>
          </a:p>
          <a:p>
            <a:pPr lvl="8"/>
            <a:r>
              <a:rPr lang="en-GB" noProof="0"/>
              <a:t>Level 9, Infographic</a:t>
            </a:r>
            <a:endParaRPr lang="en-GB"/>
          </a:p>
        </p:txBody>
      </p:sp>
      <p:sp>
        <p:nvSpPr>
          <p:cNvPr id="19" name="text" descr="{&quot;templafy&quot;:{&quot;binding&quot;:&quot;Form.Confidentiality.Confidentiality&quot;,&quot;type&quot;:&quot;text&quot;}}" title="Form.Confidentiality.Confidentiality">
            <a:extLst>
              <a:ext uri="{FF2B5EF4-FFF2-40B4-BE49-F238E27FC236}">
                <a16:creationId xmlns:a16="http://schemas.microsoft.com/office/drawing/2014/main" id="{C76490F6-41A2-4BE7-8FD8-4F5059510B62}"/>
              </a:ext>
            </a:extLst>
          </p:cNvPr>
          <p:cNvSpPr/>
          <p:nvPr userDrawn="1"/>
        </p:nvSpPr>
        <p:spPr>
          <a:xfrm>
            <a:off x="3697288" y="6473256"/>
            <a:ext cx="4797425" cy="1538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GB" sz="1000" noProof="0">
              <a:solidFill>
                <a:schemeClr val="tx2"/>
              </a:solidFill>
            </a:endParaRPr>
          </a:p>
        </p:txBody>
      </p:sp>
      <p:cxnSp>
        <p:nvCxnSpPr>
          <p:cNvPr id="21" name="Straight Connector 20">
            <a:extLst>
              <a:ext uri="{FF2B5EF4-FFF2-40B4-BE49-F238E27FC236}">
                <a16:creationId xmlns:a16="http://schemas.microsoft.com/office/drawing/2014/main" id="{715D86CB-4C57-4498-968B-4CE9CBCEA3D4}"/>
              </a:ext>
            </a:extLst>
          </p:cNvPr>
          <p:cNvCxnSpPr>
            <a:cxnSpLocks/>
          </p:cNvCxnSpPr>
          <p:nvPr userDrawn="1"/>
        </p:nvCxnSpPr>
        <p:spPr>
          <a:xfrm>
            <a:off x="0" y="6242400"/>
            <a:ext cx="12192000" cy="0"/>
          </a:xfrm>
          <a:prstGeom prst="line">
            <a:avLst/>
          </a:prstGeom>
          <a:ln>
            <a:solidFill>
              <a:srgbClr val="E4E1D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FB76285-2E6E-42E1-90F8-F36A7F8E04AD}"/>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10562400" y="6368400"/>
            <a:ext cx="1150801" cy="363600"/>
          </a:xfrm>
          <a:prstGeom prst="rect">
            <a:avLst/>
          </a:prstGeom>
        </p:spPr>
      </p:pic>
      <p:sp>
        <p:nvSpPr>
          <p:cNvPr id="23" name="Slide Number Placeholder 5">
            <a:extLst>
              <a:ext uri="{FF2B5EF4-FFF2-40B4-BE49-F238E27FC236}">
                <a16:creationId xmlns:a16="http://schemas.microsoft.com/office/drawing/2014/main" id="{593E40C8-3205-4ADD-AF7D-8432DC5F2410}"/>
              </a:ext>
            </a:extLst>
          </p:cNvPr>
          <p:cNvSpPr txBox="1">
            <a:spLocks/>
          </p:cNvSpPr>
          <p:nvPr userDrawn="1"/>
        </p:nvSpPr>
        <p:spPr bwMode="auto">
          <a:xfrm>
            <a:off x="480000" y="6464103"/>
            <a:ext cx="242338" cy="172194"/>
          </a:xfrm>
          <a:prstGeom prst="rect">
            <a:avLst/>
          </a:prstGeom>
          <a:noFill/>
          <a:ln>
            <a:noFill/>
          </a:ln>
          <a:extLst>
            <a:ext uri="{909E8E84-426E-40dd-AFC4-6F175D3DCCD1}">
              <a14:hiddenFill xmlns="" xmlns:a16="http://schemas.microsoft.com/office/drawing/2014/main" xmlns:ma14="http://schemas.microsoft.com/office/mac/drawingml/2011/main" xmlns:p14="http://schemas.microsoft.com/office/powerpoint/2010/main" xmlns:p15="http://schemas.microsoft.com/office/powerpoint/2012/main" xmlns:a14="http://schemas.microsoft.com/office/drawing/2010/main">
                <a:solidFill>
                  <a:srgbClr val="FFFFFF"/>
                </a:solidFill>
              </a14:hiddenFill>
            </a:ext>
            <a:ext uri="{91240B29-F687-4f45-9708-019B960494DF}">
              <a14:hiddenLine xmlns="" xmlns:a16="http://schemas.microsoft.com/office/drawing/2014/main" xmlns:ma14="http://schemas.microsoft.com/office/mac/drawingml/2011/main" xmlns:p14="http://schemas.microsoft.com/office/powerpoint/2010/main" xmlns:p15="http://schemas.microsoft.com/office/powerpoint/2012/main" xmlns:a14="http://schemas.microsoft.com/office/drawing/2010/main" w="9525">
                <a:solidFill>
                  <a:srgbClr val="000000"/>
                </a:solidFill>
                <a:miter lim="800000"/>
                <a:headEnd/>
                <a:tailEnd/>
              </a14:hiddenLine>
            </a:ext>
            <a:ext uri="{FAA26D3D-D897-4be2-8F04-BA451C77F1D7}">
              <ma14:placeholderFlag xmlns="" xmlns:a16="http://schemas.microsoft.com/office/drawing/2014/main" xmlns:a14="http://schemas.microsoft.com/office/drawing/2010/main" xmlns:p14="http://schemas.microsoft.com/office/powerpoint/2010/main" xmlns:p15="http://schemas.microsoft.com/office/powerpoint/2012/main" xmlns:ma14="http://schemas.microsoft.com/office/mac/drawingml/2011/main" val="1"/>
            </a:ext>
          </a:extLst>
        </p:spPr>
        <p:txBody>
          <a:bodyPr vert="horz" wrap="square" lIns="0" tIns="0" rIns="0" bIns="0" numCol="1" anchor="b" anchorCtr="0" compatLnSpc="1">
            <a:prstTxWarp prst="textNoShape">
              <a:avLst/>
            </a:prstTxWarp>
          </a:bodyPr>
          <a:lstStyle>
            <a:defPPr>
              <a:defRPr lang="en-US"/>
            </a:defPPr>
            <a:lvl1pPr algn="r" defTabSz="912813" rtl="0" fontAlgn="base">
              <a:spcBef>
                <a:spcPct val="0"/>
              </a:spcBef>
              <a:spcAft>
                <a:spcPct val="0"/>
              </a:spcAft>
              <a:defRPr sz="1000" b="0" kern="1200">
                <a:solidFill>
                  <a:srgbClr val="8D847A"/>
                </a:solidFill>
                <a:latin typeface="Arial" charset="0"/>
                <a:ea typeface="ＭＳ Ｐゴシック" charset="0"/>
                <a:cs typeface="ＭＳ Ｐゴシック" charset="0"/>
              </a:defRPr>
            </a:lvl1pPr>
            <a:lvl2pPr marL="4556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28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00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7213" indent="1588" algn="l" defTabSz="912813"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l"/>
            <a:fld id="{91270AED-9B57-3943-988F-815CA556DED6}" type="slidenum">
              <a:rPr lang="en-GB" sz="1000" b="0" smtClean="0">
                <a:solidFill>
                  <a:schemeClr val="tx1"/>
                </a:solidFill>
              </a:rPr>
              <a:pPr algn="l"/>
              <a:t>‹#›</a:t>
            </a:fld>
            <a:endParaRPr lang="en-GB" sz="1000" b="0">
              <a:solidFill>
                <a:schemeClr val="tx1"/>
              </a:solidFill>
            </a:endParaRPr>
          </a:p>
        </p:txBody>
      </p:sp>
    </p:spTree>
    <p:extLst>
      <p:ext uri="{BB962C8B-B14F-4D97-AF65-F5344CB8AC3E}">
        <p14:creationId xmlns:p14="http://schemas.microsoft.com/office/powerpoint/2010/main" val="85900089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 id="2147483991" r:id="rId25"/>
    <p:sldLayoutId id="2147483992" r:id="rId26"/>
    <p:sldLayoutId id="2147483994" r:id="rId27"/>
    <p:sldLayoutId id="2147483995" r:id="rId28"/>
    <p:sldLayoutId id="2147483996" r:id="rId29"/>
    <p:sldLayoutId id="2147483997" r:id="rId30"/>
    <p:sldLayoutId id="2147483998" r:id="rId31"/>
    <p:sldLayoutId id="2147483999" r:id="rId32"/>
  </p:sldLayoutIdLst>
  <p:hf hdr="0"/>
  <p:txStyles>
    <p:titleStyle>
      <a:lvl1pPr algn="l" defTabSz="685783" rtl="0" eaLnBrk="1" latinLnBrk="0" hangingPunct="1">
        <a:lnSpc>
          <a:spcPct val="83000"/>
        </a:lnSpc>
        <a:spcBef>
          <a:spcPct val="0"/>
        </a:spcBef>
        <a:buNone/>
        <a:defRPr sz="2200" b="1" kern="1200">
          <a:solidFill>
            <a:schemeClr val="tx1"/>
          </a:solidFill>
          <a:latin typeface="+mj-lt"/>
          <a:ea typeface="+mj-ea"/>
          <a:cs typeface="+mj-cs"/>
        </a:defRPr>
      </a:lvl1pPr>
    </p:titleStyle>
    <p:bodyStyle>
      <a:lvl1pPr marL="134997"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200" kern="1200">
          <a:solidFill>
            <a:schemeClr val="tx1"/>
          </a:solidFill>
          <a:latin typeface="+mn-lt"/>
          <a:ea typeface="+mn-ea"/>
          <a:cs typeface="+mn-cs"/>
        </a:defRPr>
      </a:lvl1pPr>
      <a:lvl2pPr marL="269993"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1050" kern="1200">
          <a:solidFill>
            <a:schemeClr val="tx1"/>
          </a:solidFill>
          <a:latin typeface="+mn-lt"/>
          <a:ea typeface="+mn-ea"/>
          <a:cs typeface="+mn-cs"/>
        </a:defRPr>
      </a:lvl2pPr>
      <a:lvl3pPr marL="404990" indent="-134997" algn="l" defTabSz="685783" rtl="0" eaLnBrk="1" latinLnBrk="0" hangingPunct="1">
        <a:lnSpc>
          <a:spcPct val="100000"/>
        </a:lnSpc>
        <a:spcBef>
          <a:spcPts val="300"/>
        </a:spcBef>
        <a:spcAft>
          <a:spcPts val="300"/>
        </a:spcAft>
        <a:buClr>
          <a:srgbClr val="006193"/>
        </a:buClr>
        <a:buFont typeface="Wingdings" panose="05000000000000000000" pitchFamily="2" charset="2"/>
        <a:buChar char="§"/>
        <a:defRPr sz="900" kern="1200">
          <a:solidFill>
            <a:schemeClr val="tx1"/>
          </a:solidFill>
          <a:latin typeface="+mn-lt"/>
          <a:ea typeface="+mn-ea"/>
          <a:cs typeface="+mn-cs"/>
        </a:defRPr>
      </a:lvl3pPr>
      <a:lvl4pPr marL="0" indent="0" algn="l" defTabSz="685783" rtl="0" eaLnBrk="1" latinLnBrk="0" hangingPunct="1">
        <a:lnSpc>
          <a:spcPct val="100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Char char="​"/>
        <a:tabLst/>
        <a:defRPr sz="1050" b="0" kern="1200">
          <a:solidFill>
            <a:schemeClr val="tx1"/>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Char char="​"/>
        <a:defRPr sz="750" b="1" kern="1200">
          <a:solidFill>
            <a:schemeClr val="tx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Char char="​"/>
        <a:defRPr sz="750" b="0" kern="1200" baseline="0">
          <a:solidFill>
            <a:schemeClr val="tx1"/>
          </a:solidFill>
          <a:latin typeface="+mn-lt"/>
          <a:ea typeface="+mn-ea"/>
          <a:cs typeface="+mn-cs"/>
        </a:defRPr>
      </a:lvl7pPr>
      <a:lvl8pPr marL="134997" indent="-134997" algn="l" defTabSz="685783" rtl="0" eaLnBrk="1" latinLnBrk="0" hangingPunct="1">
        <a:lnSpc>
          <a:spcPct val="100000"/>
        </a:lnSpc>
        <a:spcBef>
          <a:spcPts val="300"/>
        </a:spcBef>
        <a:spcAft>
          <a:spcPts val="300"/>
        </a:spcAft>
        <a:buFont typeface="Arial" panose="020B0604020202020204" pitchFamily="34" charset="0"/>
        <a:buChar char="•"/>
        <a:defRPr sz="750" kern="1200">
          <a:solidFill>
            <a:schemeClr val="tx1"/>
          </a:solidFill>
          <a:latin typeface="+mn-lt"/>
          <a:ea typeface="+mn-ea"/>
          <a:cs typeface="+mn-cs"/>
        </a:defRPr>
      </a:lvl8pPr>
      <a:lvl9pPr marL="0" indent="0" algn="l" defTabSz="685783" rtl="0" eaLnBrk="1" latinLnBrk="0" hangingPunct="1">
        <a:lnSpc>
          <a:spcPct val="90000"/>
        </a:lnSpc>
        <a:spcBef>
          <a:spcPts val="0"/>
        </a:spcBef>
        <a:spcAft>
          <a:spcPts val="0"/>
        </a:spcAft>
        <a:buFont typeface="Arial" panose="020B0604020202020204" pitchFamily="34" charset="0"/>
        <a:buChar char="​"/>
        <a:defRPr sz="5400" b="1" kern="1200" baseline="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3">
          <p15:clr>
            <a:srgbClr val="F26B43"/>
          </p15:clr>
        </p15:guide>
        <p15:guide id="3" orient="horz" pos="414">
          <p15:clr>
            <a:srgbClr val="F26B43"/>
          </p15:clr>
        </p15:guide>
        <p15:guide id="4" pos="7287">
          <p15:clr>
            <a:srgbClr val="F26B43"/>
          </p15:clr>
        </p15:guide>
        <p15:guide id="5" orient="horz" pos="3158">
          <p15:clr>
            <a:srgbClr val="F26B43"/>
          </p15:clr>
        </p15:guide>
        <p15:guide id="6" orient="horz" pos="618">
          <p15:clr>
            <a:srgbClr val="F26B43"/>
          </p15:clr>
        </p15:guide>
        <p15:guide id="7" pos="3840">
          <p15:clr>
            <a:srgbClr val="F26B43"/>
          </p15:clr>
        </p15:guide>
        <p15:guide id="8" pos="3961">
          <p15:clr>
            <a:srgbClr val="F26B43"/>
          </p15:clr>
        </p15:guide>
        <p15:guide id="9" pos="3719">
          <p15:clr>
            <a:srgbClr val="F26B43"/>
          </p15:clr>
        </p15:guide>
        <p15:guide id="10" orient="horz" pos="935">
          <p15:clr>
            <a:srgbClr val="F26B43"/>
          </p15:clr>
        </p15:guide>
        <p15:guide id="11" orient="horz" pos="10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ustomXml" Target="../../customXml/item11.xml"/><Relationship Id="rId1" Type="http://schemas.openxmlformats.org/officeDocument/2006/relationships/customXml" Target="../../customXml/item10.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E0F6D5C-F3AF-45F9-BF7C-D4FADD704782}"/>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25FAD486-68F4-4E89-BF7C-43CE6120AABF}"/>
              </a:ext>
            </a:extLst>
          </p:cNvPr>
          <p:cNvSpPr>
            <a:spLocks noGrp="1"/>
          </p:cNvSpPr>
          <p:nvPr>
            <p:ph type="sldNum" sz="quarter" idx="12"/>
          </p:nvPr>
        </p:nvSpPr>
        <p:spPr/>
        <p:txBody>
          <a:bodyPr/>
          <a:lstStyle/>
          <a:p>
            <a:fld id="{793E3E21-9F49-4D85-BC8F-2C5B8DFBB14E}" type="slidenum">
              <a:rPr lang="en-GB" smtClean="0"/>
              <a:pPr/>
              <a:t>1</a:t>
            </a:fld>
            <a:endParaRPr lang="en-GB"/>
          </a:p>
        </p:txBody>
      </p:sp>
    </p:spTree>
    <p:custDataLst>
      <p:custData r:id="rId1"/>
      <p:custData r:id="rId2"/>
    </p:custDataLst>
    <p:extLst>
      <p:ext uri="{BB962C8B-B14F-4D97-AF65-F5344CB8AC3E}">
        <p14:creationId xmlns:p14="http://schemas.microsoft.com/office/powerpoint/2010/main" val="22112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C4A62B8-355A-FF19-06B2-7E709E69C4D9}"/>
              </a:ext>
            </a:extLst>
          </p:cNvPr>
          <p:cNvGrpSpPr/>
          <p:nvPr/>
        </p:nvGrpSpPr>
        <p:grpSpPr>
          <a:xfrm>
            <a:off x="6144126" y="1409008"/>
            <a:ext cx="5611620" cy="4478433"/>
            <a:chOff x="6144126" y="1409008"/>
            <a:chExt cx="5611620" cy="4478433"/>
          </a:xfrm>
        </p:grpSpPr>
        <p:sp>
          <p:nvSpPr>
            <p:cNvPr id="6" name="Rectangle 5">
              <a:extLst>
                <a:ext uri="{FF2B5EF4-FFF2-40B4-BE49-F238E27FC236}">
                  <a16:creationId xmlns:a16="http://schemas.microsoft.com/office/drawing/2014/main" id="{3D9D809F-525D-9768-7B92-6BDAE7CEE2BD}"/>
                </a:ext>
              </a:extLst>
            </p:cNvPr>
            <p:cNvSpPr/>
            <p:nvPr/>
          </p:nvSpPr>
          <p:spPr>
            <a:xfrm>
              <a:off x="8581949" y="5682178"/>
              <a:ext cx="1220740" cy="2052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a:solidFill>
                    <a:srgbClr val="515B6B"/>
                  </a:solidFill>
                </a:rPr>
                <a:t>Growth </a:t>
              </a:r>
            </a:p>
          </p:txBody>
        </p:sp>
        <p:cxnSp>
          <p:nvCxnSpPr>
            <p:cNvPr id="7" name="Straight Arrow Connector 6">
              <a:extLst>
                <a:ext uri="{FF2B5EF4-FFF2-40B4-BE49-F238E27FC236}">
                  <a16:creationId xmlns:a16="http://schemas.microsoft.com/office/drawing/2014/main" id="{A61DB7AC-73DE-1D9A-38E1-0252BEE8CBD9}"/>
                </a:ext>
              </a:extLst>
            </p:cNvPr>
            <p:cNvCxnSpPr>
              <a:cxnSpLocks/>
            </p:cNvCxnSpPr>
            <p:nvPr/>
          </p:nvCxnSpPr>
          <p:spPr>
            <a:xfrm>
              <a:off x="9776070" y="5805659"/>
              <a:ext cx="1711736" cy="0"/>
            </a:xfrm>
            <a:prstGeom prst="straightConnector1">
              <a:avLst/>
            </a:prstGeom>
            <a:ln w="9525">
              <a:solidFill>
                <a:srgbClr val="338808"/>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19A5793-4695-1E2D-CE6B-8F6A933882A2}"/>
                </a:ext>
              </a:extLst>
            </p:cNvPr>
            <p:cNvCxnSpPr>
              <a:cxnSpLocks/>
            </p:cNvCxnSpPr>
            <p:nvPr/>
          </p:nvCxnSpPr>
          <p:spPr>
            <a:xfrm flipH="1">
              <a:off x="6896147" y="5811322"/>
              <a:ext cx="1646196" cy="0"/>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FC047E0-4D33-0D16-E6B5-C0313E8E90F7}"/>
                </a:ext>
              </a:extLst>
            </p:cNvPr>
            <p:cNvSpPr/>
            <p:nvPr/>
          </p:nvSpPr>
          <p:spPr>
            <a:xfrm rot="16200000">
              <a:off x="5459554" y="3214281"/>
              <a:ext cx="1756178" cy="14268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noProof="0">
                  <a:solidFill>
                    <a:srgbClr val="515B6B"/>
                  </a:solidFill>
                </a:rPr>
                <a:t>Inflation </a:t>
              </a:r>
              <a:r>
                <a:rPr lang="en-GB" sz="1200" b="1">
                  <a:solidFill>
                    <a:srgbClr val="515B6B"/>
                  </a:solidFill>
                </a:rPr>
                <a:t>rate</a:t>
              </a:r>
              <a:endParaRPr lang="en-GB" sz="1200" b="1" noProof="0">
                <a:solidFill>
                  <a:srgbClr val="515B6B"/>
                </a:solidFill>
              </a:endParaRPr>
            </a:p>
          </p:txBody>
        </p:sp>
        <p:cxnSp>
          <p:nvCxnSpPr>
            <p:cNvPr id="10" name="Straight Arrow Connector 9">
              <a:extLst>
                <a:ext uri="{FF2B5EF4-FFF2-40B4-BE49-F238E27FC236}">
                  <a16:creationId xmlns:a16="http://schemas.microsoft.com/office/drawing/2014/main" id="{3DF67488-2ABF-DA5E-402D-22EF35D90263}"/>
                </a:ext>
              </a:extLst>
            </p:cNvPr>
            <p:cNvCxnSpPr>
              <a:cxnSpLocks/>
            </p:cNvCxnSpPr>
            <p:nvPr/>
          </p:nvCxnSpPr>
          <p:spPr>
            <a:xfrm flipV="1">
              <a:off x="6354642" y="1505169"/>
              <a:ext cx="0" cy="1184458"/>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AB92E04-330B-0611-7D4B-C5576F7F2CC1}"/>
                </a:ext>
              </a:extLst>
            </p:cNvPr>
            <p:cNvCxnSpPr>
              <a:cxnSpLocks/>
            </p:cNvCxnSpPr>
            <p:nvPr/>
          </p:nvCxnSpPr>
          <p:spPr>
            <a:xfrm>
              <a:off x="6335186" y="3887483"/>
              <a:ext cx="0" cy="1269147"/>
            </a:xfrm>
            <a:prstGeom prst="straightConnector1">
              <a:avLst/>
            </a:prstGeom>
            <a:ln w="12700">
              <a:solidFill>
                <a:srgbClr val="338808"/>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9A7D586-5584-26F7-85E0-095AFF8273C1}"/>
                </a:ext>
              </a:extLst>
            </p:cNvPr>
            <p:cNvSpPr>
              <a:spLocks noChangeAspect="1"/>
            </p:cNvSpPr>
            <p:nvPr/>
          </p:nvSpPr>
          <p:spPr>
            <a:xfrm>
              <a:off x="6816520" y="1409008"/>
              <a:ext cx="4751598" cy="3860141"/>
            </a:xfrm>
            <a:prstGeom prst="rect">
              <a:avLst/>
            </a:prstGeom>
            <a:solidFill>
              <a:srgbClr val="F7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19E5B2-7223-B4E8-DFC7-0905F4F31123}"/>
                </a:ext>
              </a:extLst>
            </p:cNvPr>
            <p:cNvSpPr>
              <a:spLocks noChangeAspect="1"/>
            </p:cNvSpPr>
            <p:nvPr/>
          </p:nvSpPr>
          <p:spPr>
            <a:xfrm>
              <a:off x="6896147" y="3401168"/>
              <a:ext cx="1831350" cy="1745673"/>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AFD741DC-AD75-325A-6102-7759E44C4CB2}"/>
                </a:ext>
              </a:extLst>
            </p:cNvPr>
            <p:cNvSpPr txBox="1"/>
            <p:nvPr/>
          </p:nvSpPr>
          <p:spPr>
            <a:xfrm>
              <a:off x="6998342" y="4156450"/>
              <a:ext cx="1675473" cy="338554"/>
            </a:xfrm>
            <a:prstGeom prst="rect">
              <a:avLst/>
            </a:prstGeom>
            <a:noFill/>
          </p:spPr>
          <p:txBody>
            <a:bodyPr wrap="square" anchor="ctr">
              <a:spAutoFit/>
            </a:bodyPr>
            <a:lstStyle/>
            <a:p>
              <a:pPr algn="ctr"/>
              <a:r>
                <a:rPr lang="en-GB" sz="1600" b="1" noProof="0">
                  <a:solidFill>
                    <a:srgbClr val="515B6B"/>
                  </a:solidFill>
                </a:rPr>
                <a:t>Recessionary</a:t>
              </a:r>
              <a:endParaRPr lang="en-US" sz="1600">
                <a:solidFill>
                  <a:srgbClr val="515B6B"/>
                </a:solidFill>
              </a:endParaRPr>
            </a:p>
          </p:txBody>
        </p:sp>
        <p:grpSp>
          <p:nvGrpSpPr>
            <p:cNvPr id="17" name="Group 16">
              <a:extLst>
                <a:ext uri="{FF2B5EF4-FFF2-40B4-BE49-F238E27FC236}">
                  <a16:creationId xmlns:a16="http://schemas.microsoft.com/office/drawing/2014/main" id="{ACC28291-685A-B641-85D2-496E1862DAFE}"/>
                </a:ext>
              </a:extLst>
            </p:cNvPr>
            <p:cNvGrpSpPr/>
            <p:nvPr/>
          </p:nvGrpSpPr>
          <p:grpSpPr>
            <a:xfrm>
              <a:off x="8829692" y="1505169"/>
              <a:ext cx="2658115" cy="3651461"/>
              <a:chOff x="9368548" y="1505169"/>
              <a:chExt cx="2427030" cy="3651461"/>
            </a:xfrm>
          </p:grpSpPr>
          <p:sp>
            <p:nvSpPr>
              <p:cNvPr id="18" name="Rectangle 17">
                <a:extLst>
                  <a:ext uri="{FF2B5EF4-FFF2-40B4-BE49-F238E27FC236}">
                    <a16:creationId xmlns:a16="http://schemas.microsoft.com/office/drawing/2014/main" id="{03523D6A-9775-A7B2-F851-CE95348F8C73}"/>
                  </a:ext>
                </a:extLst>
              </p:cNvPr>
              <p:cNvSpPr>
                <a:spLocks noChangeAspect="1"/>
              </p:cNvSpPr>
              <p:nvPr/>
            </p:nvSpPr>
            <p:spPr>
              <a:xfrm>
                <a:off x="9368548" y="1505169"/>
                <a:ext cx="2427030" cy="1780453"/>
              </a:xfrm>
              <a:prstGeom prst="rect">
                <a:avLst/>
              </a:prstGeom>
              <a:noFill/>
              <a:ln w="19050">
                <a:solidFill>
                  <a:srgbClr val="D9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692A7C3A-136D-A34A-7326-8D056D4E1958}"/>
                  </a:ext>
                </a:extLst>
              </p:cNvPr>
              <p:cNvSpPr txBox="1"/>
              <p:nvPr/>
            </p:nvSpPr>
            <p:spPr>
              <a:xfrm>
                <a:off x="10059947" y="2279420"/>
                <a:ext cx="1044230" cy="338554"/>
              </a:xfrm>
              <a:prstGeom prst="rect">
                <a:avLst/>
              </a:prstGeom>
              <a:noFill/>
            </p:spPr>
            <p:txBody>
              <a:bodyPr wrap="square" anchor="ctr">
                <a:spAutoFit/>
              </a:bodyPr>
              <a:lstStyle/>
              <a:p>
                <a:pPr algn="ctr"/>
                <a:r>
                  <a:rPr lang="en-GB" sz="1600" b="1" noProof="0">
                    <a:solidFill>
                      <a:srgbClr val="515B6B"/>
                    </a:solidFill>
                  </a:rPr>
                  <a:t>Inflation</a:t>
                </a:r>
                <a:endParaRPr lang="en-US" sz="1600">
                  <a:solidFill>
                    <a:srgbClr val="515B6B"/>
                  </a:solidFill>
                </a:endParaRPr>
              </a:p>
            </p:txBody>
          </p:sp>
          <p:sp>
            <p:nvSpPr>
              <p:cNvPr id="20" name="Rectangle 19">
                <a:extLst>
                  <a:ext uri="{FF2B5EF4-FFF2-40B4-BE49-F238E27FC236}">
                    <a16:creationId xmlns:a16="http://schemas.microsoft.com/office/drawing/2014/main" id="{57A4594B-EB3A-B721-8661-AC5BA2B892DE}"/>
                  </a:ext>
                </a:extLst>
              </p:cNvPr>
              <p:cNvSpPr>
                <a:spLocks noChangeAspect="1"/>
              </p:cNvSpPr>
              <p:nvPr/>
            </p:nvSpPr>
            <p:spPr>
              <a:xfrm>
                <a:off x="9369854" y="3401168"/>
                <a:ext cx="1196407" cy="1755462"/>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53503C3C-C1CC-9849-4221-939525A8452F}"/>
                  </a:ext>
                </a:extLst>
              </p:cNvPr>
              <p:cNvSpPr txBox="1"/>
              <p:nvPr/>
            </p:nvSpPr>
            <p:spPr>
              <a:xfrm>
                <a:off x="9374329" y="4033775"/>
                <a:ext cx="1187458" cy="584775"/>
              </a:xfrm>
              <a:prstGeom prst="rect">
                <a:avLst/>
              </a:prstGeom>
              <a:noFill/>
            </p:spPr>
            <p:txBody>
              <a:bodyPr wrap="square" anchor="ctr">
                <a:spAutoFit/>
              </a:bodyPr>
              <a:lstStyle/>
              <a:p>
                <a:pPr algn="ctr"/>
                <a:r>
                  <a:rPr lang="en-GB" sz="1600" b="1">
                    <a:solidFill>
                      <a:srgbClr val="515B6B"/>
                    </a:solidFill>
                  </a:rPr>
                  <a:t>Soft landing</a:t>
                </a:r>
                <a:endParaRPr lang="en-US" sz="1600">
                  <a:solidFill>
                    <a:srgbClr val="515B6B"/>
                  </a:solidFill>
                </a:endParaRPr>
              </a:p>
            </p:txBody>
          </p:sp>
          <p:sp>
            <p:nvSpPr>
              <p:cNvPr id="22" name="Rectangle 21">
                <a:extLst>
                  <a:ext uri="{FF2B5EF4-FFF2-40B4-BE49-F238E27FC236}">
                    <a16:creationId xmlns:a16="http://schemas.microsoft.com/office/drawing/2014/main" id="{A49B8749-168D-361C-F59B-E51C79B986B4}"/>
                  </a:ext>
                </a:extLst>
              </p:cNvPr>
              <p:cNvSpPr>
                <a:spLocks noChangeAspect="1"/>
              </p:cNvSpPr>
              <p:nvPr/>
            </p:nvSpPr>
            <p:spPr>
              <a:xfrm>
                <a:off x="10640617" y="3401168"/>
                <a:ext cx="1154960" cy="1755462"/>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3" name="TextBox 22">
              <a:extLst>
                <a:ext uri="{FF2B5EF4-FFF2-40B4-BE49-F238E27FC236}">
                  <a16:creationId xmlns:a16="http://schemas.microsoft.com/office/drawing/2014/main" id="{AF38C471-73AA-2B64-90E6-AE587A1FB080}"/>
                </a:ext>
              </a:extLst>
            </p:cNvPr>
            <p:cNvSpPr txBox="1"/>
            <p:nvPr/>
          </p:nvSpPr>
          <p:spPr>
            <a:xfrm>
              <a:off x="10199673" y="4156885"/>
              <a:ext cx="1310321" cy="338554"/>
            </a:xfrm>
            <a:prstGeom prst="rect">
              <a:avLst/>
            </a:prstGeom>
            <a:noFill/>
          </p:spPr>
          <p:txBody>
            <a:bodyPr wrap="square" anchor="ctr">
              <a:spAutoFit/>
            </a:bodyPr>
            <a:lstStyle/>
            <a:p>
              <a:pPr algn="ctr"/>
              <a:r>
                <a:rPr lang="en-GB" sz="1600" b="1">
                  <a:solidFill>
                    <a:srgbClr val="515B6B"/>
                  </a:solidFill>
                </a:rPr>
                <a:t>Reflation</a:t>
              </a:r>
              <a:endParaRPr lang="en-US" sz="1600">
                <a:solidFill>
                  <a:srgbClr val="515B6B"/>
                </a:solidFill>
              </a:endParaRPr>
            </a:p>
          </p:txBody>
        </p:sp>
        <p:sp>
          <p:nvSpPr>
            <p:cNvPr id="24" name="Rectangle 23">
              <a:extLst>
                <a:ext uri="{FF2B5EF4-FFF2-40B4-BE49-F238E27FC236}">
                  <a16:creationId xmlns:a16="http://schemas.microsoft.com/office/drawing/2014/main" id="{67073C29-438B-C35B-A004-89D51BB9D74B}"/>
                </a:ext>
              </a:extLst>
            </p:cNvPr>
            <p:cNvSpPr>
              <a:spLocks noChangeAspect="1"/>
            </p:cNvSpPr>
            <p:nvPr/>
          </p:nvSpPr>
          <p:spPr>
            <a:xfrm>
              <a:off x="6896147" y="1505169"/>
              <a:ext cx="1831350" cy="1780453"/>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C65B9BB3-FA56-A76C-2FEC-7DF7412AFA63}"/>
                </a:ext>
              </a:extLst>
            </p:cNvPr>
            <p:cNvSpPr txBox="1"/>
            <p:nvPr/>
          </p:nvSpPr>
          <p:spPr>
            <a:xfrm>
              <a:off x="6887860" y="2279420"/>
              <a:ext cx="1839638" cy="338554"/>
            </a:xfrm>
            <a:prstGeom prst="rect">
              <a:avLst/>
            </a:prstGeom>
            <a:noFill/>
          </p:spPr>
          <p:txBody>
            <a:bodyPr wrap="square" anchor="ctr">
              <a:spAutoFit/>
            </a:bodyPr>
            <a:lstStyle/>
            <a:p>
              <a:pPr algn="ctr"/>
              <a:r>
                <a:rPr lang="en-GB" sz="1600" b="1" noProof="0">
                  <a:solidFill>
                    <a:srgbClr val="515B6B"/>
                  </a:solidFill>
                </a:rPr>
                <a:t>Stagflation</a:t>
              </a:r>
              <a:endParaRPr lang="en-US" sz="1600">
                <a:solidFill>
                  <a:srgbClr val="515B6B"/>
                </a:solidFill>
              </a:endParaRPr>
            </a:p>
          </p:txBody>
        </p:sp>
        <p:sp>
          <p:nvSpPr>
            <p:cNvPr id="26" name="TextBox 25">
              <a:extLst>
                <a:ext uri="{FF2B5EF4-FFF2-40B4-BE49-F238E27FC236}">
                  <a16:creationId xmlns:a16="http://schemas.microsoft.com/office/drawing/2014/main" id="{1841600A-2DE9-E38D-E04B-22461ABF43AC}"/>
                </a:ext>
              </a:extLst>
            </p:cNvPr>
            <p:cNvSpPr txBox="1"/>
            <p:nvPr/>
          </p:nvSpPr>
          <p:spPr>
            <a:xfrm>
              <a:off x="8542343" y="5323677"/>
              <a:ext cx="483835" cy="307778"/>
            </a:xfrm>
            <a:prstGeom prst="rect">
              <a:avLst/>
            </a:prstGeom>
            <a:noFill/>
          </p:spPr>
          <p:txBody>
            <a:bodyPr wrap="square">
              <a:spAutoFit/>
            </a:bodyPr>
            <a:lstStyle/>
            <a:p>
              <a:pPr algn="ctr"/>
              <a:r>
                <a:rPr lang="en-GB" sz="1400">
                  <a:solidFill>
                    <a:srgbClr val="515B6B"/>
                  </a:solidFill>
                </a:rPr>
                <a:t>0%</a:t>
              </a:r>
              <a:endParaRPr lang="en-US" sz="1400">
                <a:solidFill>
                  <a:srgbClr val="515B6B"/>
                </a:solidFill>
              </a:endParaRPr>
            </a:p>
          </p:txBody>
        </p:sp>
        <p:sp>
          <p:nvSpPr>
            <p:cNvPr id="27" name="TextBox 26">
              <a:extLst>
                <a:ext uri="{FF2B5EF4-FFF2-40B4-BE49-F238E27FC236}">
                  <a16:creationId xmlns:a16="http://schemas.microsoft.com/office/drawing/2014/main" id="{56CB13FF-87DC-833E-47E8-AD09241947F5}"/>
                </a:ext>
              </a:extLst>
            </p:cNvPr>
            <p:cNvSpPr txBox="1"/>
            <p:nvPr/>
          </p:nvSpPr>
          <p:spPr>
            <a:xfrm>
              <a:off x="7574692" y="5323677"/>
              <a:ext cx="654136" cy="307778"/>
            </a:xfrm>
            <a:prstGeom prst="rect">
              <a:avLst/>
            </a:prstGeom>
            <a:noFill/>
          </p:spPr>
          <p:txBody>
            <a:bodyPr wrap="square">
              <a:spAutoFit/>
            </a:bodyPr>
            <a:lstStyle/>
            <a:p>
              <a:pPr algn="ctr"/>
              <a:r>
                <a:rPr lang="en-GB" sz="1400">
                  <a:solidFill>
                    <a:srgbClr val="515B6B"/>
                  </a:solidFill>
                </a:rPr>
                <a:t>&lt;-2%</a:t>
              </a:r>
              <a:endParaRPr lang="en-US" sz="1400">
                <a:solidFill>
                  <a:srgbClr val="515B6B"/>
                </a:solidFill>
              </a:endParaRPr>
            </a:p>
          </p:txBody>
        </p:sp>
        <p:sp>
          <p:nvSpPr>
            <p:cNvPr id="28" name="TextBox 27">
              <a:extLst>
                <a:ext uri="{FF2B5EF4-FFF2-40B4-BE49-F238E27FC236}">
                  <a16:creationId xmlns:a16="http://schemas.microsoft.com/office/drawing/2014/main" id="{6F8501FA-3AFB-E40E-B4C7-CF1620A9B674}"/>
                </a:ext>
              </a:extLst>
            </p:cNvPr>
            <p:cNvSpPr txBox="1"/>
            <p:nvPr/>
          </p:nvSpPr>
          <p:spPr>
            <a:xfrm>
              <a:off x="9468961" y="5323677"/>
              <a:ext cx="605789" cy="307778"/>
            </a:xfrm>
            <a:prstGeom prst="rect">
              <a:avLst/>
            </a:prstGeom>
            <a:noFill/>
          </p:spPr>
          <p:txBody>
            <a:bodyPr wrap="square">
              <a:spAutoFit/>
            </a:bodyPr>
            <a:lstStyle/>
            <a:p>
              <a:pPr algn="ctr"/>
              <a:r>
                <a:rPr lang="en-GB" sz="1400">
                  <a:solidFill>
                    <a:srgbClr val="515B6B"/>
                  </a:solidFill>
                </a:rPr>
                <a:t>&lt;1%</a:t>
              </a:r>
              <a:endParaRPr lang="en-US" sz="1400">
                <a:solidFill>
                  <a:srgbClr val="515B6B"/>
                </a:solidFill>
              </a:endParaRPr>
            </a:p>
          </p:txBody>
        </p:sp>
        <p:sp>
          <p:nvSpPr>
            <p:cNvPr id="29" name="TextBox 28">
              <a:extLst>
                <a:ext uri="{FF2B5EF4-FFF2-40B4-BE49-F238E27FC236}">
                  <a16:creationId xmlns:a16="http://schemas.microsoft.com/office/drawing/2014/main" id="{061A7A9E-F1AF-2A7B-B5FB-9171C14F188B}"/>
                </a:ext>
              </a:extLst>
            </p:cNvPr>
            <p:cNvSpPr txBox="1"/>
            <p:nvPr/>
          </p:nvSpPr>
          <p:spPr>
            <a:xfrm>
              <a:off x="10353019" y="5323677"/>
              <a:ext cx="441272" cy="301574"/>
            </a:xfrm>
            <a:prstGeom prst="rect">
              <a:avLst/>
            </a:prstGeom>
            <a:noFill/>
          </p:spPr>
          <p:txBody>
            <a:bodyPr wrap="square">
              <a:spAutoFit/>
            </a:bodyPr>
            <a:lstStyle/>
            <a:p>
              <a:pPr algn="ctr"/>
              <a:r>
                <a:rPr lang="en-GB" sz="1400">
                  <a:solidFill>
                    <a:srgbClr val="515B6B"/>
                  </a:solidFill>
                </a:rPr>
                <a:t>3%</a:t>
              </a:r>
              <a:endParaRPr lang="en-US" sz="1400">
                <a:solidFill>
                  <a:srgbClr val="515B6B"/>
                </a:solidFill>
              </a:endParaRPr>
            </a:p>
          </p:txBody>
        </p:sp>
        <p:sp>
          <p:nvSpPr>
            <p:cNvPr id="30" name="TextBox 29">
              <a:extLst>
                <a:ext uri="{FF2B5EF4-FFF2-40B4-BE49-F238E27FC236}">
                  <a16:creationId xmlns:a16="http://schemas.microsoft.com/office/drawing/2014/main" id="{C60DA4AC-FEA3-CC43-78F1-006F076DF73B}"/>
                </a:ext>
              </a:extLst>
            </p:cNvPr>
            <p:cNvSpPr txBox="1"/>
            <p:nvPr/>
          </p:nvSpPr>
          <p:spPr>
            <a:xfrm>
              <a:off x="11149957" y="5323677"/>
              <a:ext cx="605789" cy="307778"/>
            </a:xfrm>
            <a:prstGeom prst="rect">
              <a:avLst/>
            </a:prstGeom>
            <a:noFill/>
          </p:spPr>
          <p:txBody>
            <a:bodyPr wrap="square">
              <a:spAutoFit/>
            </a:bodyPr>
            <a:lstStyle/>
            <a:p>
              <a:pPr algn="ctr"/>
              <a:r>
                <a:rPr lang="en-GB" sz="1400">
                  <a:solidFill>
                    <a:srgbClr val="515B6B"/>
                  </a:solidFill>
                </a:rPr>
                <a:t>4%+</a:t>
              </a:r>
              <a:endParaRPr lang="en-US" sz="1400">
                <a:solidFill>
                  <a:srgbClr val="515B6B"/>
                </a:solidFill>
              </a:endParaRPr>
            </a:p>
          </p:txBody>
        </p:sp>
        <p:sp>
          <p:nvSpPr>
            <p:cNvPr id="31" name="TextBox 30">
              <a:extLst>
                <a:ext uri="{FF2B5EF4-FFF2-40B4-BE49-F238E27FC236}">
                  <a16:creationId xmlns:a16="http://schemas.microsoft.com/office/drawing/2014/main" id="{70ED7879-4CC9-40EE-E713-67956C88D03C}"/>
                </a:ext>
              </a:extLst>
            </p:cNvPr>
            <p:cNvSpPr txBox="1"/>
            <p:nvPr/>
          </p:nvSpPr>
          <p:spPr>
            <a:xfrm>
              <a:off x="6144126" y="4929067"/>
              <a:ext cx="737835" cy="307777"/>
            </a:xfrm>
            <a:prstGeom prst="rect">
              <a:avLst/>
            </a:prstGeom>
            <a:noFill/>
          </p:spPr>
          <p:txBody>
            <a:bodyPr wrap="square">
              <a:spAutoFit/>
            </a:bodyPr>
            <a:lstStyle/>
            <a:p>
              <a:pPr algn="r"/>
              <a:r>
                <a:rPr lang="en-GB" sz="1400">
                  <a:solidFill>
                    <a:srgbClr val="515B6B"/>
                  </a:solidFill>
                </a:rPr>
                <a:t>&lt;0%</a:t>
              </a:r>
              <a:endParaRPr lang="en-US" sz="1400">
                <a:solidFill>
                  <a:srgbClr val="515B6B"/>
                </a:solidFill>
              </a:endParaRPr>
            </a:p>
          </p:txBody>
        </p:sp>
        <p:sp>
          <p:nvSpPr>
            <p:cNvPr id="32" name="TextBox 31">
              <a:extLst>
                <a:ext uri="{FF2B5EF4-FFF2-40B4-BE49-F238E27FC236}">
                  <a16:creationId xmlns:a16="http://schemas.microsoft.com/office/drawing/2014/main" id="{7A5F19A9-45FD-B9A7-3D48-5778BE57DA6D}"/>
                </a:ext>
              </a:extLst>
            </p:cNvPr>
            <p:cNvSpPr txBox="1"/>
            <p:nvPr/>
          </p:nvSpPr>
          <p:spPr>
            <a:xfrm>
              <a:off x="6144126" y="3771067"/>
              <a:ext cx="737835" cy="307777"/>
            </a:xfrm>
            <a:prstGeom prst="rect">
              <a:avLst/>
            </a:prstGeom>
            <a:noFill/>
          </p:spPr>
          <p:txBody>
            <a:bodyPr wrap="square">
              <a:spAutoFit/>
            </a:bodyPr>
            <a:lstStyle/>
            <a:p>
              <a:pPr algn="r"/>
              <a:r>
                <a:rPr lang="en-GB" sz="1400">
                  <a:solidFill>
                    <a:srgbClr val="515B6B"/>
                  </a:solidFill>
                </a:rPr>
                <a:t>2%</a:t>
              </a:r>
              <a:endParaRPr lang="en-US" sz="1400">
                <a:solidFill>
                  <a:srgbClr val="515B6B"/>
                </a:solidFill>
              </a:endParaRPr>
            </a:p>
          </p:txBody>
        </p:sp>
        <p:sp>
          <p:nvSpPr>
            <p:cNvPr id="33" name="TextBox 32">
              <a:extLst>
                <a:ext uri="{FF2B5EF4-FFF2-40B4-BE49-F238E27FC236}">
                  <a16:creationId xmlns:a16="http://schemas.microsoft.com/office/drawing/2014/main" id="{0411256B-7F25-58C0-3B8E-7F9ACB01AEB2}"/>
                </a:ext>
              </a:extLst>
            </p:cNvPr>
            <p:cNvSpPr txBox="1"/>
            <p:nvPr/>
          </p:nvSpPr>
          <p:spPr>
            <a:xfrm>
              <a:off x="6144126" y="2613067"/>
              <a:ext cx="737835" cy="307777"/>
            </a:xfrm>
            <a:prstGeom prst="rect">
              <a:avLst/>
            </a:prstGeom>
            <a:noFill/>
          </p:spPr>
          <p:txBody>
            <a:bodyPr wrap="square">
              <a:spAutoFit/>
            </a:bodyPr>
            <a:lstStyle/>
            <a:p>
              <a:pPr algn="r"/>
              <a:r>
                <a:rPr lang="en-GB" sz="1400">
                  <a:solidFill>
                    <a:srgbClr val="515B6B"/>
                  </a:solidFill>
                </a:rPr>
                <a:t>4%</a:t>
              </a:r>
              <a:endParaRPr lang="en-US" sz="1400">
                <a:solidFill>
                  <a:srgbClr val="515B6B"/>
                </a:solidFill>
              </a:endParaRPr>
            </a:p>
          </p:txBody>
        </p:sp>
        <p:sp>
          <p:nvSpPr>
            <p:cNvPr id="34" name="TextBox 33">
              <a:extLst>
                <a:ext uri="{FF2B5EF4-FFF2-40B4-BE49-F238E27FC236}">
                  <a16:creationId xmlns:a16="http://schemas.microsoft.com/office/drawing/2014/main" id="{8AEF73BA-5FC3-3DAD-3701-3CF5D499A6E4}"/>
                </a:ext>
              </a:extLst>
            </p:cNvPr>
            <p:cNvSpPr txBox="1"/>
            <p:nvPr/>
          </p:nvSpPr>
          <p:spPr>
            <a:xfrm>
              <a:off x="6144126" y="1455067"/>
              <a:ext cx="737835" cy="307777"/>
            </a:xfrm>
            <a:prstGeom prst="rect">
              <a:avLst/>
            </a:prstGeom>
            <a:noFill/>
          </p:spPr>
          <p:txBody>
            <a:bodyPr wrap="square">
              <a:spAutoFit/>
            </a:bodyPr>
            <a:lstStyle/>
            <a:p>
              <a:pPr algn="r"/>
              <a:r>
                <a:rPr lang="en-GB" sz="1400">
                  <a:solidFill>
                    <a:srgbClr val="515B6B"/>
                  </a:solidFill>
                </a:rPr>
                <a:t>5%+</a:t>
              </a:r>
              <a:endParaRPr lang="en-US" sz="1400">
                <a:solidFill>
                  <a:srgbClr val="515B6B"/>
                </a:solidFill>
              </a:endParaRPr>
            </a:p>
          </p:txBody>
        </p:sp>
      </p:grpSp>
      <p:sp>
        <p:nvSpPr>
          <p:cNvPr id="4" name="Title 3">
            <a:extLst>
              <a:ext uri="{FF2B5EF4-FFF2-40B4-BE49-F238E27FC236}">
                <a16:creationId xmlns:a16="http://schemas.microsoft.com/office/drawing/2014/main" id="{1F16FA4F-7667-A00A-A0E4-734C0DCAE3E7}"/>
              </a:ext>
            </a:extLst>
          </p:cNvPr>
          <p:cNvSpPr>
            <a:spLocks noGrp="1"/>
          </p:cNvSpPr>
          <p:nvPr>
            <p:ph type="title"/>
          </p:nvPr>
        </p:nvSpPr>
        <p:spPr>
          <a:xfrm>
            <a:off x="478800" y="410400"/>
            <a:ext cx="11232000" cy="306000"/>
          </a:xfrm>
        </p:spPr>
        <p:txBody>
          <a:bodyPr/>
          <a:lstStyle/>
          <a:p>
            <a:r>
              <a:rPr lang="en-GB"/>
              <a:t>Scenario 4: No landing – higher rates for even longer  </a:t>
            </a:r>
          </a:p>
        </p:txBody>
      </p:sp>
      <p:sp>
        <p:nvSpPr>
          <p:cNvPr id="5" name="Text Placeholder 4">
            <a:extLst>
              <a:ext uri="{FF2B5EF4-FFF2-40B4-BE49-F238E27FC236}">
                <a16:creationId xmlns:a16="http://schemas.microsoft.com/office/drawing/2014/main" id="{5ECE602D-17B4-1613-FE3C-6F30DD2E186D}"/>
              </a:ext>
            </a:extLst>
          </p:cNvPr>
          <p:cNvSpPr>
            <a:spLocks noGrp="1"/>
          </p:cNvSpPr>
          <p:nvPr>
            <p:ph type="body" sz="quarter" idx="19"/>
          </p:nvPr>
        </p:nvSpPr>
        <p:spPr/>
        <p:txBody>
          <a:bodyPr/>
          <a:lstStyle/>
          <a:p>
            <a:r>
              <a:rPr lang="en-GB" b="0" i="0">
                <a:solidFill>
                  <a:srgbClr val="20242B"/>
                </a:solidFill>
                <a:effectLst/>
                <a:latin typeface="Arial" panose="020B0604020202020204" pitchFamily="34" charset="0"/>
              </a:rPr>
              <a:t>Note: Inflation rate measured by US Core Personal Consumption Expenditures Price Index. Growth by US GDP per annum. </a:t>
            </a:r>
            <a:r>
              <a:rPr lang="en-GB" b="0" i="0">
                <a:solidFill>
                  <a:srgbClr val="333333"/>
                </a:solidFill>
                <a:effectLst/>
                <a:latin typeface="Arial" panose="020B0604020202020204" pitchFamily="34" charset="0"/>
              </a:rPr>
              <a:t>Source: Fidelity International, October 2023. </a:t>
            </a:r>
            <a:endParaRPr lang="en-GB">
              <a:latin typeface="Arial" panose="020B0604020202020204" pitchFamily="34" charset="0"/>
            </a:endParaRPr>
          </a:p>
        </p:txBody>
      </p:sp>
      <p:sp>
        <p:nvSpPr>
          <p:cNvPr id="12" name="Text Placeholder 5">
            <a:extLst>
              <a:ext uri="{FF2B5EF4-FFF2-40B4-BE49-F238E27FC236}">
                <a16:creationId xmlns:a16="http://schemas.microsoft.com/office/drawing/2014/main" id="{FAB91F2E-5115-8C0C-4D83-A5B9032C91CD}"/>
              </a:ext>
            </a:extLst>
          </p:cNvPr>
          <p:cNvSpPr txBox="1">
            <a:spLocks/>
          </p:cNvSpPr>
          <p:nvPr/>
        </p:nvSpPr>
        <p:spPr>
          <a:xfrm>
            <a:off x="456244" y="1218204"/>
            <a:ext cx="5471912" cy="215444"/>
          </a:xfrm>
          <a:prstGeom prst="rect">
            <a:avLst/>
          </a:prstGeom>
        </p:spPr>
        <p:txBody>
          <a:bodyPr vert="horz" lIns="0" tIns="0" rIns="0" bIns="0" rtlCol="0" anchor="t">
            <a:spAutoFit/>
          </a:bodyPr>
          <a:lstStyle>
            <a:lvl1pPr marL="0" indent="0" algn="l" defTabSz="914400" rtl="0" eaLnBrk="1" latinLnBrk="0" hangingPunct="1">
              <a:lnSpc>
                <a:spcPct val="100000"/>
              </a:lnSpc>
              <a:spcBef>
                <a:spcPts val="300"/>
              </a:spcBef>
              <a:spcAft>
                <a:spcPts val="300"/>
              </a:spcAft>
              <a:buClr>
                <a:srgbClr val="006193"/>
              </a:buClr>
              <a:buFont typeface="Wingdings" panose="05000000000000000000" pitchFamily="2" charset="2"/>
              <a:buNone/>
              <a:defRPr sz="1800" kern="1200">
                <a:solidFill>
                  <a:schemeClr val="tx2"/>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spcBef>
                <a:spcPts val="0"/>
              </a:spcBef>
              <a:spcAft>
                <a:spcPts val="0"/>
              </a:spcAft>
            </a:pPr>
            <a:r>
              <a:rPr lang="en-GB" sz="1400" b="1">
                <a:solidFill>
                  <a:schemeClr val="tx1"/>
                </a:solidFill>
                <a:latin typeface="Arial" panose="020B0604020202020204" pitchFamily="34" charset="0"/>
              </a:rPr>
              <a:t>Higher-for-longer rates with inflation staying sticky</a:t>
            </a:r>
          </a:p>
        </p:txBody>
      </p:sp>
      <p:sp>
        <p:nvSpPr>
          <p:cNvPr id="14" name="Text Placeholder 13">
            <a:extLst>
              <a:ext uri="{FF2B5EF4-FFF2-40B4-BE49-F238E27FC236}">
                <a16:creationId xmlns:a16="http://schemas.microsoft.com/office/drawing/2014/main" id="{3D2FAEC2-1398-2175-CEB2-A7102510C4DE}"/>
              </a:ext>
            </a:extLst>
          </p:cNvPr>
          <p:cNvSpPr>
            <a:spLocks noGrp="1"/>
          </p:cNvSpPr>
          <p:nvPr>
            <p:ph type="body" sz="quarter" idx="23"/>
          </p:nvPr>
        </p:nvSpPr>
        <p:spPr/>
        <p:txBody>
          <a:bodyPr/>
          <a:lstStyle/>
          <a:p>
            <a:r>
              <a:rPr lang="en-GB"/>
              <a:t>10% probability</a:t>
            </a:r>
          </a:p>
          <a:p>
            <a:endParaRPr lang="en-GB"/>
          </a:p>
        </p:txBody>
      </p:sp>
      <p:sp>
        <p:nvSpPr>
          <p:cNvPr id="2" name="Oval 1">
            <a:extLst>
              <a:ext uri="{FF2B5EF4-FFF2-40B4-BE49-F238E27FC236}">
                <a16:creationId xmlns:a16="http://schemas.microsoft.com/office/drawing/2014/main" id="{70077B4F-B1E5-F7A0-17F8-7AA339B2BC83}"/>
              </a:ext>
            </a:extLst>
          </p:cNvPr>
          <p:cNvSpPr/>
          <p:nvPr/>
        </p:nvSpPr>
        <p:spPr>
          <a:xfrm>
            <a:off x="10290315" y="2701856"/>
            <a:ext cx="566680" cy="556051"/>
          </a:xfrm>
          <a:prstGeom prst="ellipse">
            <a:avLst/>
          </a:prstGeom>
          <a:solidFill>
            <a:srgbClr val="82D4F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solidFill>
                  <a:schemeClr val="tx1"/>
                </a:solidFill>
              </a:rPr>
              <a:t>4</a:t>
            </a:r>
          </a:p>
        </p:txBody>
      </p:sp>
      <p:graphicFrame>
        <p:nvGraphicFramePr>
          <p:cNvPr id="36" name="Chart 35">
            <a:extLst>
              <a:ext uri="{FF2B5EF4-FFF2-40B4-BE49-F238E27FC236}">
                <a16:creationId xmlns:a16="http://schemas.microsoft.com/office/drawing/2014/main" id="{0C3FD84A-C394-4D47-A14E-8D5F3764746C}"/>
              </a:ext>
            </a:extLst>
          </p:cNvPr>
          <p:cNvGraphicFramePr>
            <a:graphicFrameLocks/>
          </p:cNvGraphicFramePr>
          <p:nvPr>
            <p:extLst>
              <p:ext uri="{D42A27DB-BD31-4B8C-83A1-F6EECF244321}">
                <p14:modId xmlns:p14="http://schemas.microsoft.com/office/powerpoint/2010/main" val="309761673"/>
              </p:ext>
            </p:extLst>
          </p:nvPr>
        </p:nvGraphicFramePr>
        <p:xfrm>
          <a:off x="479872" y="1612774"/>
          <a:ext cx="5507911" cy="4139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126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D034EA7-1F03-A99E-1443-CE31AF8AE1A9}"/>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 name="Title 5">
            <a:extLst>
              <a:ext uri="{FF2B5EF4-FFF2-40B4-BE49-F238E27FC236}">
                <a16:creationId xmlns:a16="http://schemas.microsoft.com/office/drawing/2014/main" id="{CEAD464F-01D7-439E-B805-9BC94037801F}"/>
              </a:ext>
            </a:extLst>
          </p:cNvPr>
          <p:cNvSpPr>
            <a:spLocks noGrp="1"/>
          </p:cNvSpPr>
          <p:nvPr>
            <p:ph type="title"/>
          </p:nvPr>
        </p:nvSpPr>
        <p:spPr>
          <a:xfrm>
            <a:off x="479873" y="320776"/>
            <a:ext cx="11524776" cy="304699"/>
          </a:xfrm>
        </p:spPr>
        <p:txBody>
          <a:bodyPr wrap="square" lIns="0" tIns="0" rIns="0" bIns="0" anchor="b">
            <a:spAutoFit/>
          </a:bodyPr>
          <a:lstStyle/>
          <a:p>
            <a:pPr>
              <a:lnSpc>
                <a:spcPct val="90000"/>
              </a:lnSpc>
            </a:pPr>
            <a:r>
              <a:rPr lang="en-GB">
                <a:solidFill>
                  <a:srgbClr val="20242B"/>
                </a:solidFill>
                <a:latin typeface="Arial"/>
                <a:cs typeface="Arial"/>
              </a:rPr>
              <a:t>Three</a:t>
            </a:r>
            <a:r>
              <a:rPr lang="en-GB" b="1" i="0" u="none" strike="noStrike">
                <a:solidFill>
                  <a:srgbClr val="20242B"/>
                </a:solidFill>
                <a:effectLst/>
                <a:latin typeface="Arial"/>
                <a:cs typeface="Arial"/>
              </a:rPr>
              <a:t> scenarios for China in 2024</a:t>
            </a:r>
            <a:endParaRPr lang="en-GB">
              <a:latin typeface="Arial"/>
              <a:cs typeface="Arial"/>
            </a:endParaRPr>
          </a:p>
        </p:txBody>
      </p:sp>
      <p:sp>
        <p:nvSpPr>
          <p:cNvPr id="5" name="Text Placeholder 3">
            <a:extLst>
              <a:ext uri="{FF2B5EF4-FFF2-40B4-BE49-F238E27FC236}">
                <a16:creationId xmlns:a16="http://schemas.microsoft.com/office/drawing/2014/main" id="{11B714A4-BAB1-D538-7964-0B5944584C26}"/>
              </a:ext>
            </a:extLst>
          </p:cNvPr>
          <p:cNvSpPr txBox="1">
            <a:spLocks/>
          </p:cNvSpPr>
          <p:nvPr/>
        </p:nvSpPr>
        <p:spPr>
          <a:xfrm>
            <a:off x="479873" y="6079281"/>
            <a:ext cx="11231819" cy="104622"/>
          </a:xfrm>
          <a:prstGeom prst="rect">
            <a:avLst/>
          </a:prstGeom>
        </p:spPr>
        <p:txBody>
          <a:bodyPr vert="horz" lIns="0" tIns="0" rIns="0" bIns="0" rtlCol="0" anchor="b">
            <a:sp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lnSpc>
                <a:spcPct val="90000"/>
              </a:lnSpc>
              <a:spcBef>
                <a:spcPts val="0"/>
              </a:spcBef>
              <a:buFont typeface="Arial" panose="020B0604020202020204" pitchFamily="34" charset="0"/>
              <a:buNone/>
            </a:pPr>
            <a:r>
              <a:rPr lang="en-GB">
                <a:latin typeface="Arial" panose="020B0604020202020204" pitchFamily="34" charset="0"/>
              </a:rPr>
              <a:t>Source: Fidelity International, October 2023.</a:t>
            </a:r>
          </a:p>
        </p:txBody>
      </p:sp>
      <p:sp>
        <p:nvSpPr>
          <p:cNvPr id="8" name="Rectangle 7">
            <a:extLst>
              <a:ext uri="{FF2B5EF4-FFF2-40B4-BE49-F238E27FC236}">
                <a16:creationId xmlns:a16="http://schemas.microsoft.com/office/drawing/2014/main" id="{99AD53D8-D0A1-A8A0-F46C-0959207AF30B}"/>
              </a:ext>
            </a:extLst>
          </p:cNvPr>
          <p:cNvSpPr/>
          <p:nvPr/>
        </p:nvSpPr>
        <p:spPr>
          <a:xfrm>
            <a:off x="2739821"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Growth</a:t>
            </a:r>
          </a:p>
        </p:txBody>
      </p:sp>
      <p:sp>
        <p:nvSpPr>
          <p:cNvPr id="9" name="Rectangle 8">
            <a:extLst>
              <a:ext uri="{FF2B5EF4-FFF2-40B4-BE49-F238E27FC236}">
                <a16:creationId xmlns:a16="http://schemas.microsoft.com/office/drawing/2014/main" id="{EBA245BD-738B-56CA-EF72-510B903D6600}"/>
              </a:ext>
            </a:extLst>
          </p:cNvPr>
          <p:cNvSpPr/>
          <p:nvPr/>
        </p:nvSpPr>
        <p:spPr>
          <a:xfrm>
            <a:off x="4999769"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Inflation</a:t>
            </a:r>
          </a:p>
        </p:txBody>
      </p:sp>
      <p:sp>
        <p:nvSpPr>
          <p:cNvPr id="10" name="Rectangle 9">
            <a:extLst>
              <a:ext uri="{FF2B5EF4-FFF2-40B4-BE49-F238E27FC236}">
                <a16:creationId xmlns:a16="http://schemas.microsoft.com/office/drawing/2014/main" id="{6917B8CF-6F5F-1A7C-6500-DE824670A244}"/>
              </a:ext>
            </a:extLst>
          </p:cNvPr>
          <p:cNvSpPr/>
          <p:nvPr/>
        </p:nvSpPr>
        <p:spPr>
          <a:xfrm>
            <a:off x="7259717"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Monetary policy</a:t>
            </a:r>
          </a:p>
        </p:txBody>
      </p:sp>
      <p:sp>
        <p:nvSpPr>
          <p:cNvPr id="11" name="Rectangle 10">
            <a:extLst>
              <a:ext uri="{FF2B5EF4-FFF2-40B4-BE49-F238E27FC236}">
                <a16:creationId xmlns:a16="http://schemas.microsoft.com/office/drawing/2014/main" id="{93CCC5EC-6FBB-0816-BE89-ADBD41CF57C8}"/>
              </a:ext>
            </a:extLst>
          </p:cNvPr>
          <p:cNvSpPr/>
          <p:nvPr/>
        </p:nvSpPr>
        <p:spPr>
          <a:xfrm>
            <a:off x="9519666"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Fiscal policy</a:t>
            </a:r>
          </a:p>
        </p:txBody>
      </p:sp>
      <p:sp>
        <p:nvSpPr>
          <p:cNvPr id="13" name="Rectangle 12">
            <a:extLst>
              <a:ext uri="{FF2B5EF4-FFF2-40B4-BE49-F238E27FC236}">
                <a16:creationId xmlns:a16="http://schemas.microsoft.com/office/drawing/2014/main" id="{3C6C72A1-474B-31AF-B1AC-78BB31AEDB4F}"/>
              </a:ext>
            </a:extLst>
          </p:cNvPr>
          <p:cNvSpPr/>
          <p:nvPr/>
        </p:nvSpPr>
        <p:spPr>
          <a:xfrm>
            <a:off x="479873" y="1610271"/>
            <a:ext cx="2192909" cy="1409720"/>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1:</a:t>
            </a:r>
          </a:p>
          <a:p>
            <a:r>
              <a:rPr lang="en-US" sz="2000" b="1" noProof="0"/>
              <a:t>Controlled stabilisation</a:t>
            </a:r>
          </a:p>
          <a:p>
            <a:endParaRPr lang="en-US" sz="2000" b="1" noProof="0"/>
          </a:p>
        </p:txBody>
      </p:sp>
      <p:sp>
        <p:nvSpPr>
          <p:cNvPr id="14" name="Rectangle 13">
            <a:extLst>
              <a:ext uri="{FF2B5EF4-FFF2-40B4-BE49-F238E27FC236}">
                <a16:creationId xmlns:a16="http://schemas.microsoft.com/office/drawing/2014/main" id="{5EA14DEE-E72A-11D8-D6B3-11E0FB09F876}"/>
              </a:ext>
            </a:extLst>
          </p:cNvPr>
          <p:cNvSpPr/>
          <p:nvPr/>
        </p:nvSpPr>
        <p:spPr>
          <a:xfrm>
            <a:off x="2739821" y="1610271"/>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noProof="0">
                <a:ln>
                  <a:noFill/>
                </a:ln>
                <a:solidFill>
                  <a:srgbClr val="20242B"/>
                </a:solidFill>
                <a:effectLst/>
                <a:uLnTx/>
                <a:uFillTx/>
                <a:latin typeface="Arial"/>
                <a:ea typeface="+mn-ea"/>
                <a:cs typeface="+mn-cs"/>
              </a:rPr>
              <a:t>The pace of recovery gradually gains momentum as consumption continues to lead. External demand slows moderately but downside pressures will be partially offset by </a:t>
            </a:r>
            <a:r>
              <a:rPr lang="en-GB" sz="900">
                <a:solidFill>
                  <a:srgbClr val="20242B"/>
                </a:solidFill>
                <a:latin typeface="Arial"/>
              </a:rPr>
              <a:t>a recovery in domestic</a:t>
            </a:r>
            <a:r>
              <a:rPr kumimoji="0" lang="en-GB" sz="900" b="0" i="0" u="none" strike="noStrike" kern="1200" cap="none" spc="0" normalizeH="0" baseline="0" noProof="0">
                <a:ln>
                  <a:noFill/>
                </a:ln>
                <a:solidFill>
                  <a:srgbClr val="20242B"/>
                </a:solidFill>
                <a:effectLst/>
                <a:uLnTx/>
                <a:uFillTx/>
                <a:latin typeface="Arial"/>
                <a:ea typeface="+mn-ea"/>
                <a:cs typeface="+mn-cs"/>
              </a:rPr>
              <a:t> demand. Growth stabilises in line with the government’s growth target.</a:t>
            </a:r>
            <a:r>
              <a:rPr lang="en-GB" sz="900">
                <a:solidFill>
                  <a:srgbClr val="20242B"/>
                </a:solidFill>
                <a:latin typeface="Arial"/>
              </a:rPr>
              <a:t> </a:t>
            </a:r>
            <a:endParaRPr kumimoji="0" lang="en-GB" sz="900" b="0" i="0" u="none" strike="noStrike" kern="1200" cap="none" spc="0" normalizeH="0" baseline="0" noProof="0">
              <a:ln>
                <a:noFill/>
              </a:ln>
              <a:solidFill>
                <a:srgbClr val="20242B"/>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25CD0EE1-C233-EE04-CCEC-C22C9AF1A738}"/>
              </a:ext>
            </a:extLst>
          </p:cNvPr>
          <p:cNvSpPr/>
          <p:nvPr/>
        </p:nvSpPr>
        <p:spPr>
          <a:xfrm>
            <a:off x="4999769" y="1610271"/>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noProof="0">
                <a:ln>
                  <a:noFill/>
                </a:ln>
                <a:solidFill>
                  <a:schemeClr val="tx1"/>
                </a:solidFill>
                <a:effectLst/>
                <a:uLnTx/>
                <a:uFillTx/>
                <a:latin typeface="Arial"/>
                <a:ea typeface="+mn-ea"/>
                <a:cs typeface="+mn-cs"/>
              </a:rPr>
              <a:t>CPI and PPI rebound initially on the back of </a:t>
            </a:r>
            <a:r>
              <a:rPr lang="en-GB" sz="900">
                <a:solidFill>
                  <a:schemeClr val="tx1"/>
                </a:solidFill>
                <a:latin typeface="Arial"/>
              </a:rPr>
              <a:t>a recovery</a:t>
            </a:r>
            <a:r>
              <a:rPr kumimoji="0" lang="en-GB" sz="900" b="0" i="0" u="none" strike="noStrike" kern="1200" cap="none" spc="0" normalizeH="0" baseline="0" noProof="0">
                <a:ln>
                  <a:noFill/>
                </a:ln>
                <a:solidFill>
                  <a:schemeClr val="tx1"/>
                </a:solidFill>
                <a:effectLst/>
                <a:uLnTx/>
                <a:uFillTx/>
                <a:latin typeface="Arial"/>
                <a:ea typeface="+mn-ea"/>
                <a:cs typeface="+mn-cs"/>
              </a:rPr>
              <a:t> in domestic demand. </a:t>
            </a:r>
            <a:r>
              <a:rPr lang="en-GB" sz="900">
                <a:solidFill>
                  <a:schemeClr val="tx1"/>
                </a:solidFill>
                <a:latin typeface="Arial"/>
              </a:rPr>
              <a:t>I</a:t>
            </a:r>
            <a:r>
              <a:rPr kumimoji="0" lang="en-GB" sz="900" b="0" i="0" u="none" strike="noStrike" kern="1200" cap="none" spc="0" normalizeH="0" baseline="0" noProof="0" err="1">
                <a:ln>
                  <a:noFill/>
                </a:ln>
                <a:solidFill>
                  <a:schemeClr val="tx1"/>
                </a:solidFill>
                <a:effectLst/>
                <a:uLnTx/>
                <a:uFillTx/>
                <a:latin typeface="Arial"/>
                <a:ea typeface="+mn-ea"/>
                <a:cs typeface="+mn-cs"/>
              </a:rPr>
              <a:t>nflation</a:t>
            </a:r>
            <a:r>
              <a:rPr lang="en-GB" sz="900">
                <a:solidFill>
                  <a:schemeClr val="tx1"/>
                </a:solidFill>
                <a:latin typeface="Arial"/>
              </a:rPr>
              <a:t> </a:t>
            </a:r>
            <a:r>
              <a:rPr kumimoji="0" lang="en-GB" sz="900" b="0" i="0" u="none" strike="noStrike" kern="1200" cap="none" spc="0" normalizeH="0" baseline="0" noProof="0">
                <a:ln>
                  <a:noFill/>
                </a:ln>
                <a:solidFill>
                  <a:schemeClr val="tx1"/>
                </a:solidFill>
                <a:effectLst/>
                <a:uLnTx/>
                <a:uFillTx/>
                <a:latin typeface="Arial"/>
                <a:ea typeface="+mn-ea"/>
                <a:cs typeface="+mn-cs"/>
              </a:rPr>
              <a:t>stabilises slightly below target over the medium term.</a:t>
            </a:r>
          </a:p>
        </p:txBody>
      </p:sp>
      <p:sp>
        <p:nvSpPr>
          <p:cNvPr id="16" name="Rectangle 15">
            <a:extLst>
              <a:ext uri="{FF2B5EF4-FFF2-40B4-BE49-F238E27FC236}">
                <a16:creationId xmlns:a16="http://schemas.microsoft.com/office/drawing/2014/main" id="{EFD26E86-D82F-827E-D6AC-B20C51795A03}"/>
              </a:ext>
            </a:extLst>
          </p:cNvPr>
          <p:cNvSpPr/>
          <p:nvPr/>
        </p:nvSpPr>
        <p:spPr>
          <a:xfrm>
            <a:off x="7259717" y="1610271"/>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a:ln>
                  <a:noFill/>
                </a:ln>
                <a:solidFill>
                  <a:schemeClr val="tx1"/>
                </a:solidFill>
                <a:effectLst/>
                <a:uLnTx/>
                <a:uFillTx/>
                <a:latin typeface="+mn-lt"/>
                <a:ea typeface="+mn-ea"/>
                <a:cs typeface="+mn-cs"/>
              </a:rPr>
              <a:t>Incremental easing to coordinate with fiscal stimulus, the PBoC gradually lowers both benchmark rates and the reserve requirement ratio to lower financing costs and provide ample liquidity support.</a:t>
            </a:r>
            <a:r>
              <a:rPr lang="en-GB" sz="900">
                <a:solidFill>
                  <a:schemeClr val="tx1"/>
                </a:solidFill>
              </a:rPr>
              <a:t> </a:t>
            </a:r>
            <a:endParaRPr kumimoji="0" lang="en-GB" sz="900" b="0" i="0" u="none" strike="noStrike" kern="1200" cap="none" spc="0" normalizeH="0" baseline="0">
              <a:ln>
                <a:noFill/>
              </a:ln>
              <a:solidFill>
                <a:schemeClr val="tx1"/>
              </a:solidFill>
              <a:effectLst/>
              <a:uLnTx/>
              <a:uFillTx/>
              <a:latin typeface="+mn-lt"/>
              <a:ea typeface="+mn-ea"/>
              <a:cs typeface="+mn-cs"/>
            </a:endParaRPr>
          </a:p>
        </p:txBody>
      </p:sp>
      <p:sp>
        <p:nvSpPr>
          <p:cNvPr id="17" name="Rectangle 16">
            <a:extLst>
              <a:ext uri="{FF2B5EF4-FFF2-40B4-BE49-F238E27FC236}">
                <a16:creationId xmlns:a16="http://schemas.microsoft.com/office/drawing/2014/main" id="{A29E675C-7853-74EA-7181-9C2980DCAF0B}"/>
              </a:ext>
            </a:extLst>
          </p:cNvPr>
          <p:cNvSpPr/>
          <p:nvPr/>
        </p:nvSpPr>
        <p:spPr>
          <a:xfrm>
            <a:off x="9519666" y="1610271"/>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a:solidFill>
                  <a:srgbClr val="20242B"/>
                </a:solidFill>
                <a:latin typeface="Arial"/>
              </a:rPr>
              <a:t>P</a:t>
            </a:r>
            <a:r>
              <a:rPr lang="en-GB" sz="900" b="0">
                <a:solidFill>
                  <a:srgbClr val="20242B"/>
                </a:solidFill>
                <a:latin typeface="Arial"/>
              </a:rPr>
              <a:t>olicymakers roll out proactive easing and de-risking plans to resolve structural issues in local government, property and banking sectors.</a:t>
            </a:r>
          </a:p>
        </p:txBody>
      </p:sp>
      <p:sp>
        <p:nvSpPr>
          <p:cNvPr id="18" name="Rectangle 17">
            <a:extLst>
              <a:ext uri="{FF2B5EF4-FFF2-40B4-BE49-F238E27FC236}">
                <a16:creationId xmlns:a16="http://schemas.microsoft.com/office/drawing/2014/main" id="{24B62D97-D8FC-1328-D2B9-B16BD65B10DC}"/>
              </a:ext>
            </a:extLst>
          </p:cNvPr>
          <p:cNvSpPr/>
          <p:nvPr/>
        </p:nvSpPr>
        <p:spPr>
          <a:xfrm>
            <a:off x="479873" y="3061564"/>
            <a:ext cx="2192909" cy="1409720"/>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2:</a:t>
            </a:r>
          </a:p>
          <a:p>
            <a:r>
              <a:rPr lang="en-US" sz="2000" b="1" noProof="0"/>
              <a:t>Serious slowdown</a:t>
            </a:r>
          </a:p>
          <a:p>
            <a:endParaRPr lang="en-US" sz="2000" b="1" noProof="0"/>
          </a:p>
        </p:txBody>
      </p:sp>
      <p:sp>
        <p:nvSpPr>
          <p:cNvPr id="19" name="Rectangle 18">
            <a:extLst>
              <a:ext uri="{FF2B5EF4-FFF2-40B4-BE49-F238E27FC236}">
                <a16:creationId xmlns:a16="http://schemas.microsoft.com/office/drawing/2014/main" id="{D002F7C6-419A-0D3E-561E-553E0E2F49A7}"/>
              </a:ext>
            </a:extLst>
          </p:cNvPr>
          <p:cNvSpPr/>
          <p:nvPr/>
        </p:nvSpPr>
        <p:spPr>
          <a:xfrm>
            <a:off x="2739821" y="3061564"/>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noProof="0">
                <a:ln>
                  <a:noFill/>
                </a:ln>
                <a:solidFill>
                  <a:srgbClr val="20242B"/>
                </a:solidFill>
                <a:effectLst/>
                <a:uLnTx/>
                <a:uFillTx/>
                <a:latin typeface="Arial"/>
                <a:ea typeface="+mn-ea"/>
                <a:cs typeface="+mn-cs"/>
              </a:rPr>
              <a:t>The economy faces stronger headwinds from domestic structural issues and a developed market slowdown. If financial market stress spreads, private and consumer confidence </a:t>
            </a:r>
            <a:r>
              <a:rPr lang="en-GB" sz="900">
                <a:solidFill>
                  <a:srgbClr val="20242B"/>
                </a:solidFill>
                <a:latin typeface="Arial"/>
              </a:rPr>
              <a:t>could be</a:t>
            </a:r>
            <a:r>
              <a:rPr kumimoji="0" lang="en-GB" sz="900" b="0" i="0" u="none" strike="noStrike" kern="1200" cap="none" spc="0" normalizeH="0" baseline="0" noProof="0">
                <a:ln>
                  <a:noFill/>
                </a:ln>
                <a:solidFill>
                  <a:srgbClr val="20242B"/>
                </a:solidFill>
                <a:effectLst/>
                <a:uLnTx/>
                <a:uFillTx/>
                <a:latin typeface="Arial"/>
                <a:ea typeface="+mn-ea"/>
                <a:cs typeface="+mn-cs"/>
              </a:rPr>
              <a:t> slow to return and growth would </a:t>
            </a:r>
            <a:r>
              <a:rPr lang="en-GB" sz="900">
                <a:solidFill>
                  <a:srgbClr val="20242B"/>
                </a:solidFill>
                <a:latin typeface="Arial"/>
              </a:rPr>
              <a:t>remain well below potential.</a:t>
            </a:r>
            <a:endParaRPr lang="en-GB" sz="900">
              <a:solidFill>
                <a:srgbClr val="20242B"/>
              </a:solidFill>
              <a:latin typeface="Arial"/>
              <a:cs typeface="Arial"/>
            </a:endParaRPr>
          </a:p>
        </p:txBody>
      </p:sp>
      <p:sp>
        <p:nvSpPr>
          <p:cNvPr id="20" name="Rectangle 19">
            <a:extLst>
              <a:ext uri="{FF2B5EF4-FFF2-40B4-BE49-F238E27FC236}">
                <a16:creationId xmlns:a16="http://schemas.microsoft.com/office/drawing/2014/main" id="{461FB5FE-ED86-139F-5ADC-BC6A4FB69E26}"/>
              </a:ext>
            </a:extLst>
          </p:cNvPr>
          <p:cNvSpPr/>
          <p:nvPr/>
        </p:nvSpPr>
        <p:spPr>
          <a:xfrm>
            <a:off x="4999769" y="3061564"/>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0242B"/>
                </a:solidFill>
                <a:effectLst/>
                <a:uLnTx/>
                <a:uFillTx/>
                <a:latin typeface="Arial"/>
                <a:ea typeface="+mn-ea"/>
                <a:cs typeface="+mn-cs"/>
              </a:rPr>
              <a:t>Both CPI and PPI gradually fall into deflation well below government targets.</a:t>
            </a:r>
          </a:p>
        </p:txBody>
      </p:sp>
      <p:sp>
        <p:nvSpPr>
          <p:cNvPr id="21" name="Rectangle 20">
            <a:extLst>
              <a:ext uri="{FF2B5EF4-FFF2-40B4-BE49-F238E27FC236}">
                <a16:creationId xmlns:a16="http://schemas.microsoft.com/office/drawing/2014/main" id="{976500D7-11E2-0498-2CC5-68760BDCDDB7}"/>
              </a:ext>
            </a:extLst>
          </p:cNvPr>
          <p:cNvSpPr/>
          <p:nvPr/>
        </p:nvSpPr>
        <p:spPr>
          <a:xfrm>
            <a:off x="7259717" y="3061564"/>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a:solidFill>
                  <a:srgbClr val="20242B"/>
                </a:solidFill>
              </a:rPr>
              <a:t>Easing is in small steps and with </a:t>
            </a:r>
            <a:br>
              <a:rPr lang="en-GB" sz="900">
                <a:solidFill>
                  <a:srgbClr val="20242B"/>
                </a:solidFill>
              </a:rPr>
            </a:br>
            <a:r>
              <a:rPr lang="en-GB" sz="900">
                <a:solidFill>
                  <a:srgbClr val="20242B"/>
                </a:solidFill>
              </a:rPr>
              <a:t>limited effect.</a:t>
            </a:r>
          </a:p>
        </p:txBody>
      </p:sp>
      <p:sp>
        <p:nvSpPr>
          <p:cNvPr id="22" name="Rectangle 21">
            <a:extLst>
              <a:ext uri="{FF2B5EF4-FFF2-40B4-BE49-F238E27FC236}">
                <a16:creationId xmlns:a16="http://schemas.microsoft.com/office/drawing/2014/main" id="{B1F33DCE-9A6D-DAF3-2000-0258662FA001}"/>
              </a:ext>
            </a:extLst>
          </p:cNvPr>
          <p:cNvSpPr/>
          <p:nvPr/>
        </p:nvSpPr>
        <p:spPr>
          <a:xfrm>
            <a:off x="9519666" y="3061564"/>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lang="en-GB" sz="900">
                <a:solidFill>
                  <a:schemeClr val="tx1"/>
                </a:solidFill>
              </a:rPr>
              <a:t>P</a:t>
            </a:r>
            <a:r>
              <a:rPr kumimoji="0" lang="en-GB" sz="900" b="0" i="0" u="none" strike="noStrike" kern="1200" cap="none" spc="0" normalizeH="0" baseline="0">
                <a:ln>
                  <a:noFill/>
                </a:ln>
                <a:solidFill>
                  <a:schemeClr val="tx1"/>
                </a:solidFill>
                <a:effectLst/>
                <a:uLnTx/>
                <a:uFillTx/>
                <a:latin typeface="+mn-lt"/>
                <a:ea typeface="+mn-ea"/>
                <a:cs typeface="+mn-cs"/>
              </a:rPr>
              <a:t>olicymakers are slow to introduce sufficient fiscal support for growth. </a:t>
            </a:r>
          </a:p>
          <a:p>
            <a:pPr algn="ctr">
              <a:defRPr/>
            </a:pPr>
            <a:r>
              <a:rPr kumimoji="0" lang="en-GB" sz="900" b="0" i="0" u="none" strike="noStrike" kern="1200" cap="none" spc="0" normalizeH="0" baseline="0">
                <a:ln>
                  <a:noFill/>
                </a:ln>
                <a:solidFill>
                  <a:schemeClr val="tx1"/>
                </a:solidFill>
                <a:effectLst/>
                <a:uLnTx/>
                <a:uFillTx/>
                <a:latin typeface="+mn-lt"/>
                <a:ea typeface="+mn-ea"/>
                <a:cs typeface="+mn-cs"/>
              </a:rPr>
              <a:t> </a:t>
            </a:r>
          </a:p>
        </p:txBody>
      </p:sp>
      <p:sp>
        <p:nvSpPr>
          <p:cNvPr id="23" name="Rectangle 22">
            <a:extLst>
              <a:ext uri="{FF2B5EF4-FFF2-40B4-BE49-F238E27FC236}">
                <a16:creationId xmlns:a16="http://schemas.microsoft.com/office/drawing/2014/main" id="{BABF925C-750A-C6EC-98A8-C2923F8A7865}"/>
              </a:ext>
            </a:extLst>
          </p:cNvPr>
          <p:cNvSpPr/>
          <p:nvPr/>
        </p:nvSpPr>
        <p:spPr>
          <a:xfrm>
            <a:off x="479873" y="4512858"/>
            <a:ext cx="2192909" cy="1409720"/>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3:</a:t>
            </a:r>
          </a:p>
          <a:p>
            <a:r>
              <a:rPr lang="en-US" sz="2000" b="1" noProof="0">
                <a:solidFill>
                  <a:srgbClr val="20242B"/>
                </a:solidFill>
              </a:rPr>
              <a:t>Reflation</a:t>
            </a:r>
          </a:p>
          <a:p>
            <a:endParaRPr lang="en-US" sz="2000" b="1" noProof="0">
              <a:solidFill>
                <a:srgbClr val="20242B"/>
              </a:solidFill>
            </a:endParaRPr>
          </a:p>
          <a:p>
            <a:endParaRPr lang="en-US" sz="2000" b="1" noProof="0">
              <a:solidFill>
                <a:srgbClr val="20242B"/>
              </a:solidFill>
            </a:endParaRPr>
          </a:p>
        </p:txBody>
      </p:sp>
      <p:sp>
        <p:nvSpPr>
          <p:cNvPr id="24" name="Rectangle 23">
            <a:extLst>
              <a:ext uri="{FF2B5EF4-FFF2-40B4-BE49-F238E27FC236}">
                <a16:creationId xmlns:a16="http://schemas.microsoft.com/office/drawing/2014/main" id="{7099B3C9-E990-1BC4-957B-36811CDC9E81}"/>
              </a:ext>
            </a:extLst>
          </p:cNvPr>
          <p:cNvSpPr/>
          <p:nvPr/>
        </p:nvSpPr>
        <p:spPr>
          <a:xfrm>
            <a:off x="2739821" y="4512858"/>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kumimoji="0" lang="en-GB" sz="900" b="0" i="0" u="none" strike="noStrike" kern="1200" cap="none" spc="0" normalizeH="0" baseline="0">
                <a:ln>
                  <a:noFill/>
                </a:ln>
                <a:solidFill>
                  <a:schemeClr val="tx1"/>
                </a:solidFill>
                <a:effectLst/>
                <a:uLnTx/>
                <a:uFillTx/>
                <a:latin typeface="Arial"/>
                <a:ea typeface="+mn-ea"/>
                <a:cs typeface="+mn-cs"/>
              </a:rPr>
              <a:t>The recovery becomes more broad-based and gains momentum with a more dovish policy setting. Property sector takes the lead from a strong monetary policy push. The initial impulse </a:t>
            </a:r>
            <a:r>
              <a:rPr lang="en-GB" sz="900">
                <a:solidFill>
                  <a:schemeClr val="tx1"/>
                </a:solidFill>
                <a:latin typeface="Arial"/>
              </a:rPr>
              <a:t>is </a:t>
            </a:r>
            <a:r>
              <a:rPr kumimoji="0" lang="en-GB" sz="900" b="0" i="0" u="none" strike="noStrike" kern="1200" cap="none" spc="0" normalizeH="0" baseline="0">
                <a:ln>
                  <a:noFill/>
                </a:ln>
                <a:solidFill>
                  <a:schemeClr val="tx1"/>
                </a:solidFill>
                <a:effectLst/>
                <a:uLnTx/>
                <a:uFillTx/>
                <a:latin typeface="Arial"/>
                <a:ea typeface="+mn-ea"/>
                <a:cs typeface="+mn-cs"/>
              </a:rPr>
              <a:t>strong, but it creates more debt </a:t>
            </a:r>
            <a:r>
              <a:rPr lang="en-GB" sz="900">
                <a:solidFill>
                  <a:schemeClr val="tx1"/>
                </a:solidFill>
                <a:latin typeface="Arial"/>
              </a:rPr>
              <a:t>problems</a:t>
            </a:r>
            <a:r>
              <a:rPr kumimoji="0" lang="en-GB" sz="900" b="0" i="0" u="none" strike="noStrike" kern="1200" cap="none" spc="0" normalizeH="0" baseline="0">
                <a:ln>
                  <a:noFill/>
                </a:ln>
                <a:solidFill>
                  <a:schemeClr val="tx1"/>
                </a:solidFill>
                <a:effectLst/>
                <a:uLnTx/>
                <a:uFillTx/>
                <a:latin typeface="Arial"/>
                <a:ea typeface="+mn-ea"/>
                <a:cs typeface="+mn-cs"/>
              </a:rPr>
              <a:t> in future. Growth may rebound above target.</a:t>
            </a:r>
          </a:p>
        </p:txBody>
      </p:sp>
      <p:sp>
        <p:nvSpPr>
          <p:cNvPr id="25" name="Rectangle 24">
            <a:extLst>
              <a:ext uri="{FF2B5EF4-FFF2-40B4-BE49-F238E27FC236}">
                <a16:creationId xmlns:a16="http://schemas.microsoft.com/office/drawing/2014/main" id="{6E68FE0A-F08D-E5DF-75FE-6454D2E6E06D}"/>
              </a:ext>
            </a:extLst>
          </p:cNvPr>
          <p:cNvSpPr/>
          <p:nvPr/>
        </p:nvSpPr>
        <p:spPr>
          <a:xfrm>
            <a:off x="4999769" y="4512858"/>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Both CPI and PPI </a:t>
            </a:r>
            <a:r>
              <a:rPr lang="en-GB" sz="900">
                <a:solidFill>
                  <a:schemeClr val="tx1"/>
                </a:solidFill>
                <a:latin typeface="Arial"/>
              </a:rPr>
              <a:t>recover</a:t>
            </a:r>
            <a:r>
              <a:rPr kumimoji="0" lang="en-GB" sz="900" b="0" i="0" u="none" strike="noStrike" kern="1200" cap="none" spc="0" normalizeH="0" baseline="0">
                <a:ln>
                  <a:noFill/>
                </a:ln>
                <a:solidFill>
                  <a:schemeClr val="tx1"/>
                </a:solidFill>
                <a:effectLst/>
                <a:uLnTx/>
                <a:uFillTx/>
                <a:latin typeface="Arial"/>
                <a:ea typeface="+mn-ea"/>
                <a:cs typeface="+mn-cs"/>
              </a:rPr>
              <a:t> and </a:t>
            </a:r>
            <a:r>
              <a:rPr lang="en-GB" sz="900">
                <a:solidFill>
                  <a:schemeClr val="tx1"/>
                </a:solidFill>
                <a:latin typeface="Arial"/>
              </a:rPr>
              <a:t>gain</a:t>
            </a:r>
            <a:r>
              <a:rPr kumimoji="0" lang="en-GB" sz="900" b="0" i="0" u="none" strike="noStrike" kern="1200" cap="none" spc="0" normalizeH="0" baseline="0">
                <a:ln>
                  <a:noFill/>
                </a:ln>
                <a:solidFill>
                  <a:schemeClr val="tx1"/>
                </a:solidFill>
                <a:effectLst/>
                <a:uLnTx/>
                <a:uFillTx/>
                <a:latin typeface="Arial"/>
                <a:ea typeface="+mn-ea"/>
                <a:cs typeface="+mn-cs"/>
              </a:rPr>
              <a:t> momentum with the strong domestic demand rebounding to match or beat the government target.</a:t>
            </a:r>
          </a:p>
        </p:txBody>
      </p:sp>
      <p:sp>
        <p:nvSpPr>
          <p:cNvPr id="26" name="Rectangle 25">
            <a:extLst>
              <a:ext uri="{FF2B5EF4-FFF2-40B4-BE49-F238E27FC236}">
                <a16:creationId xmlns:a16="http://schemas.microsoft.com/office/drawing/2014/main" id="{D1B471B2-E9B3-562A-88A2-105EC05295BC}"/>
              </a:ext>
            </a:extLst>
          </p:cNvPr>
          <p:cNvSpPr/>
          <p:nvPr/>
        </p:nvSpPr>
        <p:spPr>
          <a:xfrm>
            <a:off x="7259717" y="4512858"/>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The PBoC eases monetary policy more aggressively with consecutive benchmark rate and reserve requirement ratio cuts. The system is flushed with liquidity to accommodate broad-based </a:t>
            </a:r>
            <a:r>
              <a:rPr kumimoji="0" lang="en-GB" sz="900" b="0" i="0" u="none" strike="noStrike" kern="1200" cap="none" spc="0" normalizeH="0" baseline="0" err="1">
                <a:ln>
                  <a:noFill/>
                </a:ln>
                <a:solidFill>
                  <a:schemeClr val="tx1"/>
                </a:solidFill>
                <a:effectLst/>
                <a:uLnTx/>
                <a:uFillTx/>
                <a:latin typeface="Arial"/>
                <a:ea typeface="+mn-ea"/>
                <a:cs typeface="+mn-cs"/>
              </a:rPr>
              <a:t>releveraging</a:t>
            </a:r>
            <a:r>
              <a:rPr kumimoji="0" lang="en-GB" sz="900" b="0" i="0" u="none" strike="noStrike" kern="1200" cap="none" spc="0" normalizeH="0" baseline="0">
                <a:ln>
                  <a:noFill/>
                </a:ln>
                <a:solidFill>
                  <a:schemeClr val="tx1"/>
                </a:solidFill>
                <a:effectLst/>
                <a:uLnTx/>
                <a:uFillTx/>
                <a:latin typeface="Arial"/>
                <a:ea typeface="+mn-ea"/>
                <a:cs typeface="+mn-cs"/>
              </a:rPr>
              <a:t>.</a:t>
            </a:r>
            <a:endParaRPr lang="en-GB" sz="900" b="0" i="0" u="none" strike="noStrike" kern="1200" cap="none" spc="0" normalizeH="0" baseline="0">
              <a:ln>
                <a:noFill/>
              </a:ln>
              <a:solidFill>
                <a:schemeClr val="tx1"/>
              </a:solidFill>
              <a:effectLst/>
              <a:uLnTx/>
              <a:uFillTx/>
              <a:latin typeface="Arial"/>
              <a:cs typeface="Arial"/>
            </a:endParaRPr>
          </a:p>
        </p:txBody>
      </p:sp>
      <p:sp>
        <p:nvSpPr>
          <p:cNvPr id="27" name="Rectangle 26">
            <a:extLst>
              <a:ext uri="{FF2B5EF4-FFF2-40B4-BE49-F238E27FC236}">
                <a16:creationId xmlns:a16="http://schemas.microsoft.com/office/drawing/2014/main" id="{EEEDDD1B-4712-A411-9D49-49D767163AF4}"/>
              </a:ext>
            </a:extLst>
          </p:cNvPr>
          <p:cNvSpPr/>
          <p:nvPr/>
        </p:nvSpPr>
        <p:spPr>
          <a:xfrm>
            <a:off x="9519666" y="4512858"/>
            <a:ext cx="2192909" cy="140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Arial"/>
              </a:rPr>
              <a:t>P</a:t>
            </a:r>
            <a:r>
              <a:rPr kumimoji="0" lang="en-GB" sz="900" b="0" i="0" u="none" strike="noStrike" kern="1200" cap="none" spc="0" normalizeH="0" baseline="0">
                <a:ln>
                  <a:noFill/>
                </a:ln>
                <a:solidFill>
                  <a:schemeClr val="tx1"/>
                </a:solidFill>
                <a:effectLst/>
                <a:uLnTx/>
                <a:uFillTx/>
                <a:latin typeface="Arial"/>
                <a:ea typeface="+mn-ea"/>
                <a:cs typeface="+mn-cs"/>
              </a:rPr>
              <a:t>olicymakers explicitly bail out stressed local governments and property sector companies, leading to renewed optimism in </a:t>
            </a:r>
            <a:r>
              <a:rPr kumimoji="0" lang="en-GB" sz="900" b="0" i="0" u="none" strike="noStrike" kern="1200" cap="none" spc="0" normalizeH="0" baseline="0" err="1">
                <a:ln>
                  <a:noFill/>
                </a:ln>
                <a:solidFill>
                  <a:schemeClr val="tx1"/>
                </a:solidFill>
                <a:effectLst/>
                <a:uLnTx/>
                <a:uFillTx/>
                <a:latin typeface="Arial"/>
                <a:ea typeface="+mn-ea"/>
                <a:cs typeface="+mn-cs"/>
              </a:rPr>
              <a:t>releveraging</a:t>
            </a:r>
            <a:r>
              <a:rPr kumimoji="0" lang="en-GB" sz="900" b="0" i="0" u="none" strike="noStrike" kern="1200" cap="none" spc="0" normalizeH="0" baseline="0">
                <a:ln>
                  <a:noFill/>
                </a:ln>
                <a:solidFill>
                  <a:schemeClr val="tx1"/>
                </a:solidFill>
                <a:effectLst/>
                <a:uLnTx/>
                <a:uFillTx/>
                <a:latin typeface="Arial"/>
                <a:ea typeface="+mn-ea"/>
                <a:cs typeface="+mn-cs"/>
              </a:rPr>
              <a:t>.</a:t>
            </a:r>
            <a:endParaRPr lang="en-GB" sz="900" b="0" i="0" u="none" strike="noStrike" kern="1200" cap="none" spc="0" normalizeH="0" baseline="0">
              <a:ln>
                <a:noFill/>
              </a:ln>
              <a:solidFill>
                <a:schemeClr val="tx1"/>
              </a:solidFill>
              <a:effectLst/>
              <a:uLnTx/>
              <a:uFillTx/>
              <a:latin typeface="Arial"/>
              <a:cs typeface="Arial"/>
            </a:endParaRPr>
          </a:p>
        </p:txBody>
      </p:sp>
      <p:sp>
        <p:nvSpPr>
          <p:cNvPr id="36" name="TextBox 35">
            <a:extLst>
              <a:ext uri="{FF2B5EF4-FFF2-40B4-BE49-F238E27FC236}">
                <a16:creationId xmlns:a16="http://schemas.microsoft.com/office/drawing/2014/main" id="{059D0AB6-9644-BADF-E3B7-8D8107C0B438}"/>
              </a:ext>
            </a:extLst>
          </p:cNvPr>
          <p:cNvSpPr txBox="1"/>
          <p:nvPr/>
        </p:nvSpPr>
        <p:spPr>
          <a:xfrm>
            <a:off x="1971304" y="2607545"/>
            <a:ext cx="638371" cy="415211"/>
          </a:xfrm>
          <a:prstGeom prst="rect">
            <a:avLst/>
          </a:prstGeom>
          <a:noFill/>
        </p:spPr>
        <p:txBody>
          <a:bodyPr wrap="square" lIns="0" tIns="0" rIns="0" bIns="0" rtlCol="0">
            <a:spAutoFit/>
          </a:bodyPr>
          <a:lstStyle/>
          <a:p>
            <a:pPr algn="r"/>
            <a:r>
              <a:rPr lang="en-US" sz="2000">
                <a:solidFill>
                  <a:schemeClr val="bg1"/>
                </a:solidFill>
              </a:rPr>
              <a:t>65%</a:t>
            </a:r>
          </a:p>
        </p:txBody>
      </p:sp>
      <p:sp>
        <p:nvSpPr>
          <p:cNvPr id="37" name="TextBox 36">
            <a:extLst>
              <a:ext uri="{FF2B5EF4-FFF2-40B4-BE49-F238E27FC236}">
                <a16:creationId xmlns:a16="http://schemas.microsoft.com/office/drawing/2014/main" id="{E59FEFB7-9CC5-97B1-2631-1E0DBF80B3E4}"/>
              </a:ext>
            </a:extLst>
          </p:cNvPr>
          <p:cNvSpPr txBox="1"/>
          <p:nvPr/>
        </p:nvSpPr>
        <p:spPr>
          <a:xfrm>
            <a:off x="1971304" y="4073376"/>
            <a:ext cx="638371" cy="307777"/>
          </a:xfrm>
          <a:prstGeom prst="rect">
            <a:avLst/>
          </a:prstGeom>
          <a:noFill/>
        </p:spPr>
        <p:txBody>
          <a:bodyPr wrap="square" lIns="0" tIns="0" rIns="0" bIns="0" rtlCol="0" anchor="t">
            <a:spAutoFit/>
          </a:bodyPr>
          <a:lstStyle/>
          <a:p>
            <a:pPr algn="r"/>
            <a:r>
              <a:rPr lang="en-US" sz="2000">
                <a:solidFill>
                  <a:schemeClr val="bg1"/>
                </a:solidFill>
              </a:rPr>
              <a:t>25%</a:t>
            </a:r>
          </a:p>
        </p:txBody>
      </p:sp>
      <p:sp>
        <p:nvSpPr>
          <p:cNvPr id="38" name="TextBox 37">
            <a:extLst>
              <a:ext uri="{FF2B5EF4-FFF2-40B4-BE49-F238E27FC236}">
                <a16:creationId xmlns:a16="http://schemas.microsoft.com/office/drawing/2014/main" id="{F3F63100-2D76-B20E-D383-BB4D406AEF91}"/>
              </a:ext>
            </a:extLst>
          </p:cNvPr>
          <p:cNvSpPr txBox="1"/>
          <p:nvPr/>
        </p:nvSpPr>
        <p:spPr>
          <a:xfrm>
            <a:off x="1971304" y="5515266"/>
            <a:ext cx="638371" cy="307777"/>
          </a:xfrm>
          <a:prstGeom prst="rect">
            <a:avLst/>
          </a:prstGeom>
          <a:noFill/>
        </p:spPr>
        <p:txBody>
          <a:bodyPr wrap="square" lIns="0" tIns="0" rIns="0" bIns="0" rtlCol="0" anchor="t">
            <a:spAutoFit/>
          </a:bodyPr>
          <a:lstStyle/>
          <a:p>
            <a:pPr algn="r"/>
            <a:r>
              <a:rPr lang="en-US" sz="2000">
                <a:solidFill>
                  <a:srgbClr val="20242B"/>
                </a:solidFill>
              </a:rPr>
              <a:t>10%</a:t>
            </a:r>
          </a:p>
        </p:txBody>
      </p:sp>
    </p:spTree>
    <p:extLst>
      <p:ext uri="{BB962C8B-B14F-4D97-AF65-F5344CB8AC3E}">
        <p14:creationId xmlns:p14="http://schemas.microsoft.com/office/powerpoint/2010/main" val="22897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D034EA7-1F03-A99E-1443-CE31AF8AE1A9}"/>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 name="Title 5">
            <a:extLst>
              <a:ext uri="{FF2B5EF4-FFF2-40B4-BE49-F238E27FC236}">
                <a16:creationId xmlns:a16="http://schemas.microsoft.com/office/drawing/2014/main" id="{CEAD464F-01D7-439E-B805-9BC94037801F}"/>
              </a:ext>
            </a:extLst>
          </p:cNvPr>
          <p:cNvSpPr>
            <a:spLocks noGrp="1"/>
          </p:cNvSpPr>
          <p:nvPr>
            <p:ph type="title"/>
          </p:nvPr>
        </p:nvSpPr>
        <p:spPr>
          <a:xfrm>
            <a:off x="479873" y="320776"/>
            <a:ext cx="11524776" cy="304699"/>
          </a:xfrm>
        </p:spPr>
        <p:txBody>
          <a:bodyPr wrap="square" lIns="0" tIns="0" rIns="0" bIns="0" anchor="b">
            <a:spAutoFit/>
          </a:bodyPr>
          <a:lstStyle/>
          <a:p>
            <a:pPr>
              <a:lnSpc>
                <a:spcPct val="90000"/>
              </a:lnSpc>
            </a:pPr>
            <a:r>
              <a:rPr lang="en-GB" b="1" i="0" u="none" strike="noStrike">
                <a:solidFill>
                  <a:srgbClr val="20242B"/>
                </a:solidFill>
                <a:effectLst/>
                <a:latin typeface="Arial" panose="020B0604020202020204" pitchFamily="34" charset="0"/>
              </a:rPr>
              <a:t>Multi Asset: Our best </a:t>
            </a:r>
            <a:r>
              <a:rPr lang="en-GB">
                <a:solidFill>
                  <a:srgbClr val="20242B"/>
                </a:solidFill>
                <a:latin typeface="Arial" panose="020B0604020202020204" pitchFamily="34" charset="0"/>
              </a:rPr>
              <a:t>i</a:t>
            </a:r>
            <a:r>
              <a:rPr lang="en-GB" b="1" i="0" u="none" strike="noStrike">
                <a:solidFill>
                  <a:srgbClr val="20242B"/>
                </a:solidFill>
                <a:effectLst/>
                <a:latin typeface="Arial" panose="020B0604020202020204" pitchFamily="34" charset="0"/>
              </a:rPr>
              <a:t>deas for the start of 2024</a:t>
            </a:r>
            <a:endParaRPr lang="en-GB">
              <a:latin typeface="Arial" panose="020B0604020202020204" pitchFamily="34" charset="0"/>
            </a:endParaRPr>
          </a:p>
        </p:txBody>
      </p:sp>
      <p:sp>
        <p:nvSpPr>
          <p:cNvPr id="5" name="Text Placeholder 3">
            <a:extLst>
              <a:ext uri="{FF2B5EF4-FFF2-40B4-BE49-F238E27FC236}">
                <a16:creationId xmlns:a16="http://schemas.microsoft.com/office/drawing/2014/main" id="{11B714A4-BAB1-D538-7964-0B5944584C26}"/>
              </a:ext>
            </a:extLst>
          </p:cNvPr>
          <p:cNvSpPr txBox="1">
            <a:spLocks/>
          </p:cNvSpPr>
          <p:nvPr/>
        </p:nvSpPr>
        <p:spPr>
          <a:xfrm>
            <a:off x="479873" y="5962304"/>
            <a:ext cx="11231819" cy="221599"/>
          </a:xfrm>
          <a:prstGeom prst="rect">
            <a:avLst/>
          </a:prstGeom>
        </p:spPr>
        <p:txBody>
          <a:bodyPr vert="horz" lIns="0" tIns="0" rIns="0" bIns="0" rtlCol="0" anchor="b">
            <a:sp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lnSpc>
                <a:spcPct val="90000"/>
              </a:lnSpc>
              <a:spcBef>
                <a:spcPts val="0"/>
              </a:spcBef>
              <a:buFont typeface="Arial" panose="020B0604020202020204" pitchFamily="34" charset="0"/>
              <a:buNone/>
            </a:pPr>
            <a:r>
              <a:rPr lang="en-GB">
                <a:latin typeface="Arial" panose="020B0604020202020204" pitchFamily="34" charset="0"/>
              </a:rPr>
              <a:t>Notes: ‘+’ is a positive view; ‘-’ is negative; reflects current positioning for each scenario at the start of 2024.</a:t>
            </a:r>
          </a:p>
          <a:p>
            <a:pPr>
              <a:lnSpc>
                <a:spcPct val="90000"/>
              </a:lnSpc>
              <a:spcBef>
                <a:spcPts val="0"/>
              </a:spcBef>
              <a:buFont typeface="Arial" panose="020B0604020202020204" pitchFamily="34" charset="0"/>
              <a:buNone/>
            </a:pPr>
            <a:r>
              <a:rPr lang="en-GB">
                <a:latin typeface="Arial" panose="020B0604020202020204" pitchFamily="34" charset="0"/>
              </a:rPr>
              <a:t>Source: Fidelity International, October 2023.</a:t>
            </a:r>
          </a:p>
        </p:txBody>
      </p:sp>
      <p:sp>
        <p:nvSpPr>
          <p:cNvPr id="13" name="Rectangle 12">
            <a:extLst>
              <a:ext uri="{FF2B5EF4-FFF2-40B4-BE49-F238E27FC236}">
                <a16:creationId xmlns:a16="http://schemas.microsoft.com/office/drawing/2014/main" id="{3C6C72A1-474B-31AF-B1AC-78BB31AEDB4F}"/>
              </a:ext>
            </a:extLst>
          </p:cNvPr>
          <p:cNvSpPr/>
          <p:nvPr/>
        </p:nvSpPr>
        <p:spPr>
          <a:xfrm>
            <a:off x="479873" y="1610272"/>
            <a:ext cx="2192909" cy="1044962"/>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1:</a:t>
            </a:r>
          </a:p>
          <a:p>
            <a:r>
              <a:rPr lang="en-US" sz="2000" b="1" noProof="0"/>
              <a:t>Cyclical recession</a:t>
            </a:r>
          </a:p>
        </p:txBody>
      </p:sp>
      <p:sp>
        <p:nvSpPr>
          <p:cNvPr id="18" name="Rectangle 17">
            <a:extLst>
              <a:ext uri="{FF2B5EF4-FFF2-40B4-BE49-F238E27FC236}">
                <a16:creationId xmlns:a16="http://schemas.microsoft.com/office/drawing/2014/main" id="{24B62D97-D8FC-1328-D2B9-B16BD65B10DC}"/>
              </a:ext>
            </a:extLst>
          </p:cNvPr>
          <p:cNvSpPr/>
          <p:nvPr/>
        </p:nvSpPr>
        <p:spPr>
          <a:xfrm>
            <a:off x="479873" y="2686050"/>
            <a:ext cx="2192909" cy="1044962"/>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2:</a:t>
            </a:r>
          </a:p>
          <a:p>
            <a:r>
              <a:rPr lang="en-US" sz="2000" b="1" noProof="0"/>
              <a:t>Soft </a:t>
            </a:r>
            <a:br>
              <a:rPr lang="en-US" sz="2000" b="1" noProof="0"/>
            </a:br>
            <a:r>
              <a:rPr lang="en-US" sz="2000" b="1" noProof="0"/>
              <a:t>landing</a:t>
            </a:r>
          </a:p>
        </p:txBody>
      </p:sp>
      <p:sp>
        <p:nvSpPr>
          <p:cNvPr id="23" name="Rectangle 22">
            <a:extLst>
              <a:ext uri="{FF2B5EF4-FFF2-40B4-BE49-F238E27FC236}">
                <a16:creationId xmlns:a16="http://schemas.microsoft.com/office/drawing/2014/main" id="{BABF925C-750A-C6EC-98A8-C2923F8A7865}"/>
              </a:ext>
            </a:extLst>
          </p:cNvPr>
          <p:cNvSpPr/>
          <p:nvPr/>
        </p:nvSpPr>
        <p:spPr>
          <a:xfrm>
            <a:off x="479873" y="3761828"/>
            <a:ext cx="2192909" cy="1044962"/>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3:</a:t>
            </a:r>
          </a:p>
          <a:p>
            <a:r>
              <a:rPr lang="en-US" sz="2000" b="1" noProof="0">
                <a:solidFill>
                  <a:srgbClr val="20242B"/>
                </a:solidFill>
              </a:rPr>
              <a:t>Balance sheet recession</a:t>
            </a:r>
          </a:p>
        </p:txBody>
      </p:sp>
      <p:sp>
        <p:nvSpPr>
          <p:cNvPr id="28" name="Rectangle 27">
            <a:extLst>
              <a:ext uri="{FF2B5EF4-FFF2-40B4-BE49-F238E27FC236}">
                <a16:creationId xmlns:a16="http://schemas.microsoft.com/office/drawing/2014/main" id="{3B756C33-1FA4-D255-590D-FF700FB06FBF}"/>
              </a:ext>
            </a:extLst>
          </p:cNvPr>
          <p:cNvSpPr/>
          <p:nvPr/>
        </p:nvSpPr>
        <p:spPr>
          <a:xfrm>
            <a:off x="479873" y="4837606"/>
            <a:ext cx="2192909" cy="1044962"/>
          </a:xfrm>
          <a:prstGeom prst="rect">
            <a:avLst/>
          </a:prstGeom>
          <a:solidFill>
            <a:srgbClr val="83D4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4:</a:t>
            </a:r>
          </a:p>
          <a:p>
            <a:r>
              <a:rPr lang="en-US" sz="2000" b="1" noProof="0">
                <a:solidFill>
                  <a:srgbClr val="20242B"/>
                </a:solidFill>
              </a:rPr>
              <a:t>No </a:t>
            </a:r>
            <a:br>
              <a:rPr lang="en-US" sz="2000" b="1" noProof="0"/>
            </a:br>
            <a:r>
              <a:rPr lang="en-US" sz="2000" b="1">
                <a:solidFill>
                  <a:srgbClr val="20242B"/>
                </a:solidFill>
              </a:rPr>
              <a:t>landing</a:t>
            </a:r>
            <a:endParaRPr lang="en-US" sz="2000" b="1" noProof="0">
              <a:solidFill>
                <a:srgbClr val="20242B"/>
              </a:solidFill>
            </a:endParaRPr>
          </a:p>
        </p:txBody>
      </p:sp>
      <p:sp>
        <p:nvSpPr>
          <p:cNvPr id="36" name="TextBox 35">
            <a:extLst>
              <a:ext uri="{FF2B5EF4-FFF2-40B4-BE49-F238E27FC236}">
                <a16:creationId xmlns:a16="http://schemas.microsoft.com/office/drawing/2014/main" id="{059D0AB6-9644-BADF-E3B7-8D8107C0B438}"/>
              </a:ext>
            </a:extLst>
          </p:cNvPr>
          <p:cNvSpPr txBox="1"/>
          <p:nvPr/>
        </p:nvSpPr>
        <p:spPr>
          <a:xfrm>
            <a:off x="1971304" y="2217892"/>
            <a:ext cx="638371" cy="307777"/>
          </a:xfrm>
          <a:prstGeom prst="rect">
            <a:avLst/>
          </a:prstGeom>
          <a:noFill/>
        </p:spPr>
        <p:txBody>
          <a:bodyPr wrap="square" lIns="0" tIns="0" rIns="0" bIns="0" rtlCol="0">
            <a:spAutoFit/>
          </a:bodyPr>
          <a:lstStyle/>
          <a:p>
            <a:pPr algn="r"/>
            <a:r>
              <a:rPr lang="en-US" sz="2000">
                <a:solidFill>
                  <a:schemeClr val="bg1"/>
                </a:solidFill>
              </a:rPr>
              <a:t>60%</a:t>
            </a:r>
          </a:p>
        </p:txBody>
      </p:sp>
      <p:sp>
        <p:nvSpPr>
          <p:cNvPr id="37" name="TextBox 36">
            <a:extLst>
              <a:ext uri="{FF2B5EF4-FFF2-40B4-BE49-F238E27FC236}">
                <a16:creationId xmlns:a16="http://schemas.microsoft.com/office/drawing/2014/main" id="{E59FEFB7-9CC5-97B1-2631-1E0DBF80B3E4}"/>
              </a:ext>
            </a:extLst>
          </p:cNvPr>
          <p:cNvSpPr txBox="1"/>
          <p:nvPr/>
        </p:nvSpPr>
        <p:spPr>
          <a:xfrm>
            <a:off x="1971304" y="3304446"/>
            <a:ext cx="638371" cy="307777"/>
          </a:xfrm>
          <a:prstGeom prst="rect">
            <a:avLst/>
          </a:prstGeom>
          <a:noFill/>
        </p:spPr>
        <p:txBody>
          <a:bodyPr wrap="square" lIns="0" tIns="0" rIns="0" bIns="0" rtlCol="0" anchor="t">
            <a:spAutoFit/>
          </a:bodyPr>
          <a:lstStyle/>
          <a:p>
            <a:pPr algn="r"/>
            <a:r>
              <a:rPr lang="en-US" sz="2000">
                <a:solidFill>
                  <a:schemeClr val="bg1"/>
                </a:solidFill>
              </a:rPr>
              <a:t>20%</a:t>
            </a:r>
          </a:p>
        </p:txBody>
      </p:sp>
      <p:sp>
        <p:nvSpPr>
          <p:cNvPr id="38" name="TextBox 37">
            <a:extLst>
              <a:ext uri="{FF2B5EF4-FFF2-40B4-BE49-F238E27FC236}">
                <a16:creationId xmlns:a16="http://schemas.microsoft.com/office/drawing/2014/main" id="{F3F63100-2D76-B20E-D383-BB4D406AEF91}"/>
              </a:ext>
            </a:extLst>
          </p:cNvPr>
          <p:cNvSpPr txBox="1"/>
          <p:nvPr/>
        </p:nvSpPr>
        <p:spPr>
          <a:xfrm>
            <a:off x="1971304" y="4373254"/>
            <a:ext cx="638371" cy="307777"/>
          </a:xfrm>
          <a:prstGeom prst="rect">
            <a:avLst/>
          </a:prstGeom>
          <a:noFill/>
        </p:spPr>
        <p:txBody>
          <a:bodyPr wrap="square" lIns="0" tIns="0" rIns="0" bIns="0" rtlCol="0">
            <a:spAutoFit/>
          </a:bodyPr>
          <a:lstStyle/>
          <a:p>
            <a:pPr algn="r"/>
            <a:r>
              <a:rPr lang="en-US" sz="2000">
                <a:solidFill>
                  <a:srgbClr val="20242B"/>
                </a:solidFill>
              </a:rPr>
              <a:t>10%</a:t>
            </a:r>
          </a:p>
        </p:txBody>
      </p:sp>
      <p:sp>
        <p:nvSpPr>
          <p:cNvPr id="39" name="TextBox 38">
            <a:extLst>
              <a:ext uri="{FF2B5EF4-FFF2-40B4-BE49-F238E27FC236}">
                <a16:creationId xmlns:a16="http://schemas.microsoft.com/office/drawing/2014/main" id="{3A56A9C4-CF83-6247-A54C-B98737AAA4A4}"/>
              </a:ext>
            </a:extLst>
          </p:cNvPr>
          <p:cNvSpPr txBox="1"/>
          <p:nvPr/>
        </p:nvSpPr>
        <p:spPr>
          <a:xfrm>
            <a:off x="1971304" y="5449032"/>
            <a:ext cx="638371" cy="307777"/>
          </a:xfrm>
          <a:prstGeom prst="rect">
            <a:avLst/>
          </a:prstGeom>
          <a:noFill/>
        </p:spPr>
        <p:txBody>
          <a:bodyPr wrap="square" lIns="0" tIns="0" rIns="0" bIns="0" rtlCol="0" anchor="t">
            <a:spAutoFit/>
          </a:bodyPr>
          <a:lstStyle/>
          <a:p>
            <a:pPr algn="r"/>
            <a:r>
              <a:rPr lang="en-US" sz="2000">
                <a:solidFill>
                  <a:srgbClr val="20242B"/>
                </a:solidFill>
              </a:rPr>
              <a:t>10%</a:t>
            </a:r>
          </a:p>
        </p:txBody>
      </p:sp>
      <p:sp>
        <p:nvSpPr>
          <p:cNvPr id="8" name="Rectangle 7">
            <a:extLst>
              <a:ext uri="{FF2B5EF4-FFF2-40B4-BE49-F238E27FC236}">
                <a16:creationId xmlns:a16="http://schemas.microsoft.com/office/drawing/2014/main" id="{99AD53D8-D0A1-A8A0-F46C-0959207AF30B}"/>
              </a:ext>
            </a:extLst>
          </p:cNvPr>
          <p:cNvSpPr/>
          <p:nvPr/>
        </p:nvSpPr>
        <p:spPr>
          <a:xfrm>
            <a:off x="2739821"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a:t>US Equities: </a:t>
            </a:r>
            <a:br>
              <a:rPr lang="en-US" sz="1500" b="1" noProof="0"/>
            </a:br>
            <a:r>
              <a:rPr lang="en-US" sz="1500" b="1" noProof="0"/>
              <a:t>Size matters​</a:t>
            </a:r>
          </a:p>
        </p:txBody>
      </p:sp>
      <p:sp>
        <p:nvSpPr>
          <p:cNvPr id="9" name="Rectangle 8">
            <a:extLst>
              <a:ext uri="{FF2B5EF4-FFF2-40B4-BE49-F238E27FC236}">
                <a16:creationId xmlns:a16="http://schemas.microsoft.com/office/drawing/2014/main" id="{EBA245BD-738B-56CA-EF72-510B903D6600}"/>
              </a:ext>
            </a:extLst>
          </p:cNvPr>
          <p:cNvSpPr/>
          <p:nvPr/>
        </p:nvSpPr>
        <p:spPr>
          <a:xfrm>
            <a:off x="4545711"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a:t>Style: </a:t>
            </a:r>
            <a:br>
              <a:rPr lang="en-US" sz="1500" b="1" noProof="0"/>
            </a:br>
            <a:r>
              <a:rPr lang="en-US" sz="1500" b="1" noProof="0"/>
              <a:t>Prefer quality​</a:t>
            </a:r>
          </a:p>
        </p:txBody>
      </p:sp>
      <p:sp>
        <p:nvSpPr>
          <p:cNvPr id="10" name="Rectangle 9">
            <a:extLst>
              <a:ext uri="{FF2B5EF4-FFF2-40B4-BE49-F238E27FC236}">
                <a16:creationId xmlns:a16="http://schemas.microsoft.com/office/drawing/2014/main" id="{6917B8CF-6F5F-1A7C-6500-DE824670A244}"/>
              </a:ext>
            </a:extLst>
          </p:cNvPr>
          <p:cNvSpPr/>
          <p:nvPr/>
        </p:nvSpPr>
        <p:spPr>
          <a:xfrm>
            <a:off x="6351602"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a:t>Inflation-linkage: Keep it real​</a:t>
            </a:r>
          </a:p>
        </p:txBody>
      </p:sp>
      <p:sp>
        <p:nvSpPr>
          <p:cNvPr id="11" name="Rectangle 10">
            <a:extLst>
              <a:ext uri="{FF2B5EF4-FFF2-40B4-BE49-F238E27FC236}">
                <a16:creationId xmlns:a16="http://schemas.microsoft.com/office/drawing/2014/main" id="{93CCC5EC-6FBB-0816-BE89-ADBD41CF57C8}"/>
              </a:ext>
            </a:extLst>
          </p:cNvPr>
          <p:cNvSpPr/>
          <p:nvPr/>
        </p:nvSpPr>
        <p:spPr>
          <a:xfrm>
            <a:off x="8157493"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a:t>Look for value​</a:t>
            </a:r>
          </a:p>
        </p:txBody>
      </p:sp>
      <p:sp>
        <p:nvSpPr>
          <p:cNvPr id="14" name="Rectangle 13">
            <a:extLst>
              <a:ext uri="{FF2B5EF4-FFF2-40B4-BE49-F238E27FC236}">
                <a16:creationId xmlns:a16="http://schemas.microsoft.com/office/drawing/2014/main" id="{5EA14DEE-E72A-11D8-D6B3-11E0FB09F876}"/>
              </a:ext>
            </a:extLst>
          </p:cNvPr>
          <p:cNvSpPr/>
          <p:nvPr/>
        </p:nvSpPr>
        <p:spPr>
          <a:xfrm>
            <a:off x="2739821" y="1610272"/>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20242B"/>
                </a:solidFill>
                <a:effectLst/>
                <a:uLnTx/>
                <a:uFillTx/>
                <a:latin typeface="Arial"/>
                <a:ea typeface="+mn-ea"/>
                <a:cs typeface="+mn-cs"/>
              </a:rPr>
              <a:t>++ US Mid-Caps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a:ln>
                <a:noFill/>
              </a:ln>
              <a:solidFill>
                <a:srgbClr val="20242B"/>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20242B"/>
                </a:solidFill>
                <a:effectLst/>
                <a:uLnTx/>
                <a:uFillTx/>
                <a:latin typeface="Arial"/>
                <a:ea typeface="+mn-ea"/>
                <a:cs typeface="+mn-cs"/>
              </a:rPr>
              <a:t>-- US Small-Caps</a:t>
            </a:r>
          </a:p>
        </p:txBody>
      </p:sp>
      <p:sp>
        <p:nvSpPr>
          <p:cNvPr id="15" name="Rectangle 14">
            <a:extLst>
              <a:ext uri="{FF2B5EF4-FFF2-40B4-BE49-F238E27FC236}">
                <a16:creationId xmlns:a16="http://schemas.microsoft.com/office/drawing/2014/main" id="{25CD0EE1-C233-EE04-CCEC-C22C9AF1A738}"/>
              </a:ext>
            </a:extLst>
          </p:cNvPr>
          <p:cNvSpPr/>
          <p:nvPr/>
        </p:nvSpPr>
        <p:spPr>
          <a:xfrm>
            <a:off x="4545711" y="1610272"/>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a:ln>
                  <a:noFill/>
                </a:ln>
                <a:solidFill>
                  <a:schemeClr val="tx1"/>
                </a:solidFill>
                <a:effectLst/>
                <a:uLnTx/>
                <a:uFillTx/>
                <a:latin typeface="Arial"/>
                <a:ea typeface="+mn-ea"/>
                <a:cs typeface="+mn-cs"/>
              </a:rPr>
              <a:t>++ Defensive EM: India, Asean</a:t>
            </a:r>
            <a:br>
              <a:rPr kumimoji="0" lang="pt-BR" sz="900" b="0" i="0" u="none" strike="noStrike" kern="1200" cap="none" spc="0" normalizeH="0" baseline="0" noProof="0">
                <a:ln>
                  <a:noFill/>
                </a:ln>
                <a:solidFill>
                  <a:schemeClr val="tx1"/>
                </a:solidFill>
                <a:effectLst/>
                <a:uLnTx/>
                <a:uFillTx/>
                <a:latin typeface="Arial"/>
                <a:ea typeface="+mn-ea"/>
                <a:cs typeface="+mn-cs"/>
              </a:rPr>
            </a:br>
            <a:endParaRPr kumimoji="0" lang="pt-BR" sz="900" b="0" i="0" u="none" strike="noStrike" kern="1200" cap="none" spc="0" normalizeH="0" baseline="0" noProof="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a:ln>
                  <a:noFill/>
                </a:ln>
                <a:solidFill>
                  <a:schemeClr val="tx1"/>
                </a:solidFill>
                <a:effectLst/>
                <a:uLnTx/>
                <a:uFillTx/>
                <a:latin typeface="Arial"/>
                <a:ea typeface="+mn-ea"/>
                <a:cs typeface="+mn-cs"/>
              </a:rPr>
              <a:t>++ Select EM Fixed Income</a:t>
            </a:r>
            <a:r>
              <a:rPr kumimoji="0" lang="en-GB" sz="900" b="0" i="0" u="none" strike="noStrike" kern="1200" cap="none" spc="0" normalizeH="0" baseline="0" noProof="0">
                <a:ln>
                  <a:noFill/>
                </a:ln>
                <a:solidFill>
                  <a:schemeClr val="tx1"/>
                </a:solidFill>
                <a:effectLst/>
                <a:uLnTx/>
                <a:uFillTx/>
                <a:latin typeface="Arial"/>
                <a:ea typeface="+mn-ea"/>
                <a:cs typeface="+mn-cs"/>
              </a:rPr>
              <a:t>​</a:t>
            </a:r>
          </a:p>
        </p:txBody>
      </p:sp>
      <p:sp>
        <p:nvSpPr>
          <p:cNvPr id="16" name="Rectangle 15">
            <a:extLst>
              <a:ext uri="{FF2B5EF4-FFF2-40B4-BE49-F238E27FC236}">
                <a16:creationId xmlns:a16="http://schemas.microsoft.com/office/drawing/2014/main" id="{EFD26E86-D82F-827E-D6AC-B20C51795A03}"/>
              </a:ext>
            </a:extLst>
          </p:cNvPr>
          <p:cNvSpPr/>
          <p:nvPr/>
        </p:nvSpPr>
        <p:spPr>
          <a:xfrm>
            <a:off x="6351602" y="1610272"/>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ea typeface="Calibri"/>
                <a:cs typeface="Calibri"/>
              </a:rPr>
              <a:t>++ '</a:t>
            </a:r>
            <a:r>
              <a:rPr lang="en-GB" sz="900">
                <a:solidFill>
                  <a:srgbClr val="000000"/>
                </a:solidFill>
                <a:ea typeface="Calibri"/>
                <a:cs typeface="Calibri"/>
              </a:rPr>
              <a:t>Low Vol’, </a:t>
            </a:r>
          </a:p>
          <a:p>
            <a:pPr algn="ctr"/>
            <a:r>
              <a:rPr lang="en-GB" sz="900">
                <a:solidFill>
                  <a:srgbClr val="000000"/>
                </a:solidFill>
                <a:ea typeface="Calibri"/>
                <a:cs typeface="Calibri"/>
              </a:rPr>
              <a:t>'High Quality’ Equity</a:t>
            </a:r>
          </a:p>
          <a:p>
            <a:pPr algn="ctr"/>
            <a:endParaRPr lang="en-GB" sz="900" b="1">
              <a:solidFill>
                <a:srgbClr val="000000"/>
              </a:solidFill>
              <a:ea typeface="Calibri"/>
              <a:cs typeface="Calibri"/>
            </a:endParaRPr>
          </a:p>
          <a:p>
            <a:pPr algn="ctr"/>
            <a:r>
              <a:rPr lang="en-GB" sz="900" b="1">
                <a:solidFill>
                  <a:srgbClr val="000000"/>
                </a:solidFill>
              </a:rPr>
              <a:t>+ </a:t>
            </a:r>
            <a:r>
              <a:rPr lang="en-GB" sz="900">
                <a:solidFill>
                  <a:srgbClr val="000000"/>
                </a:solidFill>
              </a:rPr>
              <a:t>IG credit,</a:t>
            </a:r>
            <a:r>
              <a:rPr lang="en-GB" sz="900" b="1">
                <a:solidFill>
                  <a:srgbClr val="000000"/>
                </a:solidFill>
                <a:ea typeface="Calibri"/>
                <a:cs typeface="Calibri"/>
              </a:rPr>
              <a:t> </a:t>
            </a:r>
            <a:r>
              <a:rPr lang="en-GB" sz="900">
                <a:solidFill>
                  <a:srgbClr val="000000"/>
                </a:solidFill>
                <a:ea typeface="Calibri"/>
                <a:cs typeface="Calibri"/>
              </a:rPr>
              <a:t>Government Bonds</a:t>
            </a:r>
          </a:p>
          <a:p>
            <a:pPr algn="ctr"/>
            <a:endParaRPr lang="en-GB" sz="900">
              <a:solidFill>
                <a:srgbClr val="000000"/>
              </a:solidFill>
              <a:ea typeface="Calibri"/>
              <a:cs typeface="Calibri"/>
            </a:endParaRPr>
          </a:p>
          <a:p>
            <a:pPr algn="ctr"/>
            <a:r>
              <a:rPr lang="en-GB" sz="900" b="1">
                <a:solidFill>
                  <a:srgbClr val="000000"/>
                </a:solidFill>
                <a:ea typeface="Calibri"/>
                <a:cs typeface="Calibri"/>
              </a:rPr>
              <a:t>-- </a:t>
            </a:r>
            <a:r>
              <a:rPr lang="en-GB" sz="900">
                <a:solidFill>
                  <a:srgbClr val="000000"/>
                </a:solidFill>
                <a:ea typeface="Calibri"/>
                <a:cs typeface="Calibri"/>
              </a:rPr>
              <a:t>Low-Quality Credit</a:t>
            </a:r>
          </a:p>
        </p:txBody>
      </p:sp>
      <p:sp>
        <p:nvSpPr>
          <p:cNvPr id="17" name="Rectangle 16">
            <a:extLst>
              <a:ext uri="{FF2B5EF4-FFF2-40B4-BE49-F238E27FC236}">
                <a16:creationId xmlns:a16="http://schemas.microsoft.com/office/drawing/2014/main" id="{A29E675C-7853-74EA-7181-9C2980DCAF0B}"/>
              </a:ext>
            </a:extLst>
          </p:cNvPr>
          <p:cNvSpPr/>
          <p:nvPr/>
        </p:nvSpPr>
        <p:spPr>
          <a:xfrm>
            <a:off x="8157493" y="1610271"/>
            <a:ext cx="1752320" cy="104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All Treasuries</a:t>
            </a:r>
            <a:endParaRPr lang="en-US" sz="900"/>
          </a:p>
          <a:p>
            <a:pPr algn="ctr"/>
            <a:r>
              <a:rPr lang="en-GB" sz="900" b="0">
                <a:solidFill>
                  <a:srgbClr val="20242B"/>
                </a:solidFill>
                <a:latin typeface="Arial"/>
              </a:rPr>
              <a:t>​</a:t>
            </a:r>
          </a:p>
        </p:txBody>
      </p:sp>
      <p:sp>
        <p:nvSpPr>
          <p:cNvPr id="20" name="Rectangle 19">
            <a:extLst>
              <a:ext uri="{FF2B5EF4-FFF2-40B4-BE49-F238E27FC236}">
                <a16:creationId xmlns:a16="http://schemas.microsoft.com/office/drawing/2014/main" id="{461FB5FE-ED86-139F-5ADC-BC6A4FB69E26}"/>
              </a:ext>
            </a:extLst>
          </p:cNvPr>
          <p:cNvSpPr/>
          <p:nvPr/>
        </p:nvSpPr>
        <p:spPr>
          <a:xfrm>
            <a:off x="4545711" y="268605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0242B"/>
                </a:solidFill>
                <a:effectLst/>
                <a:uLnTx/>
                <a:uFillTx/>
                <a:latin typeface="Arial"/>
                <a:ea typeface="+mn-ea"/>
                <a:cs typeface="+mn-cs"/>
              </a:rPr>
              <a:t>++ Cyclical EM: North Asia, </a:t>
            </a:r>
            <a:r>
              <a:rPr kumimoji="0" lang="en-GB" sz="900" b="0" i="0" u="none" strike="noStrike" kern="1200" cap="none" spc="0" normalizeH="0" baseline="0" noProof="0" err="1">
                <a:ln>
                  <a:noFill/>
                </a:ln>
                <a:solidFill>
                  <a:srgbClr val="20242B"/>
                </a:solidFill>
                <a:effectLst/>
                <a:uLnTx/>
                <a:uFillTx/>
                <a:latin typeface="Arial"/>
                <a:ea typeface="+mn-ea"/>
                <a:cs typeface="+mn-cs"/>
              </a:rPr>
              <a:t>LatAm</a:t>
            </a:r>
            <a:endParaRPr kumimoji="0" lang="en-GB" sz="900" b="0" i="0" u="none" strike="noStrike" kern="1200" cap="none" spc="0" normalizeH="0" baseline="0" noProof="0">
              <a:ln>
                <a:noFill/>
              </a:ln>
              <a:solidFill>
                <a:srgbClr val="20242B"/>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20242B"/>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0242B"/>
                </a:solidFill>
                <a:effectLst/>
                <a:uLnTx/>
                <a:uFillTx/>
                <a:latin typeface="Arial"/>
                <a:ea typeface="+mn-ea"/>
                <a:cs typeface="+mn-cs"/>
              </a:rPr>
              <a:t>++ EM Local Currency Debt​</a:t>
            </a:r>
          </a:p>
        </p:txBody>
      </p:sp>
      <p:sp>
        <p:nvSpPr>
          <p:cNvPr id="24" name="Rectangle 23">
            <a:extLst>
              <a:ext uri="{FF2B5EF4-FFF2-40B4-BE49-F238E27FC236}">
                <a16:creationId xmlns:a16="http://schemas.microsoft.com/office/drawing/2014/main" id="{7099B3C9-E990-1BC4-957B-36811CDC9E81}"/>
              </a:ext>
            </a:extLst>
          </p:cNvPr>
          <p:cNvSpPr/>
          <p:nvPr/>
        </p:nvSpPr>
        <p:spPr>
          <a:xfrm>
            <a:off x="2739821" y="3761828"/>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lang="en-GB" sz="900" b="1">
                <a:solidFill>
                  <a:srgbClr val="000000"/>
                </a:solidFill>
              </a:rPr>
              <a:t>--</a:t>
            </a:r>
            <a:r>
              <a:rPr lang="en-GB" sz="900">
                <a:solidFill>
                  <a:srgbClr val="000000"/>
                </a:solidFill>
              </a:rPr>
              <a:t> US Small-Caps</a:t>
            </a:r>
            <a:endParaRPr lang="en-GB" sz="900" noProof="0">
              <a:solidFill>
                <a:srgbClr val="000000"/>
              </a:solidFill>
              <a:ea typeface="Calibri" panose="020F0502020204030204"/>
              <a:cs typeface="Calibri" panose="020F0502020204030204"/>
            </a:endParaRPr>
          </a:p>
        </p:txBody>
      </p:sp>
      <p:sp>
        <p:nvSpPr>
          <p:cNvPr id="25" name="Rectangle 24">
            <a:extLst>
              <a:ext uri="{FF2B5EF4-FFF2-40B4-BE49-F238E27FC236}">
                <a16:creationId xmlns:a16="http://schemas.microsoft.com/office/drawing/2014/main" id="{6E68FE0A-F08D-E5DF-75FE-6454D2E6E06D}"/>
              </a:ext>
            </a:extLst>
          </p:cNvPr>
          <p:cNvSpPr/>
          <p:nvPr/>
        </p:nvSpPr>
        <p:spPr>
          <a:xfrm>
            <a:off x="4545711" y="3761828"/>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 EM Investment </a:t>
            </a:r>
            <a:r>
              <a:rPr lang="en-GB" sz="900">
                <a:solidFill>
                  <a:schemeClr val="tx1"/>
                </a:solidFill>
                <a:latin typeface="Arial"/>
              </a:rPr>
              <a:t>G</a:t>
            </a:r>
            <a:r>
              <a:rPr kumimoji="0" lang="en-GB" sz="900" b="0" i="0" u="none" strike="noStrike" kern="1200" cap="none" spc="0" normalizeH="0" baseline="0">
                <a:ln>
                  <a:noFill/>
                </a:ln>
                <a:solidFill>
                  <a:schemeClr val="tx1"/>
                </a:solidFill>
                <a:effectLst/>
                <a:uLnTx/>
                <a:uFillTx/>
                <a:latin typeface="Arial"/>
                <a:ea typeface="+mn-ea"/>
                <a:cs typeface="+mn-cs"/>
              </a:rPr>
              <a:t>rade UST </a:t>
            </a:r>
            <a:r>
              <a:rPr lang="en-GB" sz="900">
                <a:solidFill>
                  <a:schemeClr val="tx1"/>
                </a:solidFill>
                <a:latin typeface="Arial"/>
              </a:rPr>
              <a:t>B</a:t>
            </a:r>
            <a:r>
              <a:rPr kumimoji="0" lang="en-GB" sz="900" b="0" i="0" u="none" strike="noStrike" kern="1200" cap="none" spc="0" normalizeH="0" baseline="0">
                <a:ln>
                  <a:noFill/>
                </a:ln>
                <a:solidFill>
                  <a:schemeClr val="tx1"/>
                </a:solidFill>
                <a:effectLst/>
                <a:uLnTx/>
                <a:uFillTx/>
                <a:latin typeface="Arial"/>
                <a:ea typeface="+mn-ea"/>
                <a:cs typeface="+mn-cs"/>
              </a:rPr>
              <a:t>onds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 High Quality Hedged EM Sovereign Debt​</a:t>
            </a:r>
          </a:p>
        </p:txBody>
      </p:sp>
      <p:sp>
        <p:nvSpPr>
          <p:cNvPr id="29" name="Rectangle 28">
            <a:extLst>
              <a:ext uri="{FF2B5EF4-FFF2-40B4-BE49-F238E27FC236}">
                <a16:creationId xmlns:a16="http://schemas.microsoft.com/office/drawing/2014/main" id="{1ACE6116-AB32-5546-1BC4-F5193AFB0487}"/>
              </a:ext>
            </a:extLst>
          </p:cNvPr>
          <p:cNvSpPr/>
          <p:nvPr/>
        </p:nvSpPr>
        <p:spPr>
          <a:xfrm>
            <a:off x="2739821" y="4837606"/>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a:ln>
                <a:noFill/>
              </a:ln>
              <a:solidFill>
                <a:srgbClr val="20242B"/>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20242B"/>
                </a:solidFill>
                <a:effectLst/>
                <a:uLnTx/>
                <a:uFillTx/>
                <a:latin typeface="Arial"/>
                <a:ea typeface="+mn-ea"/>
                <a:cs typeface="+mn-cs"/>
              </a:rPr>
              <a:t>++ US Mid-Caps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i="0" u="none" strike="noStrike" kern="1200" cap="none" spc="0" normalizeH="0" baseline="0" noProof="0">
              <a:ln>
                <a:noFill/>
              </a:ln>
              <a:solidFill>
                <a:srgbClr val="20242B"/>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20242B"/>
                </a:solidFill>
                <a:effectLst/>
                <a:uLnTx/>
                <a:uFillTx/>
                <a:latin typeface="Arial"/>
                <a:ea typeface="+mn-ea"/>
                <a:cs typeface="+mn-cs"/>
              </a:rPr>
              <a:t>-- US Mega-Cap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20242B"/>
                </a:solidFill>
                <a:effectLst/>
                <a:uLnTx/>
                <a:uFillTx/>
                <a:latin typeface="Arial"/>
                <a:ea typeface="+mn-ea"/>
                <a:cs typeface="+mn-cs"/>
              </a:rPr>
              <a:t>/ Growth​</a:t>
            </a:r>
          </a:p>
        </p:txBody>
      </p:sp>
      <p:sp>
        <p:nvSpPr>
          <p:cNvPr id="30" name="Rectangle 29">
            <a:extLst>
              <a:ext uri="{FF2B5EF4-FFF2-40B4-BE49-F238E27FC236}">
                <a16:creationId xmlns:a16="http://schemas.microsoft.com/office/drawing/2014/main" id="{436B18F0-3AE4-3637-098C-030D64AD67E3}"/>
              </a:ext>
            </a:extLst>
          </p:cNvPr>
          <p:cNvSpPr/>
          <p:nvPr/>
        </p:nvSpPr>
        <p:spPr>
          <a:xfrm>
            <a:off x="4545711" y="4837606"/>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b="1">
              <a:solidFill>
                <a:srgbClr val="000000"/>
              </a:solidFill>
            </a:endParaRPr>
          </a:p>
          <a:p>
            <a:pPr algn="ctr"/>
            <a:r>
              <a:rPr lang="en-GB" sz="900" b="1">
                <a:solidFill>
                  <a:srgbClr val="000000"/>
                </a:solidFill>
              </a:rPr>
              <a:t>++ </a:t>
            </a:r>
            <a:r>
              <a:rPr lang="en-GB" sz="900">
                <a:solidFill>
                  <a:srgbClr val="000000"/>
                </a:solidFill>
              </a:rPr>
              <a:t>Cyclical EM</a:t>
            </a:r>
            <a:r>
              <a:rPr lang="en-GB" sz="900" noProof="0">
                <a:solidFill>
                  <a:srgbClr val="000000"/>
                </a:solidFill>
              </a:rPr>
              <a:t>: </a:t>
            </a:r>
            <a:r>
              <a:rPr lang="en-GB" sz="900">
                <a:solidFill>
                  <a:srgbClr val="000000"/>
                </a:solidFill>
              </a:rPr>
              <a:t>North Asia, </a:t>
            </a:r>
            <a:r>
              <a:rPr lang="en-GB" sz="900" err="1">
                <a:solidFill>
                  <a:srgbClr val="000000"/>
                </a:solidFill>
              </a:rPr>
              <a:t>LatAm</a:t>
            </a:r>
            <a:endParaRPr lang="en-GB" sz="900">
              <a:solidFill>
                <a:srgbClr val="000000"/>
              </a:solidFill>
              <a:ea typeface="Calibri"/>
              <a:cs typeface="Calibri"/>
            </a:endParaRPr>
          </a:p>
          <a:p>
            <a:pPr algn="ctr"/>
            <a:endParaRPr lang="en-GB" sz="900">
              <a:solidFill>
                <a:srgbClr val="000000"/>
              </a:solidFill>
              <a:ea typeface="Calibri"/>
              <a:cs typeface="Calibri"/>
            </a:endParaRPr>
          </a:p>
          <a:p>
            <a:pPr algn="ctr"/>
            <a:r>
              <a:rPr lang="en-GB" sz="900" b="1">
                <a:solidFill>
                  <a:srgbClr val="000000"/>
                </a:solidFill>
                <a:ea typeface="Calibri"/>
                <a:cs typeface="Calibri"/>
              </a:rPr>
              <a:t>++ </a:t>
            </a:r>
            <a:r>
              <a:rPr lang="en-GB" sz="900">
                <a:solidFill>
                  <a:srgbClr val="000000"/>
                </a:solidFill>
                <a:ea typeface="Calibri"/>
                <a:cs typeface="Calibri"/>
              </a:rPr>
              <a:t>Select EM Currencies</a:t>
            </a:r>
          </a:p>
        </p:txBody>
      </p:sp>
      <p:sp>
        <p:nvSpPr>
          <p:cNvPr id="31" name="Rectangle 30">
            <a:extLst>
              <a:ext uri="{FF2B5EF4-FFF2-40B4-BE49-F238E27FC236}">
                <a16:creationId xmlns:a16="http://schemas.microsoft.com/office/drawing/2014/main" id="{D1B1DA7A-E44E-3155-DC05-4CB87FAF2925}"/>
              </a:ext>
            </a:extLst>
          </p:cNvPr>
          <p:cNvSpPr/>
          <p:nvPr/>
        </p:nvSpPr>
        <p:spPr>
          <a:xfrm>
            <a:off x="6351602" y="4837606"/>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a:t>
            </a:r>
            <a:r>
              <a:rPr lang="en-GB" sz="900" noProof="0">
                <a:solidFill>
                  <a:srgbClr val="000000"/>
                </a:solidFill>
              </a:rPr>
              <a:t> </a:t>
            </a:r>
            <a:r>
              <a:rPr lang="en-GB" sz="900">
                <a:solidFill>
                  <a:srgbClr val="000000"/>
                </a:solidFill>
              </a:rPr>
              <a:t>HY C</a:t>
            </a:r>
            <a:r>
              <a:rPr lang="en-GB" sz="900" noProof="0" err="1">
                <a:solidFill>
                  <a:srgbClr val="000000"/>
                </a:solidFill>
              </a:rPr>
              <a:t>redit</a:t>
            </a:r>
            <a:endParaRPr lang="en-GB" sz="900" noProof="0">
              <a:solidFill>
                <a:srgbClr val="000000"/>
              </a:solidFill>
            </a:endParaRPr>
          </a:p>
          <a:p>
            <a:pPr algn="ctr"/>
            <a:endParaRPr lang="en-GB" sz="900">
              <a:solidFill>
                <a:srgbClr val="000000"/>
              </a:solidFill>
              <a:ea typeface="Calibri"/>
              <a:cs typeface="Calibri"/>
            </a:endParaRPr>
          </a:p>
          <a:p>
            <a:pPr algn="ctr"/>
            <a:r>
              <a:rPr lang="en-GB" sz="900" b="1">
                <a:solidFill>
                  <a:srgbClr val="000000"/>
                </a:solidFill>
                <a:ea typeface="Calibri"/>
                <a:cs typeface="Calibri"/>
              </a:rPr>
              <a:t>-- </a:t>
            </a:r>
            <a:r>
              <a:rPr lang="en-GB" sz="900">
                <a:solidFill>
                  <a:srgbClr val="000000"/>
                </a:solidFill>
                <a:ea typeface="Calibri"/>
                <a:cs typeface="Calibri"/>
              </a:rPr>
              <a:t>Government Bonds</a:t>
            </a:r>
            <a:r>
              <a:rPr kumimoji="0" lang="en-GB" sz="900" b="0" i="0" u="none" strike="noStrike" kern="1200" cap="none" spc="0" normalizeH="0" baseline="0">
                <a:ln>
                  <a:noFill/>
                </a:ln>
                <a:solidFill>
                  <a:schemeClr val="tx1"/>
                </a:solidFill>
                <a:effectLst/>
                <a:uLnTx/>
                <a:uFillTx/>
                <a:latin typeface="+mn-lt"/>
                <a:ea typeface="+mn-ea"/>
                <a:cs typeface="+mn-cs"/>
              </a:rPr>
              <a:t>​</a:t>
            </a:r>
          </a:p>
        </p:txBody>
      </p:sp>
      <p:sp>
        <p:nvSpPr>
          <p:cNvPr id="32" name="Rectangle 31">
            <a:extLst>
              <a:ext uri="{FF2B5EF4-FFF2-40B4-BE49-F238E27FC236}">
                <a16:creationId xmlns:a16="http://schemas.microsoft.com/office/drawing/2014/main" id="{283C5AD6-7FA8-2084-7392-2C932904D931}"/>
              </a:ext>
            </a:extLst>
          </p:cNvPr>
          <p:cNvSpPr/>
          <p:nvPr/>
        </p:nvSpPr>
        <p:spPr>
          <a:xfrm>
            <a:off x="8157493" y="4837606"/>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b="1">
              <a:solidFill>
                <a:srgbClr val="000000"/>
              </a:solidFill>
            </a:endParaRPr>
          </a:p>
          <a:p>
            <a:pPr algn="ctr"/>
            <a:r>
              <a:rPr lang="en-GB" sz="900" b="1">
                <a:solidFill>
                  <a:srgbClr val="000000"/>
                </a:solidFill>
              </a:rPr>
              <a:t>++ </a:t>
            </a:r>
            <a:r>
              <a:rPr lang="en-GB" sz="900">
                <a:solidFill>
                  <a:srgbClr val="000000"/>
                </a:solidFill>
              </a:rPr>
              <a:t>Inflation-Linked</a:t>
            </a:r>
          </a:p>
          <a:p>
            <a:pPr algn="ctr"/>
            <a:endParaRPr lang="en-US" sz="900">
              <a:solidFill>
                <a:srgbClr val="FFFFFF"/>
              </a:solidFill>
            </a:endParaRPr>
          </a:p>
          <a:p>
            <a:pPr algn="ctr"/>
            <a:r>
              <a:rPr lang="en-GB" sz="900" b="1">
                <a:solidFill>
                  <a:srgbClr val="000000"/>
                </a:solidFill>
                <a:ea typeface="Calibri"/>
                <a:cs typeface="Calibri"/>
              </a:rPr>
              <a:t>-- </a:t>
            </a:r>
            <a:r>
              <a:rPr lang="en-GB" sz="900">
                <a:solidFill>
                  <a:srgbClr val="000000"/>
                </a:solidFill>
              </a:rPr>
              <a:t>Nominal Bonds</a:t>
            </a:r>
            <a:r>
              <a:rPr lang="en-GB" sz="900">
                <a:solidFill>
                  <a:srgbClr val="000000"/>
                </a:solidFill>
                <a:ea typeface="Calibri"/>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a:rPr>
              <a:t>​</a:t>
            </a:r>
          </a:p>
        </p:txBody>
      </p:sp>
      <p:sp>
        <p:nvSpPr>
          <p:cNvPr id="2" name="Rectangle 1">
            <a:extLst>
              <a:ext uri="{FF2B5EF4-FFF2-40B4-BE49-F238E27FC236}">
                <a16:creationId xmlns:a16="http://schemas.microsoft.com/office/drawing/2014/main" id="{54E7882A-04CE-F533-8D5B-43913AA1AB35}"/>
              </a:ext>
            </a:extLst>
          </p:cNvPr>
          <p:cNvSpPr/>
          <p:nvPr/>
        </p:nvSpPr>
        <p:spPr>
          <a:xfrm>
            <a:off x="9959372" y="935421"/>
            <a:ext cx="1752320"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1500" b="1" noProof="0"/>
              <a:t>Opportunities have emerged​</a:t>
            </a:r>
          </a:p>
        </p:txBody>
      </p:sp>
      <p:sp>
        <p:nvSpPr>
          <p:cNvPr id="3" name="Rectangle 2">
            <a:extLst>
              <a:ext uri="{FF2B5EF4-FFF2-40B4-BE49-F238E27FC236}">
                <a16:creationId xmlns:a16="http://schemas.microsoft.com/office/drawing/2014/main" id="{E7C54251-6D03-1AE5-5EE3-4FE4B9D477CF}"/>
              </a:ext>
            </a:extLst>
          </p:cNvPr>
          <p:cNvSpPr/>
          <p:nvPr/>
        </p:nvSpPr>
        <p:spPr>
          <a:xfrm>
            <a:off x="9959372" y="1610272"/>
            <a:ext cx="1752320" cy="211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ea typeface="Calibri"/>
                <a:cs typeface="Calibri"/>
              </a:rPr>
              <a:t>++ </a:t>
            </a:r>
            <a:r>
              <a:rPr lang="en-GB" sz="900">
                <a:solidFill>
                  <a:srgbClr val="000000"/>
                </a:solidFill>
                <a:ea typeface="Calibri"/>
                <a:cs typeface="Calibri"/>
              </a:rPr>
              <a:t>Liquid Alternatives: Renewables/</a:t>
            </a:r>
            <a:endParaRPr lang="en-GB" sz="900">
              <a:solidFill>
                <a:srgbClr val="FFFFFF"/>
              </a:solidFill>
              <a:ea typeface="Calibri"/>
              <a:cs typeface="Calibri"/>
            </a:endParaRPr>
          </a:p>
          <a:p>
            <a:pPr algn="ctr"/>
            <a:r>
              <a:rPr lang="en-GB" sz="900">
                <a:solidFill>
                  <a:srgbClr val="000000"/>
                </a:solidFill>
                <a:ea typeface="Calibri"/>
                <a:cs typeface="Calibri"/>
              </a:rPr>
              <a:t>Infrastructure</a:t>
            </a:r>
            <a:endParaRPr lang="en-GB" sz="900">
              <a:ea typeface="Calibri"/>
              <a:cs typeface="Calibri"/>
            </a:endParaRPr>
          </a:p>
          <a:p>
            <a:pPr algn="ctr"/>
            <a:endParaRPr lang="en-GB" sz="900">
              <a:solidFill>
                <a:srgbClr val="000000"/>
              </a:solidFill>
              <a:ea typeface="Calibri"/>
              <a:cs typeface="Calibri"/>
            </a:endParaRPr>
          </a:p>
          <a:p>
            <a:pPr algn="ctr"/>
            <a:r>
              <a:rPr lang="en-GB" sz="900" b="1">
                <a:solidFill>
                  <a:schemeClr val="tx1"/>
                </a:solidFill>
                <a:ea typeface="Calibri"/>
                <a:cs typeface="Calibri"/>
              </a:rPr>
              <a:t>++ </a:t>
            </a:r>
            <a:r>
              <a:rPr lang="en-GB" sz="900">
                <a:solidFill>
                  <a:schemeClr val="tx1"/>
                </a:solidFill>
                <a:ea typeface="Calibri"/>
                <a:cs typeface="Calibri"/>
              </a:rPr>
              <a:t>Transition Materials </a:t>
            </a:r>
            <a:br>
              <a:rPr lang="en-GB" sz="900">
                <a:solidFill>
                  <a:schemeClr val="tx1"/>
                </a:solidFill>
                <a:ea typeface="Calibri"/>
                <a:cs typeface="Calibri"/>
              </a:rPr>
            </a:br>
            <a:r>
              <a:rPr lang="en-GB" sz="900">
                <a:solidFill>
                  <a:schemeClr val="tx1"/>
                </a:solidFill>
                <a:ea typeface="Calibri"/>
                <a:cs typeface="Calibri"/>
              </a:rPr>
              <a:t>(e.g. copper, uranium)</a:t>
            </a:r>
            <a:endParaRPr lang="en-GB" sz="1050">
              <a:solidFill>
                <a:schemeClr val="tx1"/>
              </a:solidFill>
            </a:endParaRPr>
          </a:p>
          <a:p>
            <a:pPr algn="ctr"/>
            <a:endParaRPr lang="en-GB" sz="900">
              <a:solidFill>
                <a:schemeClr val="tx1"/>
              </a:solidFill>
            </a:endParaRPr>
          </a:p>
          <a:p>
            <a:pPr algn="ctr"/>
            <a:r>
              <a:rPr lang="en-GB" sz="900" b="1">
                <a:solidFill>
                  <a:schemeClr val="tx1"/>
                </a:solidFill>
              </a:rPr>
              <a:t>++</a:t>
            </a:r>
            <a:r>
              <a:rPr lang="en-GB" sz="900" b="1" noProof="0">
                <a:solidFill>
                  <a:schemeClr val="tx1"/>
                </a:solidFill>
              </a:rPr>
              <a:t> </a:t>
            </a:r>
            <a:r>
              <a:rPr lang="en-GB" sz="900" noProof="0">
                <a:solidFill>
                  <a:schemeClr val="tx1"/>
                </a:solidFill>
              </a:rPr>
              <a:t>Chinese </a:t>
            </a:r>
            <a:r>
              <a:rPr lang="en-GB" sz="900">
                <a:solidFill>
                  <a:schemeClr val="tx1"/>
                </a:solidFill>
              </a:rPr>
              <a:t>Consumer Equities</a:t>
            </a:r>
          </a:p>
        </p:txBody>
      </p:sp>
      <p:sp>
        <p:nvSpPr>
          <p:cNvPr id="4" name="Rectangle 3">
            <a:extLst>
              <a:ext uri="{FF2B5EF4-FFF2-40B4-BE49-F238E27FC236}">
                <a16:creationId xmlns:a16="http://schemas.microsoft.com/office/drawing/2014/main" id="{5BFF9611-43C3-267B-E973-DD2A688AF9F3}"/>
              </a:ext>
            </a:extLst>
          </p:cNvPr>
          <p:cNvSpPr/>
          <p:nvPr/>
        </p:nvSpPr>
        <p:spPr>
          <a:xfrm>
            <a:off x="6350699" y="268605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a:t>
            </a:r>
            <a:r>
              <a:rPr lang="en-GB" sz="900" noProof="0">
                <a:solidFill>
                  <a:srgbClr val="000000"/>
                </a:solidFill>
              </a:rPr>
              <a:t> High Quality </a:t>
            </a:r>
            <a:r>
              <a:rPr lang="en-GB" sz="900">
                <a:solidFill>
                  <a:srgbClr val="000000"/>
                </a:solidFill>
              </a:rPr>
              <a:t>HY C</a:t>
            </a:r>
            <a:r>
              <a:rPr lang="en-GB" sz="900" noProof="0" err="1">
                <a:solidFill>
                  <a:srgbClr val="000000"/>
                </a:solidFill>
              </a:rPr>
              <a:t>redit</a:t>
            </a:r>
            <a:endParaRPr lang="en-GB" sz="900" noProof="0">
              <a:solidFill>
                <a:srgbClr val="000000"/>
              </a:solidFill>
            </a:endParaRPr>
          </a:p>
          <a:p>
            <a:pPr algn="ctr"/>
            <a:endParaRPr lang="en-GB" sz="900">
              <a:solidFill>
                <a:srgbClr val="000000"/>
              </a:solidFill>
              <a:ea typeface="Calibri"/>
              <a:cs typeface="Calibri"/>
            </a:endParaRPr>
          </a:p>
          <a:p>
            <a:pPr algn="ctr"/>
            <a:r>
              <a:rPr lang="en-GB" sz="900" b="1">
                <a:solidFill>
                  <a:srgbClr val="000000"/>
                </a:solidFill>
                <a:ea typeface="Calibri"/>
                <a:cs typeface="Calibri"/>
              </a:rPr>
              <a:t>- </a:t>
            </a:r>
            <a:r>
              <a:rPr lang="en-GB" sz="900">
                <a:solidFill>
                  <a:srgbClr val="000000"/>
                </a:solidFill>
                <a:ea typeface="Calibri"/>
                <a:cs typeface="Calibri"/>
              </a:rPr>
              <a:t>Government Bonds</a:t>
            </a:r>
          </a:p>
        </p:txBody>
      </p:sp>
      <p:sp>
        <p:nvSpPr>
          <p:cNvPr id="7" name="Rectangle 6">
            <a:extLst>
              <a:ext uri="{FF2B5EF4-FFF2-40B4-BE49-F238E27FC236}">
                <a16:creationId xmlns:a16="http://schemas.microsoft.com/office/drawing/2014/main" id="{165E5E7B-BF45-7A0E-12A7-A8F3D5F55060}"/>
              </a:ext>
            </a:extLst>
          </p:cNvPr>
          <p:cNvSpPr/>
          <p:nvPr/>
        </p:nvSpPr>
        <p:spPr>
          <a:xfrm>
            <a:off x="6350699" y="3762375"/>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ea typeface="Calibri"/>
                <a:cs typeface="Calibri"/>
              </a:rPr>
              <a:t>++ '</a:t>
            </a:r>
            <a:r>
              <a:rPr lang="en-GB" sz="900">
                <a:solidFill>
                  <a:srgbClr val="000000"/>
                </a:solidFill>
                <a:ea typeface="Calibri"/>
                <a:cs typeface="Calibri"/>
              </a:rPr>
              <a:t>Low Vol’, </a:t>
            </a:r>
          </a:p>
          <a:p>
            <a:pPr algn="ctr"/>
            <a:r>
              <a:rPr lang="en-GB" sz="900">
                <a:solidFill>
                  <a:srgbClr val="000000"/>
                </a:solidFill>
                <a:ea typeface="Calibri"/>
                <a:cs typeface="Calibri"/>
              </a:rPr>
              <a:t>'High Quality’ Equity</a:t>
            </a:r>
          </a:p>
          <a:p>
            <a:pPr algn="ctr"/>
            <a:endParaRPr lang="en-US" sz="1050"/>
          </a:p>
          <a:p>
            <a:pPr algn="ctr"/>
            <a:r>
              <a:rPr lang="en-GB" sz="900" b="1">
                <a:solidFill>
                  <a:srgbClr val="000000"/>
                </a:solidFill>
                <a:ea typeface="Calibri"/>
                <a:cs typeface="Calibri"/>
              </a:rPr>
              <a:t>++ </a:t>
            </a:r>
            <a:r>
              <a:rPr lang="en-GB" sz="900">
                <a:solidFill>
                  <a:srgbClr val="000000"/>
                </a:solidFill>
                <a:ea typeface="Calibri"/>
                <a:cs typeface="Calibri"/>
              </a:rPr>
              <a:t>Government Bonds</a:t>
            </a:r>
          </a:p>
          <a:p>
            <a:pPr algn="ctr"/>
            <a:endParaRPr lang="en-GB" sz="900" b="1">
              <a:solidFill>
                <a:srgbClr val="000000"/>
              </a:solidFill>
              <a:ea typeface="Calibri"/>
              <a:cs typeface="Calibri"/>
            </a:endParaRPr>
          </a:p>
          <a:p>
            <a:pPr algn="ctr"/>
            <a:r>
              <a:rPr lang="en-GB" sz="900" b="1">
                <a:solidFill>
                  <a:srgbClr val="000000"/>
                </a:solidFill>
                <a:ea typeface="Calibri"/>
                <a:cs typeface="Calibri"/>
              </a:rPr>
              <a:t>-- </a:t>
            </a:r>
            <a:r>
              <a:rPr lang="en-GB" sz="900">
                <a:solidFill>
                  <a:srgbClr val="000000"/>
                </a:solidFill>
                <a:ea typeface="Calibri"/>
                <a:cs typeface="Calibri"/>
              </a:rPr>
              <a:t>Low-Quality Credit</a:t>
            </a:r>
          </a:p>
        </p:txBody>
      </p:sp>
      <p:sp>
        <p:nvSpPr>
          <p:cNvPr id="12" name="Rectangle 11">
            <a:extLst>
              <a:ext uri="{FF2B5EF4-FFF2-40B4-BE49-F238E27FC236}">
                <a16:creationId xmlns:a16="http://schemas.microsoft.com/office/drawing/2014/main" id="{184FE4D4-2194-1F8F-9982-1905CEEA185F}"/>
              </a:ext>
            </a:extLst>
          </p:cNvPr>
          <p:cNvSpPr/>
          <p:nvPr/>
        </p:nvSpPr>
        <p:spPr>
          <a:xfrm>
            <a:off x="8155686" y="3762375"/>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Nominal Bonds</a:t>
            </a:r>
            <a:endParaRPr lang="en-US" sz="900"/>
          </a:p>
        </p:txBody>
      </p:sp>
      <p:sp>
        <p:nvSpPr>
          <p:cNvPr id="19" name="Rectangle 18">
            <a:extLst>
              <a:ext uri="{FF2B5EF4-FFF2-40B4-BE49-F238E27FC236}">
                <a16:creationId xmlns:a16="http://schemas.microsoft.com/office/drawing/2014/main" id="{64508A41-B969-1C2A-4C88-238DC1E3EA98}"/>
              </a:ext>
            </a:extLst>
          </p:cNvPr>
          <p:cNvSpPr/>
          <p:nvPr/>
        </p:nvSpPr>
        <p:spPr>
          <a:xfrm>
            <a:off x="9955911" y="4838700"/>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chemeClr val="tx1"/>
                </a:solidFill>
                <a:ea typeface="Calibri"/>
                <a:cs typeface="Calibri"/>
              </a:rPr>
              <a:t>++ </a:t>
            </a:r>
            <a:r>
              <a:rPr lang="en-GB" sz="900">
                <a:solidFill>
                  <a:schemeClr val="tx1"/>
                </a:solidFill>
                <a:ea typeface="Calibri"/>
                <a:cs typeface="Calibri"/>
              </a:rPr>
              <a:t>Transition Materials </a:t>
            </a:r>
            <a:br>
              <a:rPr lang="en-GB" sz="900">
                <a:solidFill>
                  <a:schemeClr val="tx1"/>
                </a:solidFill>
                <a:ea typeface="Calibri"/>
                <a:cs typeface="Calibri"/>
              </a:rPr>
            </a:br>
            <a:r>
              <a:rPr lang="en-GB" sz="900">
                <a:solidFill>
                  <a:schemeClr val="tx1"/>
                </a:solidFill>
                <a:ea typeface="Calibri"/>
                <a:cs typeface="Calibri"/>
              </a:rPr>
              <a:t>(e.g. copper, uranium)</a:t>
            </a:r>
            <a:endParaRPr lang="en-GB" sz="1050">
              <a:solidFill>
                <a:schemeClr val="tx1"/>
              </a:solidFill>
            </a:endParaRPr>
          </a:p>
          <a:p>
            <a:pPr algn="ctr"/>
            <a:endParaRPr lang="en-GB" sz="900">
              <a:solidFill>
                <a:schemeClr val="tx1"/>
              </a:solidFill>
            </a:endParaRPr>
          </a:p>
          <a:p>
            <a:pPr algn="ctr"/>
            <a:r>
              <a:rPr lang="en-GB" sz="900" b="1">
                <a:solidFill>
                  <a:schemeClr val="tx1"/>
                </a:solidFill>
              </a:rPr>
              <a:t>++</a:t>
            </a:r>
            <a:r>
              <a:rPr lang="en-GB" sz="900" b="1" noProof="0">
                <a:solidFill>
                  <a:schemeClr val="tx1"/>
                </a:solidFill>
              </a:rPr>
              <a:t> </a:t>
            </a:r>
            <a:r>
              <a:rPr lang="en-GB" sz="900" noProof="0">
                <a:solidFill>
                  <a:schemeClr val="tx1"/>
                </a:solidFill>
              </a:rPr>
              <a:t>Chinese </a:t>
            </a:r>
            <a:r>
              <a:rPr lang="en-GB" sz="900">
                <a:solidFill>
                  <a:schemeClr val="tx1"/>
                </a:solidFill>
              </a:rPr>
              <a:t>Consumer Equities</a:t>
            </a:r>
          </a:p>
          <a:p>
            <a:pPr algn="ctr"/>
            <a:endParaRPr lang="en-GB" sz="900">
              <a:solidFill>
                <a:schemeClr val="tx1"/>
              </a:solidFill>
              <a:ea typeface="Calibri"/>
              <a:cs typeface="Calibri"/>
            </a:endParaRPr>
          </a:p>
          <a:p>
            <a:pPr algn="ctr"/>
            <a:r>
              <a:rPr lang="en-GB" sz="900" b="1">
                <a:solidFill>
                  <a:schemeClr val="tx1"/>
                </a:solidFill>
                <a:ea typeface="Calibri"/>
                <a:cs typeface="Calibri"/>
              </a:rPr>
              <a:t>++ </a:t>
            </a:r>
            <a:r>
              <a:rPr lang="en-GB" sz="900">
                <a:solidFill>
                  <a:schemeClr val="tx1"/>
                </a:solidFill>
                <a:ea typeface="Calibri"/>
                <a:cs typeface="Calibri"/>
              </a:rPr>
              <a:t>European and </a:t>
            </a:r>
          </a:p>
          <a:p>
            <a:pPr algn="ctr"/>
            <a:r>
              <a:rPr lang="en-GB" sz="900">
                <a:solidFill>
                  <a:schemeClr val="tx1"/>
                </a:solidFill>
                <a:ea typeface="Calibri"/>
                <a:cs typeface="Calibri"/>
              </a:rPr>
              <a:t>Japanese Banks</a:t>
            </a:r>
          </a:p>
        </p:txBody>
      </p:sp>
      <p:sp>
        <p:nvSpPr>
          <p:cNvPr id="51" name="Rectangle 50">
            <a:extLst>
              <a:ext uri="{FF2B5EF4-FFF2-40B4-BE49-F238E27FC236}">
                <a16:creationId xmlns:a16="http://schemas.microsoft.com/office/drawing/2014/main" id="{F67CDDE5-4CB7-9FA1-6790-B831BB9BF3C2}"/>
              </a:ext>
            </a:extLst>
          </p:cNvPr>
          <p:cNvSpPr/>
          <p:nvPr/>
        </p:nvSpPr>
        <p:spPr>
          <a:xfrm>
            <a:off x="2739821" y="2676678"/>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20242B"/>
                </a:solidFill>
                <a:effectLst/>
                <a:uLnTx/>
                <a:uFillTx/>
                <a:latin typeface="Arial"/>
                <a:ea typeface="+mn-ea"/>
                <a:cs typeface="+mn-cs"/>
              </a:rPr>
              <a:t>++ US Mid-Caps</a:t>
            </a:r>
          </a:p>
        </p:txBody>
      </p:sp>
      <p:sp>
        <p:nvSpPr>
          <p:cNvPr id="52" name="Rectangle 51">
            <a:extLst>
              <a:ext uri="{FF2B5EF4-FFF2-40B4-BE49-F238E27FC236}">
                <a16:creationId xmlns:a16="http://schemas.microsoft.com/office/drawing/2014/main" id="{779DA8E4-84DB-D7C0-C219-5A1D473AEC35}"/>
              </a:ext>
            </a:extLst>
          </p:cNvPr>
          <p:cNvSpPr/>
          <p:nvPr/>
        </p:nvSpPr>
        <p:spPr>
          <a:xfrm>
            <a:off x="8143945" y="2685503"/>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Inflation-Linked</a:t>
            </a:r>
          </a:p>
        </p:txBody>
      </p:sp>
      <p:sp>
        <p:nvSpPr>
          <p:cNvPr id="53" name="Rectangle 52">
            <a:extLst>
              <a:ext uri="{FF2B5EF4-FFF2-40B4-BE49-F238E27FC236}">
                <a16:creationId xmlns:a16="http://schemas.microsoft.com/office/drawing/2014/main" id="{145E5362-C478-14E5-A693-F6EE39FADCC3}"/>
              </a:ext>
            </a:extLst>
          </p:cNvPr>
          <p:cNvSpPr/>
          <p:nvPr/>
        </p:nvSpPr>
        <p:spPr>
          <a:xfrm>
            <a:off x="9955911" y="3767779"/>
            <a:ext cx="1752320"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000000"/>
                </a:solidFill>
              </a:rPr>
              <a:t>++ </a:t>
            </a:r>
            <a:r>
              <a:rPr lang="en-GB" sz="900">
                <a:solidFill>
                  <a:srgbClr val="000000"/>
                </a:solidFill>
              </a:rPr>
              <a:t>Japanese Yen</a:t>
            </a:r>
            <a:endParaRPr lang="en-GB" sz="900" b="1" noProof="0">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77682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D034EA7-1F03-A99E-1443-CE31AF8AE1A9}"/>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 name="Title 5">
            <a:extLst>
              <a:ext uri="{FF2B5EF4-FFF2-40B4-BE49-F238E27FC236}">
                <a16:creationId xmlns:a16="http://schemas.microsoft.com/office/drawing/2014/main" id="{CEAD464F-01D7-439E-B805-9BC94037801F}"/>
              </a:ext>
            </a:extLst>
          </p:cNvPr>
          <p:cNvSpPr>
            <a:spLocks noGrp="1"/>
          </p:cNvSpPr>
          <p:nvPr>
            <p:ph type="title"/>
          </p:nvPr>
        </p:nvSpPr>
        <p:spPr>
          <a:xfrm>
            <a:off x="479873" y="320776"/>
            <a:ext cx="11524776" cy="304699"/>
          </a:xfrm>
        </p:spPr>
        <p:txBody>
          <a:bodyPr wrap="square" lIns="0" tIns="0" rIns="0" bIns="0" anchor="b">
            <a:spAutoFit/>
          </a:bodyPr>
          <a:lstStyle/>
          <a:p>
            <a:pPr>
              <a:lnSpc>
                <a:spcPct val="90000"/>
              </a:lnSpc>
            </a:pPr>
            <a:r>
              <a:rPr lang="en-GB" b="1" i="0" u="none" strike="noStrike">
                <a:effectLst/>
                <a:latin typeface="Arial" panose="020B0604020202020204" pitchFamily="34" charset="0"/>
              </a:rPr>
              <a:t>Asset allocation at a glance </a:t>
            </a:r>
            <a:endParaRPr lang="en-GB">
              <a:latin typeface="Arial" panose="020B0604020202020204" pitchFamily="34" charset="0"/>
            </a:endParaRPr>
          </a:p>
        </p:txBody>
      </p:sp>
      <p:sp>
        <p:nvSpPr>
          <p:cNvPr id="5" name="Text Placeholder 3">
            <a:extLst>
              <a:ext uri="{FF2B5EF4-FFF2-40B4-BE49-F238E27FC236}">
                <a16:creationId xmlns:a16="http://schemas.microsoft.com/office/drawing/2014/main" id="{11B714A4-BAB1-D538-7964-0B5944584C26}"/>
              </a:ext>
            </a:extLst>
          </p:cNvPr>
          <p:cNvSpPr txBox="1">
            <a:spLocks/>
          </p:cNvSpPr>
          <p:nvPr/>
        </p:nvSpPr>
        <p:spPr>
          <a:xfrm>
            <a:off x="479873" y="6079281"/>
            <a:ext cx="11231819" cy="104622"/>
          </a:xfrm>
          <a:prstGeom prst="rect">
            <a:avLst/>
          </a:prstGeom>
        </p:spPr>
        <p:txBody>
          <a:bodyPr vert="horz" lIns="0" tIns="0" rIns="0" bIns="0" rtlCol="0" anchor="b">
            <a:sp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lnSpc>
                <a:spcPct val="90000"/>
              </a:lnSpc>
              <a:spcBef>
                <a:spcPts val="0"/>
              </a:spcBef>
              <a:buFont typeface="Arial" panose="020B0604020202020204" pitchFamily="34" charset="0"/>
              <a:buNone/>
            </a:pPr>
            <a:r>
              <a:rPr lang="en-GB">
                <a:latin typeface="Arial" panose="020B0604020202020204" pitchFamily="34" charset="0"/>
              </a:rPr>
              <a:t>Source: Fidelity International, October 2023.</a:t>
            </a:r>
          </a:p>
        </p:txBody>
      </p:sp>
      <p:sp>
        <p:nvSpPr>
          <p:cNvPr id="8" name="Rectangle 7">
            <a:extLst>
              <a:ext uri="{FF2B5EF4-FFF2-40B4-BE49-F238E27FC236}">
                <a16:creationId xmlns:a16="http://schemas.microsoft.com/office/drawing/2014/main" id="{99AD53D8-D0A1-A8A0-F46C-0959207AF30B}"/>
              </a:ext>
            </a:extLst>
          </p:cNvPr>
          <p:cNvSpPr/>
          <p:nvPr/>
        </p:nvSpPr>
        <p:spPr>
          <a:xfrm>
            <a:off x="2739821"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Equities</a:t>
            </a:r>
          </a:p>
        </p:txBody>
      </p:sp>
      <p:sp>
        <p:nvSpPr>
          <p:cNvPr id="9" name="Rectangle 8">
            <a:extLst>
              <a:ext uri="{FF2B5EF4-FFF2-40B4-BE49-F238E27FC236}">
                <a16:creationId xmlns:a16="http://schemas.microsoft.com/office/drawing/2014/main" id="{EBA245BD-738B-56CA-EF72-510B903D6600}"/>
              </a:ext>
            </a:extLst>
          </p:cNvPr>
          <p:cNvSpPr/>
          <p:nvPr/>
        </p:nvSpPr>
        <p:spPr>
          <a:xfrm>
            <a:off x="4999769"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Fixed Income</a:t>
            </a:r>
          </a:p>
        </p:txBody>
      </p:sp>
      <p:sp>
        <p:nvSpPr>
          <p:cNvPr id="10" name="Rectangle 9">
            <a:extLst>
              <a:ext uri="{FF2B5EF4-FFF2-40B4-BE49-F238E27FC236}">
                <a16:creationId xmlns:a16="http://schemas.microsoft.com/office/drawing/2014/main" id="{6917B8CF-6F5F-1A7C-6500-DE824670A244}"/>
              </a:ext>
            </a:extLst>
          </p:cNvPr>
          <p:cNvSpPr/>
          <p:nvPr/>
        </p:nvSpPr>
        <p:spPr>
          <a:xfrm>
            <a:off x="7259717"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Private Credit​</a:t>
            </a:r>
          </a:p>
        </p:txBody>
      </p:sp>
      <p:sp>
        <p:nvSpPr>
          <p:cNvPr id="11" name="Rectangle 10">
            <a:extLst>
              <a:ext uri="{FF2B5EF4-FFF2-40B4-BE49-F238E27FC236}">
                <a16:creationId xmlns:a16="http://schemas.microsoft.com/office/drawing/2014/main" id="{93CCC5EC-6FBB-0816-BE89-ADBD41CF57C8}"/>
              </a:ext>
            </a:extLst>
          </p:cNvPr>
          <p:cNvSpPr/>
          <p:nvPr/>
        </p:nvSpPr>
        <p:spPr>
          <a:xfrm>
            <a:off x="9519666"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Real Estate</a:t>
            </a:r>
          </a:p>
        </p:txBody>
      </p:sp>
      <p:sp>
        <p:nvSpPr>
          <p:cNvPr id="13" name="Rectangle 12">
            <a:extLst>
              <a:ext uri="{FF2B5EF4-FFF2-40B4-BE49-F238E27FC236}">
                <a16:creationId xmlns:a16="http://schemas.microsoft.com/office/drawing/2014/main" id="{3C6C72A1-474B-31AF-B1AC-78BB31AEDB4F}"/>
              </a:ext>
            </a:extLst>
          </p:cNvPr>
          <p:cNvSpPr/>
          <p:nvPr/>
        </p:nvSpPr>
        <p:spPr>
          <a:xfrm>
            <a:off x="479873" y="1610272"/>
            <a:ext cx="2192909" cy="1044962"/>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1:</a:t>
            </a:r>
          </a:p>
          <a:p>
            <a:r>
              <a:rPr lang="en-US" sz="2000" b="1" noProof="0"/>
              <a:t>Cyclical recession</a:t>
            </a:r>
          </a:p>
        </p:txBody>
      </p:sp>
      <p:sp>
        <p:nvSpPr>
          <p:cNvPr id="14" name="Rectangle 13">
            <a:extLst>
              <a:ext uri="{FF2B5EF4-FFF2-40B4-BE49-F238E27FC236}">
                <a16:creationId xmlns:a16="http://schemas.microsoft.com/office/drawing/2014/main" id="{5EA14DEE-E72A-11D8-D6B3-11E0FB09F876}"/>
              </a:ext>
            </a:extLst>
          </p:cNvPr>
          <p:cNvSpPr/>
          <p:nvPr/>
        </p:nvSpPr>
        <p:spPr>
          <a:xfrm>
            <a:off x="2738938" y="3754327"/>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u="none" strike="noStrike">
                <a:solidFill>
                  <a:srgbClr val="20242B"/>
                </a:solidFill>
                <a:effectLst/>
                <a:latin typeface="Arial" panose="020B0604020202020204" pitchFamily="34" charset="0"/>
              </a:rPr>
              <a:t>Bond proxies: utilities, consumer staples, healthcare</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Positive on European cyclicals, e.g. industrials, financials. Japan (yen to strengthen); US small-caps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High quality dividend payers.</a:t>
            </a:r>
            <a:endParaRPr lang="en-US" sz="900" b="0" i="0">
              <a:solidFill>
                <a:srgbClr val="20242B"/>
              </a:solidFill>
              <a:effectLst/>
              <a:latin typeface="Segoe UI" panose="020B0502040204020203" pitchFamily="34" charset="0"/>
            </a:endParaRPr>
          </a:p>
        </p:txBody>
      </p:sp>
      <p:sp>
        <p:nvSpPr>
          <p:cNvPr id="15" name="Rectangle 14">
            <a:extLst>
              <a:ext uri="{FF2B5EF4-FFF2-40B4-BE49-F238E27FC236}">
                <a16:creationId xmlns:a16="http://schemas.microsoft.com/office/drawing/2014/main" id="{25CD0EE1-C233-EE04-CCEC-C22C9AF1A738}"/>
              </a:ext>
            </a:extLst>
          </p:cNvPr>
          <p:cNvSpPr/>
          <p:nvPr/>
        </p:nvSpPr>
        <p:spPr>
          <a:xfrm>
            <a:off x="4998886" y="3754327"/>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fontAlgn="base">
              <a:spcAft>
                <a:spcPts val="300"/>
              </a:spcAft>
            </a:pPr>
            <a:r>
              <a:rPr lang="en-GB" sz="900" b="0" i="0" u="none" strike="noStrike">
                <a:solidFill>
                  <a:srgbClr val="20242B"/>
                </a:solidFill>
                <a:effectLst/>
                <a:latin typeface="Arial"/>
                <a:cs typeface="Arial"/>
              </a:rPr>
              <a:t>Buy duration</a:t>
            </a:r>
            <a:r>
              <a:rPr lang="en-US" sz="900" b="0" i="0">
                <a:solidFill>
                  <a:srgbClr val="20242B"/>
                </a:solidFill>
                <a:effectLst/>
                <a:latin typeface="Arial"/>
                <a:cs typeface="Arial"/>
              </a:rPr>
              <a:t>​.</a:t>
            </a:r>
            <a:r>
              <a:rPr lang="en-US" sz="900">
                <a:solidFill>
                  <a:srgbClr val="20242B"/>
                </a:solidFill>
                <a:latin typeface="Segoe UI"/>
                <a:cs typeface="Segoe UI"/>
              </a:rPr>
              <a:t> </a:t>
            </a:r>
            <a:endParaRPr lang="en-GB" sz="900" b="0" i="0">
              <a:solidFill>
                <a:srgbClr val="20242B"/>
              </a:solidFill>
              <a:effectLst/>
              <a:latin typeface="Segoe UI" panose="020B0502040204020203" pitchFamily="34" charset="0"/>
            </a:endParaRPr>
          </a:p>
          <a:p>
            <a:pPr algn="ctr" rtl="0" fontAlgn="base">
              <a:spcAft>
                <a:spcPts val="300"/>
              </a:spcAft>
            </a:pPr>
            <a:r>
              <a:rPr lang="en-GB" sz="900">
                <a:solidFill>
                  <a:srgbClr val="20242B"/>
                </a:solidFill>
                <a:latin typeface="Arial"/>
                <a:cs typeface="Arial"/>
              </a:rPr>
              <a:t>‘Safe haven’</a:t>
            </a:r>
            <a:r>
              <a:rPr lang="en-GB" sz="900" b="0" i="0" u="none" strike="noStrike">
                <a:solidFill>
                  <a:srgbClr val="20242B"/>
                </a:solidFill>
                <a:effectLst/>
                <a:latin typeface="Arial"/>
                <a:cs typeface="Arial"/>
              </a:rPr>
              <a:t> currencies such as USD.</a:t>
            </a:r>
            <a:r>
              <a:rPr lang="en-GB" sz="900" b="0" i="0">
                <a:solidFill>
                  <a:srgbClr val="20242B"/>
                </a:solidFill>
                <a:effectLst/>
                <a:latin typeface="Arial"/>
                <a:cs typeface="Arial"/>
              </a:rPr>
              <a:t>​</a:t>
            </a:r>
          </a:p>
        </p:txBody>
      </p:sp>
      <p:sp>
        <p:nvSpPr>
          <p:cNvPr id="16" name="Rectangle 15">
            <a:extLst>
              <a:ext uri="{FF2B5EF4-FFF2-40B4-BE49-F238E27FC236}">
                <a16:creationId xmlns:a16="http://schemas.microsoft.com/office/drawing/2014/main" id="{EFD26E86-D82F-827E-D6AC-B20C51795A03}"/>
              </a:ext>
            </a:extLst>
          </p:cNvPr>
          <p:cNvSpPr/>
          <p:nvPr/>
        </p:nvSpPr>
        <p:spPr>
          <a:xfrm>
            <a:off x="7258834" y="3754327"/>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u="none" strike="noStrike">
                <a:solidFill>
                  <a:srgbClr val="20242B"/>
                </a:solidFill>
                <a:effectLst/>
                <a:latin typeface="Arial" panose="020B0604020202020204" pitchFamily="34" charset="0"/>
              </a:rPr>
              <a:t>Investment-grade structured credit tranches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Special situations and distressed debt.</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Highly-rated, lowly-levered senior secured loans and direct loans.</a:t>
            </a:r>
            <a:endParaRPr lang="en-GB" sz="900" b="0" i="0">
              <a:solidFill>
                <a:srgbClr val="20242B"/>
              </a:solidFill>
              <a:effectLst/>
              <a:latin typeface="Segoe UI" panose="020B0502040204020203" pitchFamily="34" charset="0"/>
            </a:endParaRPr>
          </a:p>
        </p:txBody>
      </p:sp>
      <p:sp>
        <p:nvSpPr>
          <p:cNvPr id="17" name="Rectangle 16">
            <a:extLst>
              <a:ext uri="{FF2B5EF4-FFF2-40B4-BE49-F238E27FC236}">
                <a16:creationId xmlns:a16="http://schemas.microsoft.com/office/drawing/2014/main" id="{A29E675C-7853-74EA-7181-9C2980DCAF0B}"/>
              </a:ext>
            </a:extLst>
          </p:cNvPr>
          <p:cNvSpPr/>
          <p:nvPr/>
        </p:nvSpPr>
        <p:spPr>
          <a:xfrm>
            <a:off x="9518783" y="3754327"/>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u="none" strike="noStrike">
                <a:solidFill>
                  <a:srgbClr val="20242B"/>
                </a:solidFill>
                <a:effectLst/>
                <a:latin typeface="Arial" panose="020B0604020202020204" pitchFamily="34" charset="0"/>
              </a:rPr>
              <a:t>Core holdings with long-leases (nursing homes, supermarkets).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Logistics still attractive given how tightly supplied</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Sustainable buildings as tenants look to save energy costs.</a:t>
            </a:r>
            <a:endParaRPr lang="en-US" sz="900" b="0" i="0">
              <a:solidFill>
                <a:srgbClr val="20242B"/>
              </a:solidFill>
              <a:effectLst/>
              <a:latin typeface="Segoe UI" panose="020B0502040204020203" pitchFamily="34" charset="0"/>
            </a:endParaRPr>
          </a:p>
        </p:txBody>
      </p:sp>
      <p:sp>
        <p:nvSpPr>
          <p:cNvPr id="18" name="Rectangle 17">
            <a:extLst>
              <a:ext uri="{FF2B5EF4-FFF2-40B4-BE49-F238E27FC236}">
                <a16:creationId xmlns:a16="http://schemas.microsoft.com/office/drawing/2014/main" id="{24B62D97-D8FC-1328-D2B9-B16BD65B10DC}"/>
              </a:ext>
            </a:extLst>
          </p:cNvPr>
          <p:cNvSpPr/>
          <p:nvPr/>
        </p:nvSpPr>
        <p:spPr>
          <a:xfrm>
            <a:off x="479873" y="2686050"/>
            <a:ext cx="2192909" cy="1044962"/>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2:</a:t>
            </a:r>
          </a:p>
          <a:p>
            <a:r>
              <a:rPr lang="en-US" sz="2000" b="1" noProof="0"/>
              <a:t>Soft </a:t>
            </a:r>
            <a:br>
              <a:rPr lang="en-US" sz="2000" b="1" noProof="0"/>
            </a:br>
            <a:r>
              <a:rPr lang="en-US" sz="2000" b="1" noProof="0"/>
              <a:t>landing</a:t>
            </a:r>
          </a:p>
        </p:txBody>
      </p:sp>
      <p:sp>
        <p:nvSpPr>
          <p:cNvPr id="19" name="Rectangle 18">
            <a:extLst>
              <a:ext uri="{FF2B5EF4-FFF2-40B4-BE49-F238E27FC236}">
                <a16:creationId xmlns:a16="http://schemas.microsoft.com/office/drawing/2014/main" id="{D002F7C6-419A-0D3E-561E-553E0E2F49A7}"/>
              </a:ext>
            </a:extLst>
          </p:cNvPr>
          <p:cNvSpPr/>
          <p:nvPr/>
        </p:nvSpPr>
        <p:spPr>
          <a:xfrm>
            <a:off x="2739821" y="268605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u="none" strike="noStrike">
                <a:solidFill>
                  <a:srgbClr val="20242B"/>
                </a:solidFill>
                <a:effectLst/>
                <a:latin typeface="Arial" panose="020B0604020202020204" pitchFamily="34" charset="0"/>
              </a:rPr>
              <a:t>Financials and retailers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a:solidFill>
                  <a:srgbClr val="20242B"/>
                </a:solidFill>
                <a:latin typeface="Arial" panose="020B0604020202020204" pitchFamily="34" charset="0"/>
              </a:rPr>
              <a:t>c</a:t>
            </a:r>
            <a:r>
              <a:rPr lang="en-GB" sz="900" b="0" i="0" u="none" strike="noStrike">
                <a:solidFill>
                  <a:srgbClr val="20242B"/>
                </a:solidFill>
                <a:effectLst/>
                <a:latin typeface="Arial" panose="020B0604020202020204" pitchFamily="34" charset="0"/>
              </a:rPr>
              <a:t>ommodities, emerging </a:t>
            </a:r>
            <a:r>
              <a:rPr lang="en-GB" sz="900">
                <a:solidFill>
                  <a:srgbClr val="20242B"/>
                </a:solidFill>
                <a:latin typeface="Arial" panose="020B0604020202020204" pitchFamily="34" charset="0"/>
              </a:rPr>
              <a:t>m</a:t>
            </a:r>
            <a:r>
              <a:rPr lang="en-GB" sz="900" b="0" i="0" u="none" strike="noStrike">
                <a:solidFill>
                  <a:srgbClr val="20242B"/>
                </a:solidFill>
                <a:effectLst/>
                <a:latin typeface="Arial" panose="020B0604020202020204" pitchFamily="34" charset="0"/>
              </a:rPr>
              <a:t>arkets.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Appreciating yen makes Japan attractive, especially consumer stocks.</a:t>
            </a:r>
            <a:endParaRPr lang="en-US" sz="900" b="0" i="0">
              <a:solidFill>
                <a:srgbClr val="20242B"/>
              </a:solidFill>
              <a:effectLst/>
              <a:latin typeface="Segoe UI" panose="020B0502040204020203" pitchFamily="34" charset="0"/>
            </a:endParaRPr>
          </a:p>
        </p:txBody>
      </p:sp>
      <p:sp>
        <p:nvSpPr>
          <p:cNvPr id="20" name="Rectangle 19">
            <a:extLst>
              <a:ext uri="{FF2B5EF4-FFF2-40B4-BE49-F238E27FC236}">
                <a16:creationId xmlns:a16="http://schemas.microsoft.com/office/drawing/2014/main" id="{461FB5FE-ED86-139F-5ADC-BC6A4FB69E26}"/>
              </a:ext>
            </a:extLst>
          </p:cNvPr>
          <p:cNvSpPr/>
          <p:nvPr/>
        </p:nvSpPr>
        <p:spPr>
          <a:xfrm>
            <a:off x="4999769" y="268605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u="none" strike="noStrike">
                <a:solidFill>
                  <a:srgbClr val="20242B"/>
                </a:solidFill>
                <a:effectLst/>
                <a:latin typeface="Arial" panose="020B0604020202020204" pitchFamily="34" charset="0"/>
              </a:rPr>
              <a:t>Quality investment grade should be core</a:t>
            </a:r>
            <a:r>
              <a:rPr lang="en-US" sz="900" b="0" i="0">
                <a:solidFill>
                  <a:srgbClr val="20242B"/>
                </a:solidFill>
                <a:effectLst/>
                <a:latin typeface="Arial" panose="020B0604020202020204" pitchFamily="34" charset="0"/>
              </a:rPr>
              <a:t>​</a:t>
            </a:r>
          </a:p>
          <a:p>
            <a:pPr algn="ctr" rtl="0" fontAlgn="base">
              <a:spcAft>
                <a:spcPts val="300"/>
              </a:spcAft>
            </a:pPr>
            <a:r>
              <a:rPr lang="en-GB" sz="900">
                <a:solidFill>
                  <a:srgbClr val="20242B"/>
                </a:solidFill>
                <a:latin typeface="Arial" panose="020B0604020202020204" pitchFamily="34" charset="0"/>
              </a:rPr>
              <a:t>b</a:t>
            </a:r>
            <a:r>
              <a:rPr lang="en-GB" sz="900" b="0" i="0" u="none" strike="noStrike">
                <a:solidFill>
                  <a:srgbClr val="20242B"/>
                </a:solidFill>
                <a:effectLst/>
                <a:latin typeface="Arial" panose="020B0604020202020204" pitchFamily="34" charset="0"/>
              </a:rPr>
              <a:t>ut continuing growth offers room to move into higher yield. </a:t>
            </a:r>
            <a:r>
              <a:rPr lang="en-GB" sz="900">
                <a:solidFill>
                  <a:srgbClr val="20242B"/>
                </a:solidFill>
                <a:latin typeface="Arial" panose="020B0604020202020204" pitchFamily="34" charset="0"/>
              </a:rPr>
              <a:t>B</a:t>
            </a:r>
            <a:r>
              <a:rPr lang="en-GB" sz="900" b="0" i="0" u="none" strike="noStrike">
                <a:solidFill>
                  <a:srgbClr val="20242B"/>
                </a:solidFill>
                <a:effectLst/>
                <a:latin typeface="Arial" panose="020B0604020202020204" pitchFamily="34" charset="0"/>
              </a:rPr>
              <a:t>e selective.</a:t>
            </a:r>
            <a:endParaRPr lang="en-US" sz="900" b="0" i="0">
              <a:solidFill>
                <a:srgbClr val="20242B"/>
              </a:solidFill>
              <a:effectLst/>
              <a:latin typeface="Segoe UI" panose="020B0502040204020203" pitchFamily="34" charset="0"/>
            </a:endParaRPr>
          </a:p>
        </p:txBody>
      </p:sp>
      <p:sp>
        <p:nvSpPr>
          <p:cNvPr id="21" name="Rectangle 20">
            <a:extLst>
              <a:ext uri="{FF2B5EF4-FFF2-40B4-BE49-F238E27FC236}">
                <a16:creationId xmlns:a16="http://schemas.microsoft.com/office/drawing/2014/main" id="{976500D7-11E2-0498-2CC5-68760BDCDDB7}"/>
              </a:ext>
            </a:extLst>
          </p:cNvPr>
          <p:cNvSpPr/>
          <p:nvPr/>
        </p:nvSpPr>
        <p:spPr>
          <a:xfrm>
            <a:off x="7258834" y="1610272"/>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u="none" strike="noStrike" spc="-40">
                <a:solidFill>
                  <a:srgbClr val="20242B"/>
                </a:solidFill>
                <a:effectLst/>
                <a:latin typeface="Arial"/>
                <a:cs typeface="Arial"/>
              </a:rPr>
              <a:t>Steady approach to senior loans and direct lending.</a:t>
            </a:r>
            <a:endParaRPr lang="en-US" sz="900" b="0" i="0" spc="-40">
              <a:solidFill>
                <a:srgbClr val="20242B"/>
              </a:solidFill>
              <a:effectLst/>
              <a:latin typeface="Arial"/>
              <a:cs typeface="Arial"/>
            </a:endParaRPr>
          </a:p>
          <a:p>
            <a:pPr algn="ctr" fontAlgn="base">
              <a:spcAft>
                <a:spcPts val="300"/>
              </a:spcAft>
            </a:pPr>
            <a:r>
              <a:rPr lang="en-GB" sz="900" b="0" i="0" u="none" strike="noStrike" spc="-40">
                <a:solidFill>
                  <a:srgbClr val="20242B"/>
                </a:solidFill>
                <a:effectLst/>
                <a:latin typeface="Arial"/>
                <a:cs typeface="Arial"/>
              </a:rPr>
              <a:t>Non capex-intensive</a:t>
            </a:r>
            <a:r>
              <a:rPr lang="en-GB" sz="900" spc="-40">
                <a:solidFill>
                  <a:srgbClr val="20242B"/>
                </a:solidFill>
                <a:latin typeface="Arial"/>
                <a:cs typeface="Arial"/>
              </a:rPr>
              <a:t>, non-cyclical credits with strong</a:t>
            </a:r>
            <a:r>
              <a:rPr lang="en-GB" sz="900" b="0" i="0" u="none" strike="noStrike" spc="-40">
                <a:solidFill>
                  <a:srgbClr val="20242B"/>
                </a:solidFill>
                <a:effectLst/>
                <a:latin typeface="Arial"/>
                <a:cs typeface="Arial"/>
              </a:rPr>
              <a:t> </a:t>
            </a:r>
            <a:r>
              <a:rPr lang="en-GB" sz="900" spc="-40">
                <a:solidFill>
                  <a:srgbClr val="20242B"/>
                </a:solidFill>
                <a:latin typeface="Arial"/>
                <a:cs typeface="Arial"/>
              </a:rPr>
              <a:t>earnings visibility</a:t>
            </a:r>
            <a:r>
              <a:rPr lang="en-US" sz="900" b="0" i="0" spc="-40">
                <a:solidFill>
                  <a:srgbClr val="20242B"/>
                </a:solidFill>
                <a:effectLst/>
                <a:latin typeface="Arial"/>
                <a:cs typeface="Arial"/>
              </a:rPr>
              <a:t>​.</a:t>
            </a:r>
            <a:endParaRPr lang="en-GB" sz="900" b="0" i="0" spc="-40">
              <a:solidFill>
                <a:srgbClr val="20242B"/>
              </a:solidFill>
              <a:effectLst/>
              <a:latin typeface="Arial"/>
              <a:cs typeface="Arial"/>
            </a:endParaRPr>
          </a:p>
          <a:p>
            <a:pPr algn="ctr" rtl="0" fontAlgn="base">
              <a:spcAft>
                <a:spcPts val="300"/>
              </a:spcAft>
            </a:pPr>
            <a:r>
              <a:rPr lang="en-GB" sz="900" b="0" i="0" u="none" strike="noStrike" spc="-40">
                <a:solidFill>
                  <a:srgbClr val="20242B"/>
                </a:solidFill>
                <a:effectLst/>
                <a:latin typeface="Arial"/>
                <a:cs typeface="Arial"/>
              </a:rPr>
              <a:t>Companies with a client base of businesses rather than consumers e.g. healthcare or business services software. </a:t>
            </a:r>
            <a:r>
              <a:rPr lang="en-GB" sz="900" b="0" i="0" spc="-40">
                <a:solidFill>
                  <a:srgbClr val="20242B"/>
                </a:solidFill>
                <a:effectLst/>
                <a:latin typeface="Arial"/>
                <a:cs typeface="Arial"/>
              </a:rPr>
              <a:t>​</a:t>
            </a:r>
          </a:p>
        </p:txBody>
      </p:sp>
      <p:sp>
        <p:nvSpPr>
          <p:cNvPr id="22" name="Rectangle 21">
            <a:extLst>
              <a:ext uri="{FF2B5EF4-FFF2-40B4-BE49-F238E27FC236}">
                <a16:creationId xmlns:a16="http://schemas.microsoft.com/office/drawing/2014/main" id="{B1F33DCE-9A6D-DAF3-2000-0258662FA001}"/>
              </a:ext>
            </a:extLst>
          </p:cNvPr>
          <p:cNvSpPr/>
          <p:nvPr/>
        </p:nvSpPr>
        <p:spPr>
          <a:xfrm>
            <a:off x="9518783" y="1610272"/>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a:solidFill>
                  <a:srgbClr val="20242B"/>
                </a:solidFill>
                <a:effectLst/>
                <a:latin typeface="Arial" panose="020B0604020202020204" pitchFamily="34" charset="0"/>
              </a:rPr>
              <a:t>Risk-on Goldilocks scenario for offices and logistics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Sustainable buildings as tenants look for assets that will match corporate values.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An asset pickers market: must select the *right* asset, not just any asset.</a:t>
            </a:r>
            <a:r>
              <a:rPr lang="en-US" sz="900" b="0" i="0">
                <a:solidFill>
                  <a:srgbClr val="20242B"/>
                </a:solidFill>
                <a:effectLst/>
                <a:latin typeface="Arial" panose="020B0604020202020204" pitchFamily="34" charset="0"/>
              </a:rPr>
              <a:t>​</a:t>
            </a:r>
            <a:endParaRPr lang="en-US" sz="900" b="0" i="0">
              <a:solidFill>
                <a:srgbClr val="20242B"/>
              </a:solidFill>
              <a:effectLst/>
              <a:latin typeface="Segoe UI" panose="020B0502040204020203" pitchFamily="34" charset="0"/>
            </a:endParaRPr>
          </a:p>
        </p:txBody>
      </p:sp>
      <p:sp>
        <p:nvSpPr>
          <p:cNvPr id="23" name="Rectangle 22">
            <a:extLst>
              <a:ext uri="{FF2B5EF4-FFF2-40B4-BE49-F238E27FC236}">
                <a16:creationId xmlns:a16="http://schemas.microsoft.com/office/drawing/2014/main" id="{BABF925C-750A-C6EC-98A8-C2923F8A7865}"/>
              </a:ext>
            </a:extLst>
          </p:cNvPr>
          <p:cNvSpPr/>
          <p:nvPr/>
        </p:nvSpPr>
        <p:spPr>
          <a:xfrm>
            <a:off x="479873" y="3761828"/>
            <a:ext cx="2192909" cy="1044962"/>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3:</a:t>
            </a:r>
          </a:p>
          <a:p>
            <a:r>
              <a:rPr lang="en-US" sz="2000" b="1" noProof="0">
                <a:solidFill>
                  <a:srgbClr val="20242B"/>
                </a:solidFill>
              </a:rPr>
              <a:t>Balance sheet recession</a:t>
            </a:r>
          </a:p>
        </p:txBody>
      </p:sp>
      <p:sp>
        <p:nvSpPr>
          <p:cNvPr id="24" name="Rectangle 23">
            <a:extLst>
              <a:ext uri="{FF2B5EF4-FFF2-40B4-BE49-F238E27FC236}">
                <a16:creationId xmlns:a16="http://schemas.microsoft.com/office/drawing/2014/main" id="{7099B3C9-E990-1BC4-957B-36811CDC9E81}"/>
              </a:ext>
            </a:extLst>
          </p:cNvPr>
          <p:cNvSpPr/>
          <p:nvPr/>
        </p:nvSpPr>
        <p:spPr>
          <a:xfrm>
            <a:off x="2739821" y="1610272"/>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u="none" strike="noStrike">
                <a:solidFill>
                  <a:srgbClr val="20242B"/>
                </a:solidFill>
                <a:effectLst/>
                <a:latin typeface="Arial" panose="020B0604020202020204" pitchFamily="34" charset="0"/>
              </a:rPr>
              <a:t>Avoid financials, real estate and commodities.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Bond proxies best place to hide.</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Make defensive moves early</a:t>
            </a:r>
            <a:r>
              <a:rPr lang="en-US" sz="900" b="0" i="0">
                <a:solidFill>
                  <a:srgbClr val="20242B"/>
                </a:solidFill>
                <a:effectLst/>
                <a:latin typeface="Arial" panose="020B0604020202020204" pitchFamily="34" charset="0"/>
              </a:rPr>
              <a:t>​.</a:t>
            </a:r>
            <a:endParaRPr lang="en-US" sz="900" b="0" i="0">
              <a:solidFill>
                <a:srgbClr val="20242B"/>
              </a:solidFill>
              <a:effectLst/>
              <a:latin typeface="Segoe UI" panose="020B0502040204020203" pitchFamily="34" charset="0"/>
            </a:endParaRPr>
          </a:p>
        </p:txBody>
      </p:sp>
      <p:sp>
        <p:nvSpPr>
          <p:cNvPr id="25" name="Rectangle 24">
            <a:extLst>
              <a:ext uri="{FF2B5EF4-FFF2-40B4-BE49-F238E27FC236}">
                <a16:creationId xmlns:a16="http://schemas.microsoft.com/office/drawing/2014/main" id="{6E68FE0A-F08D-E5DF-75FE-6454D2E6E06D}"/>
              </a:ext>
            </a:extLst>
          </p:cNvPr>
          <p:cNvSpPr/>
          <p:nvPr/>
        </p:nvSpPr>
        <p:spPr>
          <a:xfrm>
            <a:off x="4999769" y="1610272"/>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US" sz="900" b="0" i="0">
                <a:solidFill>
                  <a:srgbClr val="20242B"/>
                </a:solidFill>
                <a:effectLst/>
                <a:latin typeface="Arial" panose="020B0604020202020204" pitchFamily="34" charset="0"/>
              </a:rPr>
              <a:t>​</a:t>
            </a:r>
          </a:p>
          <a:p>
            <a:pPr algn="ctr" rtl="0" fontAlgn="base">
              <a:spcAft>
                <a:spcPts val="300"/>
              </a:spcAft>
            </a:pPr>
            <a:r>
              <a:rPr lang="en-GB" sz="900" b="0" i="0" u="none" strike="noStrike">
                <a:solidFill>
                  <a:srgbClr val="20242B"/>
                </a:solidFill>
                <a:effectLst/>
                <a:latin typeface="Arial" panose="020B0604020202020204" pitchFamily="34" charset="0"/>
              </a:rPr>
              <a:t>Medium-duration inflation-linked bonds.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Money market funds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Move to nominal bonds towards end of year (as rates decrease)</a:t>
            </a:r>
            <a:r>
              <a:rPr lang="en-US" sz="900" b="0" i="0">
                <a:solidFill>
                  <a:srgbClr val="20242B"/>
                </a:solidFill>
                <a:effectLst/>
                <a:latin typeface="Arial" panose="020B0604020202020204" pitchFamily="34" charset="0"/>
              </a:rPr>
              <a:t>​.</a:t>
            </a:r>
            <a:endParaRPr lang="en-US" sz="900" b="0" i="0">
              <a:solidFill>
                <a:srgbClr val="20242B"/>
              </a:solidFill>
              <a:effectLst/>
              <a:latin typeface="Segoe UI" panose="020B0502040204020203" pitchFamily="34" charset="0"/>
            </a:endParaRPr>
          </a:p>
          <a:p>
            <a:pPr algn="ctr" rtl="0" fontAlgn="base">
              <a:spcAft>
                <a:spcPts val="300"/>
              </a:spcAft>
            </a:pPr>
            <a:endParaRPr lang="en-US" sz="900" b="0" i="0">
              <a:solidFill>
                <a:srgbClr val="20242B"/>
              </a:solidFill>
              <a:effectLst/>
              <a:latin typeface="Segoe UI" panose="020B0502040204020203" pitchFamily="34" charset="0"/>
            </a:endParaRPr>
          </a:p>
        </p:txBody>
      </p:sp>
      <p:sp>
        <p:nvSpPr>
          <p:cNvPr id="26" name="Rectangle 25">
            <a:extLst>
              <a:ext uri="{FF2B5EF4-FFF2-40B4-BE49-F238E27FC236}">
                <a16:creationId xmlns:a16="http://schemas.microsoft.com/office/drawing/2014/main" id="{D1B471B2-E9B3-562A-88A2-105EC05295BC}"/>
              </a:ext>
            </a:extLst>
          </p:cNvPr>
          <p:cNvSpPr/>
          <p:nvPr/>
        </p:nvSpPr>
        <p:spPr>
          <a:xfrm>
            <a:off x="7258834" y="2671048"/>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a:solidFill>
                  <a:srgbClr val="20242B"/>
                </a:solidFill>
                <a:effectLst/>
                <a:latin typeface="Arial" panose="020B0604020202020204" pitchFamily="34" charset="0"/>
              </a:rPr>
              <a:t>Senior secured loans with a focus on lower-rated cyclical credits.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Double-B rated structured credit. </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Risk-on approach to direct lending, </a:t>
            </a:r>
            <a:br>
              <a:rPr lang="en-GB" sz="900" b="0" i="0">
                <a:solidFill>
                  <a:srgbClr val="20242B"/>
                </a:solidFill>
                <a:effectLst/>
                <a:latin typeface="Arial" panose="020B0604020202020204" pitchFamily="34" charset="0"/>
              </a:rPr>
            </a:br>
            <a:r>
              <a:rPr lang="en-GB" sz="900" b="0" i="0">
                <a:solidFill>
                  <a:srgbClr val="20242B"/>
                </a:solidFill>
                <a:effectLst/>
                <a:latin typeface="Arial" panose="020B0604020202020204" pitchFamily="34" charset="0"/>
              </a:rPr>
              <a:t>with more aggressive view on leverage and price</a:t>
            </a:r>
            <a:r>
              <a:rPr lang="en-US" sz="900" b="0" i="0">
                <a:solidFill>
                  <a:srgbClr val="20242B"/>
                </a:solidFill>
                <a:effectLst/>
                <a:latin typeface="Arial" panose="020B0604020202020204" pitchFamily="34" charset="0"/>
              </a:rPr>
              <a:t>​.</a:t>
            </a:r>
            <a:endParaRPr lang="en-US" sz="900" b="0" i="0">
              <a:solidFill>
                <a:srgbClr val="20242B"/>
              </a:solidFill>
              <a:effectLst/>
              <a:latin typeface="Segoe UI" panose="020B0502040204020203" pitchFamily="34" charset="0"/>
            </a:endParaRPr>
          </a:p>
        </p:txBody>
      </p:sp>
      <p:sp>
        <p:nvSpPr>
          <p:cNvPr id="27" name="Rectangle 26">
            <a:extLst>
              <a:ext uri="{FF2B5EF4-FFF2-40B4-BE49-F238E27FC236}">
                <a16:creationId xmlns:a16="http://schemas.microsoft.com/office/drawing/2014/main" id="{EEEDDD1B-4712-A411-9D49-49D767163AF4}"/>
              </a:ext>
            </a:extLst>
          </p:cNvPr>
          <p:cNvSpPr/>
          <p:nvPr/>
        </p:nvSpPr>
        <p:spPr>
          <a:xfrm>
            <a:off x="9518783" y="2671048"/>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a:solidFill>
                  <a:srgbClr val="20242B"/>
                </a:solidFill>
                <a:effectLst/>
                <a:latin typeface="Arial" panose="020B0604020202020204" pitchFamily="34" charset="0"/>
              </a:rPr>
              <a:t>Offices, particularly in pockets like Frankfurt or Luxembourg where vacancies are low.</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Sustainable buildings.​</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UK attractive due to quick repricing.</a:t>
            </a:r>
            <a:r>
              <a:rPr lang="en-US" sz="900" b="0" i="0">
                <a:solidFill>
                  <a:srgbClr val="20242B"/>
                </a:solidFill>
                <a:effectLst/>
                <a:latin typeface="Arial" panose="020B0604020202020204" pitchFamily="34" charset="0"/>
              </a:rPr>
              <a:t>​</a:t>
            </a:r>
            <a:endParaRPr lang="en-US" sz="900" b="0" i="0">
              <a:solidFill>
                <a:srgbClr val="20242B"/>
              </a:solidFill>
              <a:effectLst/>
              <a:latin typeface="Segoe UI" panose="020B0502040204020203" pitchFamily="34" charset="0"/>
            </a:endParaRPr>
          </a:p>
        </p:txBody>
      </p:sp>
      <p:sp>
        <p:nvSpPr>
          <p:cNvPr id="28" name="Rectangle 27">
            <a:extLst>
              <a:ext uri="{FF2B5EF4-FFF2-40B4-BE49-F238E27FC236}">
                <a16:creationId xmlns:a16="http://schemas.microsoft.com/office/drawing/2014/main" id="{3B756C33-1FA4-D255-590D-FF700FB06FBF}"/>
              </a:ext>
            </a:extLst>
          </p:cNvPr>
          <p:cNvSpPr/>
          <p:nvPr/>
        </p:nvSpPr>
        <p:spPr>
          <a:xfrm>
            <a:off x="479873" y="4837606"/>
            <a:ext cx="2192909" cy="1044962"/>
          </a:xfrm>
          <a:prstGeom prst="rect">
            <a:avLst/>
          </a:prstGeom>
          <a:solidFill>
            <a:srgbClr val="83D4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4:</a:t>
            </a:r>
          </a:p>
          <a:p>
            <a:r>
              <a:rPr lang="en-US" sz="2000" b="1" noProof="0">
                <a:solidFill>
                  <a:srgbClr val="20242B"/>
                </a:solidFill>
              </a:rPr>
              <a:t>No </a:t>
            </a:r>
            <a:br>
              <a:rPr lang="en-US" sz="2000" b="1" noProof="0"/>
            </a:br>
            <a:r>
              <a:rPr lang="en-US" sz="2000" b="1">
                <a:solidFill>
                  <a:srgbClr val="20242B"/>
                </a:solidFill>
              </a:rPr>
              <a:t>landing</a:t>
            </a:r>
            <a:endParaRPr lang="en-US" sz="2000" b="1" noProof="0">
              <a:solidFill>
                <a:srgbClr val="20242B"/>
              </a:solidFill>
            </a:endParaRPr>
          </a:p>
        </p:txBody>
      </p:sp>
      <p:sp>
        <p:nvSpPr>
          <p:cNvPr id="29" name="Rectangle 28">
            <a:extLst>
              <a:ext uri="{FF2B5EF4-FFF2-40B4-BE49-F238E27FC236}">
                <a16:creationId xmlns:a16="http://schemas.microsoft.com/office/drawing/2014/main" id="{1ACE6116-AB32-5546-1BC4-F5193AFB0487}"/>
              </a:ext>
            </a:extLst>
          </p:cNvPr>
          <p:cNvSpPr/>
          <p:nvPr/>
        </p:nvSpPr>
        <p:spPr>
          <a:xfrm>
            <a:off x="2739821" y="483760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endParaRPr lang="en-GB" sz="900" b="0" i="0" u="none" strike="noStrike" spc="-40">
              <a:solidFill>
                <a:srgbClr val="20242B"/>
              </a:solidFill>
              <a:effectLst/>
              <a:latin typeface="Arial" panose="020B0604020202020204" pitchFamily="34" charset="0"/>
            </a:endParaRPr>
          </a:p>
          <a:p>
            <a:pPr algn="ctr" rtl="0" fontAlgn="base">
              <a:spcAft>
                <a:spcPts val="300"/>
              </a:spcAft>
            </a:pPr>
            <a:r>
              <a:rPr lang="en-GB" sz="900" b="0" i="0" u="none" strike="noStrike" spc="-40">
                <a:solidFill>
                  <a:srgbClr val="20242B"/>
                </a:solidFill>
                <a:effectLst/>
                <a:latin typeface="Arial" panose="020B0604020202020204" pitchFamily="34" charset="0"/>
              </a:rPr>
              <a:t>Regions reliant on Chinese growth, such as Europe, Germany and Japan. </a:t>
            </a:r>
            <a:r>
              <a:rPr lang="en-GB" sz="900" b="0" i="0" spc="-40">
                <a:solidFill>
                  <a:srgbClr val="20242B"/>
                </a:solidFill>
                <a:effectLst/>
                <a:latin typeface="Arial" panose="020B0604020202020204" pitchFamily="34" charset="0"/>
              </a:rPr>
              <a:t>​</a:t>
            </a:r>
            <a:endParaRPr lang="en-GB" sz="900" b="0" i="0" spc="-40">
              <a:solidFill>
                <a:srgbClr val="20242B"/>
              </a:solidFill>
              <a:effectLst/>
              <a:latin typeface="Segoe UI" panose="020B0502040204020203" pitchFamily="34" charset="0"/>
            </a:endParaRPr>
          </a:p>
          <a:p>
            <a:pPr algn="ctr" rtl="0" fontAlgn="base">
              <a:spcAft>
                <a:spcPts val="300"/>
              </a:spcAft>
            </a:pPr>
            <a:r>
              <a:rPr lang="en-GB" sz="900" b="0" i="0" u="none" strike="noStrike" spc="-40">
                <a:solidFill>
                  <a:srgbClr val="20242B"/>
                </a:solidFill>
                <a:effectLst/>
                <a:latin typeface="Arial" panose="020B0604020202020204" pitchFamily="34" charset="0"/>
              </a:rPr>
              <a:t>European exporters (rather than domestic names)</a:t>
            </a:r>
            <a:r>
              <a:rPr lang="en-US" sz="900" b="0" i="0" spc="-40">
                <a:solidFill>
                  <a:srgbClr val="20242B"/>
                </a:solidFill>
                <a:effectLst/>
                <a:latin typeface="Arial" panose="020B0604020202020204" pitchFamily="34" charset="0"/>
              </a:rPr>
              <a:t>​.</a:t>
            </a:r>
            <a:endParaRPr lang="en-GB" sz="900" b="0" i="0" spc="-4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US: pick companies with pricing power, </a:t>
            </a:r>
            <a:r>
              <a:rPr lang="en-GB" sz="900" b="0" i="0" u="none" strike="noStrike" spc="-70">
                <a:solidFill>
                  <a:srgbClr val="20242B"/>
                </a:solidFill>
                <a:effectLst/>
                <a:latin typeface="Arial" panose="020B0604020202020204" pitchFamily="34" charset="0"/>
              </a:rPr>
              <a:t>and well-structured balance sheets</a:t>
            </a:r>
            <a:r>
              <a:rPr lang="en-GB" sz="900" spc="-70">
                <a:solidFill>
                  <a:srgbClr val="20242B"/>
                </a:solidFill>
                <a:latin typeface="Arial" panose="020B0604020202020204" pitchFamily="34" charset="0"/>
              </a:rPr>
              <a:t> e</a:t>
            </a:r>
            <a:r>
              <a:rPr lang="en-GB" sz="900" b="0" i="0" u="none" strike="noStrike" spc="-70">
                <a:solidFill>
                  <a:srgbClr val="20242B"/>
                </a:solidFill>
                <a:effectLst/>
                <a:latin typeface="Arial" panose="020B0604020202020204" pitchFamily="34" charset="0"/>
              </a:rPr>
              <a:t>.g. railways</a:t>
            </a:r>
            <a:r>
              <a:rPr lang="en-US" sz="900" b="0" i="0" spc="-70">
                <a:solidFill>
                  <a:srgbClr val="20242B"/>
                </a:solidFill>
                <a:effectLst/>
                <a:latin typeface="Arial" panose="020B0604020202020204" pitchFamily="34" charset="0"/>
              </a:rPr>
              <a:t>​</a:t>
            </a:r>
            <a:endParaRPr lang="en-US" sz="900" b="0" i="0" spc="-7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p:txBody>
      </p:sp>
      <p:sp>
        <p:nvSpPr>
          <p:cNvPr id="30" name="Rectangle 29">
            <a:extLst>
              <a:ext uri="{FF2B5EF4-FFF2-40B4-BE49-F238E27FC236}">
                <a16:creationId xmlns:a16="http://schemas.microsoft.com/office/drawing/2014/main" id="{436B18F0-3AE4-3637-098C-030D64AD67E3}"/>
              </a:ext>
            </a:extLst>
          </p:cNvPr>
          <p:cNvSpPr/>
          <p:nvPr/>
        </p:nvSpPr>
        <p:spPr>
          <a:xfrm>
            <a:off x="4999769" y="483760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a:solidFill>
                  <a:srgbClr val="20242B"/>
                </a:solidFill>
                <a:effectLst/>
                <a:latin typeface="Arial" panose="020B0604020202020204" pitchFamily="34" charset="0"/>
              </a:rPr>
              <a:t>Those holding duration will be burned if rates go higher</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Money market funds</a:t>
            </a:r>
            <a:r>
              <a:rPr lang="en-US" sz="900" b="0" i="0">
                <a:solidFill>
                  <a:srgbClr val="20242B"/>
                </a:solidFill>
                <a:effectLst/>
                <a:latin typeface="Arial" panose="020B0604020202020204" pitchFamily="34" charset="0"/>
              </a:rPr>
              <a:t>​.</a:t>
            </a:r>
            <a:endParaRPr lang="en-US" sz="900" b="0" i="0">
              <a:solidFill>
                <a:srgbClr val="20242B"/>
              </a:solidFill>
              <a:effectLst/>
              <a:latin typeface="Segoe UI" panose="020B0502040204020203" pitchFamily="34" charset="0"/>
            </a:endParaRPr>
          </a:p>
        </p:txBody>
      </p:sp>
      <p:sp>
        <p:nvSpPr>
          <p:cNvPr id="31" name="Rectangle 30">
            <a:extLst>
              <a:ext uri="{FF2B5EF4-FFF2-40B4-BE49-F238E27FC236}">
                <a16:creationId xmlns:a16="http://schemas.microsoft.com/office/drawing/2014/main" id="{D1B1DA7A-E44E-3155-DC05-4CB87FAF2925}"/>
              </a:ext>
            </a:extLst>
          </p:cNvPr>
          <p:cNvSpPr/>
          <p:nvPr/>
        </p:nvSpPr>
        <p:spPr>
          <a:xfrm>
            <a:off x="7259717" y="483760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a:solidFill>
                  <a:srgbClr val="20242B"/>
                </a:solidFill>
                <a:effectLst/>
                <a:latin typeface="Arial" panose="020B0604020202020204" pitchFamily="34" charset="0"/>
              </a:rPr>
              <a:t>Lean into floating-rate products for defensive approach</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Lower-leveraged credits that can pass on higher costs to clients</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Cyclical names across structured credit and leveraged loans.</a:t>
            </a:r>
            <a:endParaRPr lang="en-US" sz="900" b="0" i="0">
              <a:solidFill>
                <a:srgbClr val="20242B"/>
              </a:solidFill>
              <a:effectLst/>
              <a:latin typeface="Segoe UI" panose="020B0502040204020203" pitchFamily="34" charset="0"/>
            </a:endParaRPr>
          </a:p>
        </p:txBody>
      </p:sp>
      <p:sp>
        <p:nvSpPr>
          <p:cNvPr id="32" name="Rectangle 31">
            <a:extLst>
              <a:ext uri="{FF2B5EF4-FFF2-40B4-BE49-F238E27FC236}">
                <a16:creationId xmlns:a16="http://schemas.microsoft.com/office/drawing/2014/main" id="{283C5AD6-7FA8-2084-7392-2C932904D931}"/>
              </a:ext>
            </a:extLst>
          </p:cNvPr>
          <p:cNvSpPr/>
          <p:nvPr/>
        </p:nvSpPr>
        <p:spPr>
          <a:xfrm>
            <a:off x="9519666" y="483760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fontAlgn="base">
              <a:spcAft>
                <a:spcPts val="300"/>
              </a:spcAft>
            </a:pPr>
            <a:r>
              <a:rPr lang="en-GB" sz="900" b="0" i="0">
                <a:solidFill>
                  <a:srgbClr val="20242B"/>
                </a:solidFill>
                <a:effectLst/>
                <a:latin typeface="Arial" panose="020B0604020202020204" pitchFamily="34" charset="0"/>
              </a:rPr>
              <a:t>Go risk-off and focus on core holdings with long-term lease visibility</a:t>
            </a:r>
            <a:r>
              <a:rPr lang="en-US"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u="none" strike="noStrike">
                <a:solidFill>
                  <a:srgbClr val="20242B"/>
                </a:solidFill>
                <a:effectLst/>
                <a:latin typeface="Arial" panose="020B0604020202020204" pitchFamily="34" charset="0"/>
              </a:rPr>
              <a:t>Crystalise returns once cycle is through.</a:t>
            </a:r>
            <a:r>
              <a:rPr lang="en-GB" sz="900" b="0" i="0">
                <a:solidFill>
                  <a:srgbClr val="20242B"/>
                </a:solidFill>
                <a:effectLst/>
                <a:latin typeface="Arial" panose="020B0604020202020204" pitchFamily="34" charset="0"/>
              </a:rPr>
              <a:t>​</a:t>
            </a:r>
            <a:endParaRPr lang="en-GB" sz="900" b="0" i="0">
              <a:solidFill>
                <a:srgbClr val="20242B"/>
              </a:solidFill>
              <a:effectLst/>
              <a:latin typeface="Segoe UI" panose="020B0502040204020203" pitchFamily="34" charset="0"/>
            </a:endParaRPr>
          </a:p>
          <a:p>
            <a:pPr algn="ctr" rtl="0" fontAlgn="base">
              <a:spcAft>
                <a:spcPts val="300"/>
              </a:spcAft>
            </a:pPr>
            <a:r>
              <a:rPr lang="en-GB" sz="900" b="0" i="0">
                <a:solidFill>
                  <a:srgbClr val="20242B"/>
                </a:solidFill>
                <a:effectLst/>
                <a:latin typeface="Arial" panose="020B0604020202020204" pitchFamily="34" charset="0"/>
              </a:rPr>
              <a:t>Potential for distressed buying opportunities.</a:t>
            </a:r>
            <a:endParaRPr lang="en-US" sz="900" b="0" i="0">
              <a:solidFill>
                <a:srgbClr val="20242B"/>
              </a:solidFill>
              <a:effectLst/>
              <a:latin typeface="Segoe UI" panose="020B0502040204020203" pitchFamily="34" charset="0"/>
            </a:endParaRPr>
          </a:p>
        </p:txBody>
      </p:sp>
      <p:sp>
        <p:nvSpPr>
          <p:cNvPr id="36" name="TextBox 35">
            <a:extLst>
              <a:ext uri="{FF2B5EF4-FFF2-40B4-BE49-F238E27FC236}">
                <a16:creationId xmlns:a16="http://schemas.microsoft.com/office/drawing/2014/main" id="{059D0AB6-9644-BADF-E3B7-8D8107C0B438}"/>
              </a:ext>
            </a:extLst>
          </p:cNvPr>
          <p:cNvSpPr txBox="1"/>
          <p:nvPr/>
        </p:nvSpPr>
        <p:spPr>
          <a:xfrm>
            <a:off x="1971304" y="2217892"/>
            <a:ext cx="638371" cy="307777"/>
          </a:xfrm>
          <a:prstGeom prst="rect">
            <a:avLst/>
          </a:prstGeom>
          <a:noFill/>
        </p:spPr>
        <p:txBody>
          <a:bodyPr wrap="square" lIns="0" tIns="0" rIns="0" bIns="0" rtlCol="0">
            <a:spAutoFit/>
          </a:bodyPr>
          <a:lstStyle/>
          <a:p>
            <a:pPr algn="r"/>
            <a:r>
              <a:rPr lang="en-US" sz="2000">
                <a:solidFill>
                  <a:schemeClr val="bg1"/>
                </a:solidFill>
              </a:rPr>
              <a:t>60%</a:t>
            </a:r>
          </a:p>
        </p:txBody>
      </p:sp>
      <p:sp>
        <p:nvSpPr>
          <p:cNvPr id="37" name="TextBox 36">
            <a:extLst>
              <a:ext uri="{FF2B5EF4-FFF2-40B4-BE49-F238E27FC236}">
                <a16:creationId xmlns:a16="http://schemas.microsoft.com/office/drawing/2014/main" id="{E59FEFB7-9CC5-97B1-2631-1E0DBF80B3E4}"/>
              </a:ext>
            </a:extLst>
          </p:cNvPr>
          <p:cNvSpPr txBox="1"/>
          <p:nvPr/>
        </p:nvSpPr>
        <p:spPr>
          <a:xfrm>
            <a:off x="1971304" y="3304446"/>
            <a:ext cx="638371" cy="307777"/>
          </a:xfrm>
          <a:prstGeom prst="rect">
            <a:avLst/>
          </a:prstGeom>
          <a:noFill/>
        </p:spPr>
        <p:txBody>
          <a:bodyPr wrap="square" lIns="0" tIns="0" rIns="0" bIns="0" rtlCol="0" anchor="t">
            <a:spAutoFit/>
          </a:bodyPr>
          <a:lstStyle/>
          <a:p>
            <a:pPr algn="r"/>
            <a:r>
              <a:rPr lang="en-US" sz="2000">
                <a:solidFill>
                  <a:schemeClr val="bg1"/>
                </a:solidFill>
              </a:rPr>
              <a:t>20%</a:t>
            </a:r>
          </a:p>
        </p:txBody>
      </p:sp>
      <p:sp>
        <p:nvSpPr>
          <p:cNvPr id="38" name="TextBox 37">
            <a:extLst>
              <a:ext uri="{FF2B5EF4-FFF2-40B4-BE49-F238E27FC236}">
                <a16:creationId xmlns:a16="http://schemas.microsoft.com/office/drawing/2014/main" id="{F3F63100-2D76-B20E-D383-BB4D406AEF91}"/>
              </a:ext>
            </a:extLst>
          </p:cNvPr>
          <p:cNvSpPr txBox="1"/>
          <p:nvPr/>
        </p:nvSpPr>
        <p:spPr>
          <a:xfrm>
            <a:off x="1971304" y="4373254"/>
            <a:ext cx="638371" cy="307777"/>
          </a:xfrm>
          <a:prstGeom prst="rect">
            <a:avLst/>
          </a:prstGeom>
          <a:noFill/>
        </p:spPr>
        <p:txBody>
          <a:bodyPr wrap="square" lIns="0" tIns="0" rIns="0" bIns="0" rtlCol="0">
            <a:spAutoFit/>
          </a:bodyPr>
          <a:lstStyle/>
          <a:p>
            <a:pPr algn="r"/>
            <a:r>
              <a:rPr lang="en-US" sz="2000">
                <a:solidFill>
                  <a:srgbClr val="20242B"/>
                </a:solidFill>
              </a:rPr>
              <a:t>10%</a:t>
            </a:r>
          </a:p>
        </p:txBody>
      </p:sp>
      <p:sp>
        <p:nvSpPr>
          <p:cNvPr id="39" name="TextBox 38">
            <a:extLst>
              <a:ext uri="{FF2B5EF4-FFF2-40B4-BE49-F238E27FC236}">
                <a16:creationId xmlns:a16="http://schemas.microsoft.com/office/drawing/2014/main" id="{3A56A9C4-CF83-6247-A54C-B98737AAA4A4}"/>
              </a:ext>
            </a:extLst>
          </p:cNvPr>
          <p:cNvSpPr txBox="1"/>
          <p:nvPr/>
        </p:nvSpPr>
        <p:spPr>
          <a:xfrm>
            <a:off x="1971304" y="5449032"/>
            <a:ext cx="638371" cy="307777"/>
          </a:xfrm>
          <a:prstGeom prst="rect">
            <a:avLst/>
          </a:prstGeom>
          <a:noFill/>
        </p:spPr>
        <p:txBody>
          <a:bodyPr wrap="square" lIns="0" tIns="0" rIns="0" bIns="0" rtlCol="0" anchor="t">
            <a:spAutoFit/>
          </a:bodyPr>
          <a:lstStyle/>
          <a:p>
            <a:pPr algn="r"/>
            <a:r>
              <a:rPr lang="en-US" sz="2000">
                <a:solidFill>
                  <a:srgbClr val="20242B"/>
                </a:solidFill>
              </a:rPr>
              <a:t>10%</a:t>
            </a:r>
          </a:p>
        </p:txBody>
      </p:sp>
    </p:spTree>
    <p:extLst>
      <p:ext uri="{BB962C8B-B14F-4D97-AF65-F5344CB8AC3E}">
        <p14:creationId xmlns:p14="http://schemas.microsoft.com/office/powerpoint/2010/main" val="389770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E7C09E-612F-9649-8969-A1A281CFC7CB}"/>
              </a:ext>
            </a:extLst>
          </p:cNvPr>
          <p:cNvSpPr>
            <a:spLocks noGrp="1"/>
          </p:cNvSpPr>
          <p:nvPr>
            <p:ph type="body" sz="quarter" idx="17"/>
          </p:nvPr>
        </p:nvSpPr>
        <p:spPr>
          <a:xfrm>
            <a:off x="478800" y="6216862"/>
            <a:ext cx="11232000" cy="111600"/>
          </a:xfrm>
        </p:spPr>
        <p:txBody>
          <a:bodyPr/>
          <a:lstStyle/>
          <a:p>
            <a:r>
              <a:rPr lang="en-GB"/>
              <a:t>Note: Upward arrows indicate that most of the responses in the sector are implying a positive effect and the background colour indicates the strength of those responses. For example, most consumer staples analysts answered that a cyclical recession will have a positive impact on their sector. The downward arrow indicates a negative impact, with the shade of red reflecting the strength of responses. The neutral/no change "-" has a light grey background and indicates lack of clear direction. Source: Fidelity International Analyst Survey, October 2023								</a:t>
            </a:r>
          </a:p>
          <a:p>
            <a:endParaRPr lang="en-US"/>
          </a:p>
        </p:txBody>
      </p:sp>
      <p:sp>
        <p:nvSpPr>
          <p:cNvPr id="5" name="Date Placeholder 4">
            <a:extLst>
              <a:ext uri="{FF2B5EF4-FFF2-40B4-BE49-F238E27FC236}">
                <a16:creationId xmlns:a16="http://schemas.microsoft.com/office/drawing/2014/main" id="{802564A0-2B30-AC73-4925-5278C8301187}"/>
              </a:ext>
            </a:extLst>
          </p:cNvPr>
          <p:cNvSpPr>
            <a:spLocks noGrp="1"/>
          </p:cNvSpPr>
          <p:nvPr>
            <p:ph type="dt" sz="half" idx="18"/>
          </p:nvPr>
        </p:nvSpPr>
        <p:spPr/>
        <p:txBody>
          <a:bodyPr/>
          <a:lstStyle/>
          <a:p>
            <a:fld id="{46DB9A6D-AAF2-4D85-9590-A28779EED1E4}" type="datetime6">
              <a:rPr lang="en-GB" smtClean="0"/>
              <a:t>November 23</a:t>
            </a:fld>
            <a:endParaRPr lang="en-GB"/>
          </a:p>
        </p:txBody>
      </p:sp>
      <p:sp>
        <p:nvSpPr>
          <p:cNvPr id="6" name="Footer Placeholder 5">
            <a:extLst>
              <a:ext uri="{FF2B5EF4-FFF2-40B4-BE49-F238E27FC236}">
                <a16:creationId xmlns:a16="http://schemas.microsoft.com/office/drawing/2014/main" id="{05253DB3-0F6D-BDD6-2859-69A32D6BAF5B}"/>
              </a:ext>
            </a:extLst>
          </p:cNvPr>
          <p:cNvSpPr>
            <a:spLocks noGrp="1"/>
          </p:cNvSpPr>
          <p:nvPr>
            <p:ph type="ftr" sz="quarter" idx="19"/>
          </p:nvPr>
        </p:nvSpPr>
        <p:spPr/>
        <p:txBody>
          <a:bodyPr/>
          <a:lstStyle/>
          <a:p>
            <a:endParaRPr lang="en-GB"/>
          </a:p>
        </p:txBody>
      </p:sp>
      <p:sp>
        <p:nvSpPr>
          <p:cNvPr id="30749" name="Text Placeholder 4">
            <a:extLst>
              <a:ext uri="{FF2B5EF4-FFF2-40B4-BE49-F238E27FC236}">
                <a16:creationId xmlns:a16="http://schemas.microsoft.com/office/drawing/2014/main" id="{3D37A4D5-C454-A8C4-21E0-56F3375FCD17}"/>
              </a:ext>
            </a:extLst>
          </p:cNvPr>
          <p:cNvSpPr>
            <a:spLocks noGrp="1"/>
          </p:cNvSpPr>
          <p:nvPr>
            <p:ph type="body" sz="quarter" idx="20"/>
          </p:nvPr>
        </p:nvSpPr>
        <p:spPr>
          <a:xfrm>
            <a:off x="478800" y="766800"/>
            <a:ext cx="11232000" cy="277200"/>
          </a:xfrm>
        </p:spPr>
        <p:txBody>
          <a:bodyPr/>
          <a:lstStyle/>
          <a:p>
            <a:r>
              <a:rPr lang="en-GB"/>
              <a:t>How our analysts think their sectors would fare in the different scenarios</a:t>
            </a:r>
          </a:p>
        </p:txBody>
      </p:sp>
      <p:sp>
        <p:nvSpPr>
          <p:cNvPr id="30750" name="Title 1">
            <a:extLst>
              <a:ext uri="{FF2B5EF4-FFF2-40B4-BE49-F238E27FC236}">
                <a16:creationId xmlns:a16="http://schemas.microsoft.com/office/drawing/2014/main" id="{D862D8C8-2644-138B-4AAD-E861EBB31438}"/>
              </a:ext>
            </a:extLst>
          </p:cNvPr>
          <p:cNvSpPr>
            <a:spLocks noGrp="1"/>
          </p:cNvSpPr>
          <p:nvPr>
            <p:ph type="title"/>
          </p:nvPr>
        </p:nvSpPr>
        <p:spPr>
          <a:xfrm>
            <a:off x="478800" y="410400"/>
            <a:ext cx="11232000" cy="306000"/>
          </a:xfrm>
        </p:spPr>
        <p:txBody>
          <a:bodyPr/>
          <a:lstStyle/>
          <a:p>
            <a:r>
              <a:rPr lang="en-GB"/>
              <a:t>The view on the ground</a:t>
            </a:r>
          </a:p>
        </p:txBody>
      </p:sp>
      <p:graphicFrame>
        <p:nvGraphicFramePr>
          <p:cNvPr id="3" name="Table 8">
            <a:extLst>
              <a:ext uri="{FF2B5EF4-FFF2-40B4-BE49-F238E27FC236}">
                <a16:creationId xmlns:a16="http://schemas.microsoft.com/office/drawing/2014/main" id="{ACEC189B-510D-4E43-22BD-BC6E47E64963}"/>
              </a:ext>
            </a:extLst>
          </p:cNvPr>
          <p:cNvGraphicFramePr>
            <a:graphicFrameLocks/>
          </p:cNvGraphicFramePr>
          <p:nvPr/>
        </p:nvGraphicFramePr>
        <p:xfrm>
          <a:off x="481019" y="1404402"/>
          <a:ext cx="11231556" cy="3717704"/>
        </p:xfrm>
        <a:graphic>
          <a:graphicData uri="http://schemas.openxmlformats.org/drawingml/2006/table">
            <a:tbl>
              <a:tblPr firstRow="1" bandRow="1">
                <a:tableStyleId>{5C22544A-7EE6-4342-B048-85BDC9FD1C3A}</a:tableStyleId>
              </a:tblPr>
              <a:tblGrid>
                <a:gridCol w="935963">
                  <a:extLst>
                    <a:ext uri="{9D8B030D-6E8A-4147-A177-3AD203B41FA5}">
                      <a16:colId xmlns:a16="http://schemas.microsoft.com/office/drawing/2014/main" val="515689823"/>
                    </a:ext>
                  </a:extLst>
                </a:gridCol>
                <a:gridCol w="935963">
                  <a:extLst>
                    <a:ext uri="{9D8B030D-6E8A-4147-A177-3AD203B41FA5}">
                      <a16:colId xmlns:a16="http://schemas.microsoft.com/office/drawing/2014/main" val="284249030"/>
                    </a:ext>
                  </a:extLst>
                </a:gridCol>
                <a:gridCol w="935963">
                  <a:extLst>
                    <a:ext uri="{9D8B030D-6E8A-4147-A177-3AD203B41FA5}">
                      <a16:colId xmlns:a16="http://schemas.microsoft.com/office/drawing/2014/main" val="1425920676"/>
                    </a:ext>
                  </a:extLst>
                </a:gridCol>
                <a:gridCol w="935963">
                  <a:extLst>
                    <a:ext uri="{9D8B030D-6E8A-4147-A177-3AD203B41FA5}">
                      <a16:colId xmlns:a16="http://schemas.microsoft.com/office/drawing/2014/main" val="231685655"/>
                    </a:ext>
                  </a:extLst>
                </a:gridCol>
                <a:gridCol w="935963">
                  <a:extLst>
                    <a:ext uri="{9D8B030D-6E8A-4147-A177-3AD203B41FA5}">
                      <a16:colId xmlns:a16="http://schemas.microsoft.com/office/drawing/2014/main" val="3470341762"/>
                    </a:ext>
                  </a:extLst>
                </a:gridCol>
                <a:gridCol w="935963">
                  <a:extLst>
                    <a:ext uri="{9D8B030D-6E8A-4147-A177-3AD203B41FA5}">
                      <a16:colId xmlns:a16="http://schemas.microsoft.com/office/drawing/2014/main" val="4037999117"/>
                    </a:ext>
                  </a:extLst>
                </a:gridCol>
                <a:gridCol w="935963">
                  <a:extLst>
                    <a:ext uri="{9D8B030D-6E8A-4147-A177-3AD203B41FA5}">
                      <a16:colId xmlns:a16="http://schemas.microsoft.com/office/drawing/2014/main" val="3588170942"/>
                    </a:ext>
                  </a:extLst>
                </a:gridCol>
                <a:gridCol w="935963">
                  <a:extLst>
                    <a:ext uri="{9D8B030D-6E8A-4147-A177-3AD203B41FA5}">
                      <a16:colId xmlns:a16="http://schemas.microsoft.com/office/drawing/2014/main" val="2812488870"/>
                    </a:ext>
                  </a:extLst>
                </a:gridCol>
                <a:gridCol w="935963">
                  <a:extLst>
                    <a:ext uri="{9D8B030D-6E8A-4147-A177-3AD203B41FA5}">
                      <a16:colId xmlns:a16="http://schemas.microsoft.com/office/drawing/2014/main" val="556124780"/>
                    </a:ext>
                  </a:extLst>
                </a:gridCol>
                <a:gridCol w="935963">
                  <a:extLst>
                    <a:ext uri="{9D8B030D-6E8A-4147-A177-3AD203B41FA5}">
                      <a16:colId xmlns:a16="http://schemas.microsoft.com/office/drawing/2014/main" val="3933672132"/>
                    </a:ext>
                  </a:extLst>
                </a:gridCol>
                <a:gridCol w="935963">
                  <a:extLst>
                    <a:ext uri="{9D8B030D-6E8A-4147-A177-3AD203B41FA5}">
                      <a16:colId xmlns:a16="http://schemas.microsoft.com/office/drawing/2014/main" val="1341254818"/>
                    </a:ext>
                  </a:extLst>
                </a:gridCol>
                <a:gridCol w="935963">
                  <a:extLst>
                    <a:ext uri="{9D8B030D-6E8A-4147-A177-3AD203B41FA5}">
                      <a16:colId xmlns:a16="http://schemas.microsoft.com/office/drawing/2014/main" val="1651069999"/>
                    </a:ext>
                  </a:extLst>
                </a:gridCol>
              </a:tblGrid>
              <a:tr h="384533">
                <a:tc>
                  <a:txBody>
                    <a:bodyPr/>
                    <a:lstStyle/>
                    <a:p>
                      <a:endParaRPr lang="en-GB" sz="1050" b="0">
                        <a:solidFill>
                          <a:schemeClr val="tx1"/>
                        </a:solidFill>
                      </a:endParaRPr>
                    </a:p>
                  </a:txBody>
                  <a:tcPr>
                    <a:solidFill>
                      <a:schemeClr val="bg1"/>
                    </a:solidFill>
                  </a:tcPr>
                </a:tc>
                <a:tc>
                  <a:txBody>
                    <a:bodyPr/>
                    <a:lstStyle/>
                    <a:p>
                      <a:pPr algn="ctr"/>
                      <a:r>
                        <a:rPr lang="en-GB" sz="1000" b="0">
                          <a:solidFill>
                            <a:schemeClr val="tx1"/>
                          </a:solidFill>
                        </a:rPr>
                        <a:t>Consumer discretionary</a:t>
                      </a:r>
                    </a:p>
                  </a:txBody>
                  <a:tcPr>
                    <a:solidFill>
                      <a:schemeClr val="bg1"/>
                    </a:solidFill>
                  </a:tcPr>
                </a:tc>
                <a:tc>
                  <a:txBody>
                    <a:bodyPr/>
                    <a:lstStyle/>
                    <a:p>
                      <a:pPr algn="ctr"/>
                      <a:r>
                        <a:rPr lang="en-GB" sz="1000" b="0">
                          <a:solidFill>
                            <a:schemeClr val="tx1"/>
                          </a:solidFill>
                        </a:rPr>
                        <a:t>Consumer staples</a:t>
                      </a:r>
                    </a:p>
                  </a:txBody>
                  <a:tcPr>
                    <a:solidFill>
                      <a:schemeClr val="bg1"/>
                    </a:solidFill>
                  </a:tcPr>
                </a:tc>
                <a:tc>
                  <a:txBody>
                    <a:bodyPr/>
                    <a:lstStyle/>
                    <a:p>
                      <a:pPr algn="ctr"/>
                      <a:r>
                        <a:rPr lang="en-GB" sz="1000" b="0">
                          <a:solidFill>
                            <a:schemeClr val="tx1"/>
                          </a:solidFill>
                        </a:rPr>
                        <a:t>Energy</a:t>
                      </a:r>
                    </a:p>
                  </a:txBody>
                  <a:tcPr>
                    <a:solidFill>
                      <a:schemeClr val="bg1"/>
                    </a:solidFill>
                  </a:tcPr>
                </a:tc>
                <a:tc>
                  <a:txBody>
                    <a:bodyPr/>
                    <a:lstStyle/>
                    <a:p>
                      <a:pPr algn="ctr"/>
                      <a:r>
                        <a:rPr lang="en-GB" sz="1000" b="0">
                          <a:solidFill>
                            <a:schemeClr val="tx1"/>
                          </a:solidFill>
                        </a:rPr>
                        <a:t>Financials</a:t>
                      </a:r>
                    </a:p>
                  </a:txBody>
                  <a:tcPr>
                    <a:solidFill>
                      <a:schemeClr val="bg1"/>
                    </a:solidFill>
                  </a:tcPr>
                </a:tc>
                <a:tc>
                  <a:txBody>
                    <a:bodyPr/>
                    <a:lstStyle/>
                    <a:p>
                      <a:pPr algn="ctr"/>
                      <a:r>
                        <a:rPr lang="en-GB" sz="1000" b="0">
                          <a:solidFill>
                            <a:schemeClr val="tx1"/>
                          </a:solidFill>
                        </a:rPr>
                        <a:t>Healthcare</a:t>
                      </a:r>
                    </a:p>
                  </a:txBody>
                  <a:tcPr>
                    <a:solidFill>
                      <a:schemeClr val="bg1"/>
                    </a:solidFill>
                  </a:tcPr>
                </a:tc>
                <a:tc>
                  <a:txBody>
                    <a:bodyPr/>
                    <a:lstStyle/>
                    <a:p>
                      <a:pPr algn="ctr"/>
                      <a:r>
                        <a:rPr lang="en-GB" sz="1000" b="0">
                          <a:solidFill>
                            <a:schemeClr val="tx1"/>
                          </a:solidFill>
                        </a:rPr>
                        <a:t>Industrials</a:t>
                      </a:r>
                    </a:p>
                  </a:txBody>
                  <a:tcPr>
                    <a:solidFill>
                      <a:schemeClr val="bg1"/>
                    </a:solidFill>
                  </a:tcPr>
                </a:tc>
                <a:tc>
                  <a:txBody>
                    <a:bodyPr/>
                    <a:lstStyle/>
                    <a:p>
                      <a:pPr algn="ctr"/>
                      <a:r>
                        <a:rPr lang="en-GB" sz="1000" b="0">
                          <a:solidFill>
                            <a:schemeClr val="tx1"/>
                          </a:solidFill>
                        </a:rPr>
                        <a:t>Information Technology</a:t>
                      </a:r>
                    </a:p>
                  </a:txBody>
                  <a:tcPr>
                    <a:solidFill>
                      <a:schemeClr val="bg1"/>
                    </a:solidFill>
                  </a:tcPr>
                </a:tc>
                <a:tc>
                  <a:txBody>
                    <a:bodyPr/>
                    <a:lstStyle/>
                    <a:p>
                      <a:pPr algn="ctr"/>
                      <a:r>
                        <a:rPr lang="en-GB" sz="1000" b="0">
                          <a:solidFill>
                            <a:schemeClr val="tx1"/>
                          </a:solidFill>
                        </a:rPr>
                        <a:t>Materials</a:t>
                      </a:r>
                    </a:p>
                  </a:txBody>
                  <a:tcPr>
                    <a:solidFill>
                      <a:schemeClr val="bg1"/>
                    </a:solidFill>
                  </a:tcPr>
                </a:tc>
                <a:tc>
                  <a:txBody>
                    <a:bodyPr/>
                    <a:lstStyle/>
                    <a:p>
                      <a:pPr algn="ctr"/>
                      <a:r>
                        <a:rPr lang="en-GB" sz="1000" b="0">
                          <a:solidFill>
                            <a:schemeClr val="tx1"/>
                          </a:solidFill>
                        </a:rPr>
                        <a:t>Telecoms</a:t>
                      </a:r>
                    </a:p>
                  </a:txBody>
                  <a:tcPr>
                    <a:solidFill>
                      <a:schemeClr val="bg1"/>
                    </a:solidFill>
                  </a:tcPr>
                </a:tc>
                <a:tc>
                  <a:txBody>
                    <a:bodyPr/>
                    <a:lstStyle/>
                    <a:p>
                      <a:pPr algn="ctr"/>
                      <a:r>
                        <a:rPr lang="en-GB" sz="1000" b="0">
                          <a:solidFill>
                            <a:schemeClr val="tx1"/>
                          </a:solidFill>
                        </a:rPr>
                        <a:t>Utilities</a:t>
                      </a:r>
                    </a:p>
                  </a:txBody>
                  <a:tcPr>
                    <a:solidFill>
                      <a:schemeClr val="bg1"/>
                    </a:solidFill>
                  </a:tcPr>
                </a:tc>
                <a:tc>
                  <a:txBody>
                    <a:bodyPr/>
                    <a:lstStyle/>
                    <a:p>
                      <a:pPr algn="ctr"/>
                      <a:r>
                        <a:rPr lang="en-GB" sz="1000" b="0">
                          <a:solidFill>
                            <a:schemeClr val="tx1"/>
                          </a:solidFill>
                        </a:rPr>
                        <a:t>Real Estate</a:t>
                      </a:r>
                    </a:p>
                  </a:txBody>
                  <a:tcPr>
                    <a:solidFill>
                      <a:schemeClr val="bg1"/>
                    </a:solidFill>
                  </a:tcPr>
                </a:tc>
                <a:extLst>
                  <a:ext uri="{0D108BD9-81ED-4DB2-BD59-A6C34878D82A}">
                    <a16:rowId xmlns:a16="http://schemas.microsoft.com/office/drawing/2014/main" val="2167305412"/>
                  </a:ext>
                </a:extLst>
              </a:tr>
              <a:tr h="830366">
                <a:tc>
                  <a:txBody>
                    <a:bodyPr/>
                    <a:lstStyle/>
                    <a:p>
                      <a:pPr algn="ctr"/>
                      <a:endParaRPr lang="en-GB" sz="1000"/>
                    </a:p>
                    <a:p>
                      <a:pPr lvl="0" algn="ctr">
                        <a:buNone/>
                      </a:pPr>
                      <a:r>
                        <a:rPr lang="en-GB" sz="1000"/>
                        <a:t>Balance sheet recession</a:t>
                      </a:r>
                    </a:p>
                  </a:txBody>
                  <a:tcPr>
                    <a:solidFill>
                      <a:schemeClr val="bg1"/>
                    </a:solidFill>
                  </a:tcPr>
                </a:tc>
                <a:tc>
                  <a:txBody>
                    <a:bodyPr/>
                    <a:lstStyle/>
                    <a:p>
                      <a:endParaRPr lang="en-GB"/>
                    </a:p>
                  </a:txBody>
                  <a:tcPr>
                    <a:solidFill>
                      <a:srgbClr val="B72F2A">
                        <a:alpha val="60000"/>
                      </a:srgbClr>
                    </a:solidFill>
                  </a:tcPr>
                </a:tc>
                <a:tc>
                  <a:txBody>
                    <a:bodyPr/>
                    <a:lstStyle/>
                    <a:p>
                      <a:endParaRPr lang="en-GB"/>
                    </a:p>
                  </a:txBody>
                  <a:tcPr>
                    <a:solidFill>
                      <a:srgbClr val="BEE46E"/>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chemeClr val="bg1">
                        <a:lumMod val="95000"/>
                      </a:schemeClr>
                    </a:solidFill>
                  </a:tcPr>
                </a:tc>
                <a:tc>
                  <a:txBody>
                    <a:bodyPr/>
                    <a:lstStyle/>
                    <a:p>
                      <a:endParaRPr lang="en-GB"/>
                    </a:p>
                  </a:txBody>
                  <a:tcPr>
                    <a:solidFill>
                      <a:srgbClr val="F1F9E0"/>
                    </a:solidFill>
                  </a:tcPr>
                </a:tc>
                <a:tc>
                  <a:txBody>
                    <a:bodyPr/>
                    <a:lstStyle/>
                    <a:p>
                      <a:endParaRPr lang="en-GB"/>
                    </a:p>
                  </a:txBody>
                  <a:tcPr>
                    <a:solidFill>
                      <a:srgbClr val="F1F9E0"/>
                    </a:solidFill>
                  </a:tcPr>
                </a:tc>
                <a:extLst>
                  <a:ext uri="{0D108BD9-81ED-4DB2-BD59-A6C34878D82A}">
                    <a16:rowId xmlns:a16="http://schemas.microsoft.com/office/drawing/2014/main" val="376095063"/>
                  </a:ext>
                </a:extLst>
              </a:tr>
              <a:tr h="830366">
                <a:tc>
                  <a:txBody>
                    <a:bodyPr/>
                    <a:lstStyle/>
                    <a:p>
                      <a:pPr algn="ctr"/>
                      <a:endParaRPr lang="en-GB" sz="1000"/>
                    </a:p>
                    <a:p>
                      <a:pPr lvl="0" algn="ctr">
                        <a:buNone/>
                      </a:pPr>
                      <a:endParaRPr lang="en-GB" sz="1000"/>
                    </a:p>
                    <a:p>
                      <a:pPr lvl="0" algn="ctr">
                        <a:buNone/>
                      </a:pPr>
                      <a:r>
                        <a:rPr lang="en-GB" sz="1000"/>
                        <a:t>Cyclical recession</a:t>
                      </a:r>
                      <a:endParaRPr lang="en-GB"/>
                    </a:p>
                  </a:txBody>
                  <a:tcPr>
                    <a:solidFill>
                      <a:schemeClr val="bg1"/>
                    </a:solidFill>
                  </a:tcPr>
                </a:tc>
                <a:tc>
                  <a:txBody>
                    <a:bodyPr/>
                    <a:lstStyle/>
                    <a:p>
                      <a:endParaRPr lang="en-GB"/>
                    </a:p>
                  </a:txBody>
                  <a:tcPr>
                    <a:solidFill>
                      <a:srgbClr val="B72F2A">
                        <a:alpha val="60000"/>
                      </a:srgbClr>
                    </a:solidFill>
                  </a:tcPr>
                </a:tc>
                <a:tc>
                  <a:txBody>
                    <a:bodyPr/>
                    <a:lstStyle/>
                    <a:p>
                      <a:endParaRPr lang="en-GB"/>
                    </a:p>
                  </a:txBody>
                  <a:tcPr>
                    <a:solidFill>
                      <a:srgbClr val="BEE46E"/>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60000"/>
                      </a:srgbClr>
                    </a:solidFill>
                  </a:tcPr>
                </a:tc>
                <a:tc>
                  <a:txBody>
                    <a:bodyPr/>
                    <a:lstStyle/>
                    <a:p>
                      <a:endParaRPr lang="en-GB"/>
                    </a:p>
                  </a:txBody>
                  <a:tcPr>
                    <a:solidFill>
                      <a:srgbClr val="B72F2A">
                        <a:alpha val="30000"/>
                      </a:srgbClr>
                    </a:solidFill>
                  </a:tcPr>
                </a:tc>
                <a:tc>
                  <a:txBody>
                    <a:bodyPr/>
                    <a:lstStyle/>
                    <a:p>
                      <a:endParaRPr lang="en-GB"/>
                    </a:p>
                  </a:txBody>
                  <a:tcPr>
                    <a:solidFill>
                      <a:srgbClr val="F7F7F8"/>
                    </a:solidFill>
                  </a:tcPr>
                </a:tc>
                <a:tc>
                  <a:txBody>
                    <a:bodyPr/>
                    <a:lstStyle/>
                    <a:p>
                      <a:endParaRPr lang="en-GB"/>
                    </a:p>
                  </a:txBody>
                  <a:tcPr>
                    <a:solidFill>
                      <a:srgbClr val="F7F7F8"/>
                    </a:solidFill>
                  </a:tcPr>
                </a:tc>
                <a:extLst>
                  <a:ext uri="{0D108BD9-81ED-4DB2-BD59-A6C34878D82A}">
                    <a16:rowId xmlns:a16="http://schemas.microsoft.com/office/drawing/2014/main" val="718668349"/>
                  </a:ext>
                </a:extLst>
              </a:tr>
              <a:tr h="830366">
                <a:tc>
                  <a:txBody>
                    <a:bodyPr/>
                    <a:lstStyle/>
                    <a:p>
                      <a:pPr algn="ctr"/>
                      <a:endParaRPr lang="en-GB" sz="1000"/>
                    </a:p>
                    <a:p>
                      <a:pPr lvl="0" algn="ctr">
                        <a:buNone/>
                      </a:pPr>
                      <a:endParaRPr lang="en-GB" sz="1000"/>
                    </a:p>
                    <a:p>
                      <a:pPr lvl="0" algn="ctr">
                        <a:buNone/>
                      </a:pPr>
                      <a:r>
                        <a:rPr lang="en-GB" sz="1000"/>
                        <a:t>Soft landing</a:t>
                      </a:r>
                      <a:endParaRPr lang="en-GB"/>
                    </a:p>
                  </a:txBody>
                  <a:tcPr>
                    <a:solidFill>
                      <a:schemeClr val="bg1"/>
                    </a:solidFill>
                  </a:tcPr>
                </a:tc>
                <a:tc>
                  <a:txBody>
                    <a:bodyPr/>
                    <a:lstStyle/>
                    <a:p>
                      <a:endParaRPr lang="en-GB"/>
                    </a:p>
                  </a:txBody>
                  <a:tcPr>
                    <a:solidFill>
                      <a:srgbClr val="F1F9E0"/>
                    </a:solidFill>
                  </a:tcPr>
                </a:tc>
                <a:tc>
                  <a:txBody>
                    <a:bodyPr/>
                    <a:lstStyle/>
                    <a:p>
                      <a:endParaRPr lang="en-GB"/>
                    </a:p>
                  </a:txBody>
                  <a:tcPr>
                    <a:solidFill>
                      <a:srgbClr val="F7F7F8"/>
                    </a:solidFill>
                  </a:tcPr>
                </a:tc>
                <a:tc>
                  <a:txBody>
                    <a:bodyPr/>
                    <a:lstStyle/>
                    <a:p>
                      <a:endParaRPr lang="en-GB"/>
                    </a:p>
                  </a:txBody>
                  <a:tcPr>
                    <a:solidFill>
                      <a:srgbClr val="F7F7F8"/>
                    </a:solidFill>
                  </a:tcPr>
                </a:tc>
                <a:tc>
                  <a:txBody>
                    <a:bodyPr/>
                    <a:lstStyle/>
                    <a:p>
                      <a:endParaRPr lang="en-GB"/>
                    </a:p>
                  </a:txBody>
                  <a:tcPr>
                    <a:solidFill>
                      <a:srgbClr val="B72F2A">
                        <a:alpha val="30000"/>
                      </a:srgbClr>
                    </a:solidFill>
                  </a:tcPr>
                </a:tc>
                <a:tc>
                  <a:txBody>
                    <a:bodyPr/>
                    <a:lstStyle/>
                    <a:p>
                      <a:endParaRPr lang="en-GB"/>
                    </a:p>
                  </a:txBody>
                  <a:tcPr>
                    <a:solidFill>
                      <a:srgbClr val="F7F7F8"/>
                    </a:solidFill>
                  </a:tcPr>
                </a:tc>
                <a:tc>
                  <a:txBody>
                    <a:bodyPr/>
                    <a:lstStyle/>
                    <a:p>
                      <a:endParaRPr lang="en-GB"/>
                    </a:p>
                  </a:txBody>
                  <a:tcPr>
                    <a:solidFill>
                      <a:srgbClr val="F1F9E0"/>
                    </a:solidFill>
                  </a:tcPr>
                </a:tc>
                <a:tc>
                  <a:txBody>
                    <a:bodyPr/>
                    <a:lstStyle/>
                    <a:p>
                      <a:endParaRPr lang="en-GB"/>
                    </a:p>
                  </a:txBody>
                  <a:tcPr>
                    <a:solidFill>
                      <a:srgbClr val="F7F7F8"/>
                    </a:solidFill>
                  </a:tcPr>
                </a:tc>
                <a:tc>
                  <a:txBody>
                    <a:bodyPr/>
                    <a:lstStyle/>
                    <a:p>
                      <a:endParaRPr lang="en-GB"/>
                    </a:p>
                  </a:txBody>
                  <a:tcPr>
                    <a:solidFill>
                      <a:srgbClr val="F1F9E0"/>
                    </a:solidFill>
                  </a:tcPr>
                </a:tc>
                <a:tc>
                  <a:txBody>
                    <a:bodyPr/>
                    <a:lstStyle/>
                    <a:p>
                      <a:endParaRPr lang="en-GB"/>
                    </a:p>
                  </a:txBody>
                  <a:tcPr>
                    <a:solidFill>
                      <a:srgbClr val="F7F7F8"/>
                    </a:solidFill>
                  </a:tcPr>
                </a:tc>
                <a:tc>
                  <a:txBody>
                    <a:bodyPr/>
                    <a:lstStyle/>
                    <a:p>
                      <a:endParaRPr lang="en-GB"/>
                    </a:p>
                  </a:txBody>
                  <a:tcPr>
                    <a:solidFill>
                      <a:srgbClr val="F7F7F8"/>
                    </a:solidFill>
                  </a:tcPr>
                </a:tc>
                <a:tc>
                  <a:txBody>
                    <a:bodyPr/>
                    <a:lstStyle/>
                    <a:p>
                      <a:endParaRPr lang="en-GB"/>
                    </a:p>
                  </a:txBody>
                  <a:tcPr>
                    <a:solidFill>
                      <a:srgbClr val="F7F7F8"/>
                    </a:solidFill>
                  </a:tcPr>
                </a:tc>
                <a:extLst>
                  <a:ext uri="{0D108BD9-81ED-4DB2-BD59-A6C34878D82A}">
                    <a16:rowId xmlns:a16="http://schemas.microsoft.com/office/drawing/2014/main" val="3326772780"/>
                  </a:ext>
                </a:extLst>
              </a:tr>
              <a:tr h="830366">
                <a:tc>
                  <a:txBody>
                    <a:bodyPr/>
                    <a:lstStyle/>
                    <a:p>
                      <a:pPr algn="ctr"/>
                      <a:endParaRPr lang="en-GB" sz="1000"/>
                    </a:p>
                    <a:p>
                      <a:pPr lvl="0" algn="ctr">
                        <a:buNone/>
                      </a:pPr>
                      <a:endParaRPr lang="en-GB" sz="1000"/>
                    </a:p>
                    <a:p>
                      <a:pPr lvl="0" algn="ctr">
                        <a:buNone/>
                      </a:pPr>
                      <a:r>
                        <a:rPr lang="en-GB" sz="1000"/>
                        <a:t>No landing</a:t>
                      </a:r>
                      <a:endParaRPr lang="en-GB"/>
                    </a:p>
                  </a:txBody>
                  <a:tcPr>
                    <a:solidFill>
                      <a:schemeClr val="bg1"/>
                    </a:solidFill>
                  </a:tcPr>
                </a:tc>
                <a:tc>
                  <a:txBody>
                    <a:bodyPr/>
                    <a:lstStyle/>
                    <a:p>
                      <a:endParaRPr lang="en-GB"/>
                    </a:p>
                  </a:txBody>
                  <a:tcPr>
                    <a:solidFill>
                      <a:srgbClr val="F1F9E0"/>
                    </a:solidFill>
                  </a:tcPr>
                </a:tc>
                <a:tc>
                  <a:txBody>
                    <a:bodyPr/>
                    <a:lstStyle/>
                    <a:p>
                      <a:endParaRPr lang="en-GB"/>
                    </a:p>
                  </a:txBody>
                  <a:tcPr>
                    <a:solidFill>
                      <a:srgbClr val="F7F7F8"/>
                    </a:solidFill>
                  </a:tcPr>
                </a:tc>
                <a:tc>
                  <a:txBody>
                    <a:bodyPr/>
                    <a:lstStyle/>
                    <a:p>
                      <a:endParaRPr lang="en-GB"/>
                    </a:p>
                  </a:txBody>
                  <a:tcPr>
                    <a:solidFill>
                      <a:srgbClr val="BEE46E"/>
                    </a:solidFill>
                  </a:tcPr>
                </a:tc>
                <a:tc>
                  <a:txBody>
                    <a:bodyPr/>
                    <a:lstStyle/>
                    <a:p>
                      <a:endParaRPr lang="en-GB"/>
                    </a:p>
                  </a:txBody>
                  <a:tcPr>
                    <a:solidFill>
                      <a:srgbClr val="F7F7F8"/>
                    </a:solidFill>
                  </a:tcPr>
                </a:tc>
                <a:tc>
                  <a:txBody>
                    <a:bodyPr/>
                    <a:lstStyle/>
                    <a:p>
                      <a:endParaRPr lang="en-GB"/>
                    </a:p>
                  </a:txBody>
                  <a:tcPr>
                    <a:solidFill>
                      <a:srgbClr val="F7F7F8"/>
                    </a:solidFill>
                  </a:tcPr>
                </a:tc>
                <a:tc>
                  <a:txBody>
                    <a:bodyPr/>
                    <a:lstStyle/>
                    <a:p>
                      <a:endParaRPr lang="en-GB"/>
                    </a:p>
                  </a:txBody>
                  <a:tcPr>
                    <a:solidFill>
                      <a:srgbClr val="F7F7F8"/>
                    </a:solidFill>
                  </a:tcPr>
                </a:tc>
                <a:tc>
                  <a:txBody>
                    <a:bodyPr/>
                    <a:lstStyle/>
                    <a:p>
                      <a:endParaRPr lang="en-GB"/>
                    </a:p>
                  </a:txBody>
                  <a:tcPr>
                    <a:solidFill>
                      <a:srgbClr val="F1F9E0"/>
                    </a:solidFill>
                  </a:tcPr>
                </a:tc>
                <a:tc>
                  <a:txBody>
                    <a:bodyPr/>
                    <a:lstStyle/>
                    <a:p>
                      <a:endParaRPr lang="en-GB"/>
                    </a:p>
                  </a:txBody>
                  <a:tcPr>
                    <a:solidFill>
                      <a:srgbClr val="F1F9E0"/>
                    </a:solidFill>
                  </a:tcPr>
                </a:tc>
                <a:tc>
                  <a:txBody>
                    <a:bodyPr/>
                    <a:lstStyle/>
                    <a:p>
                      <a:endParaRPr lang="en-GB"/>
                    </a:p>
                  </a:txBody>
                  <a:tcPr>
                    <a:solidFill>
                      <a:srgbClr val="F7F7F8"/>
                    </a:solidFill>
                  </a:tcPr>
                </a:tc>
                <a:tc>
                  <a:txBody>
                    <a:bodyPr/>
                    <a:lstStyle/>
                    <a:p>
                      <a:endParaRPr lang="en-GB"/>
                    </a:p>
                  </a:txBody>
                  <a:tcPr>
                    <a:solidFill>
                      <a:srgbClr val="B72F2A">
                        <a:alpha val="30000"/>
                      </a:srgbClr>
                    </a:solidFill>
                  </a:tcPr>
                </a:tc>
                <a:tc>
                  <a:txBody>
                    <a:bodyPr/>
                    <a:lstStyle/>
                    <a:p>
                      <a:endParaRPr lang="en-GB"/>
                    </a:p>
                  </a:txBody>
                  <a:tcPr>
                    <a:solidFill>
                      <a:srgbClr val="F7F7F8"/>
                    </a:solidFill>
                  </a:tcPr>
                </a:tc>
                <a:extLst>
                  <a:ext uri="{0D108BD9-81ED-4DB2-BD59-A6C34878D82A}">
                    <a16:rowId xmlns:a16="http://schemas.microsoft.com/office/drawing/2014/main" val="3832303635"/>
                  </a:ext>
                </a:extLst>
              </a:tr>
            </a:tbl>
          </a:graphicData>
        </a:graphic>
      </p:graphicFrame>
      <p:cxnSp>
        <p:nvCxnSpPr>
          <p:cNvPr id="7" name="Straight Arrow Connector 6">
            <a:extLst>
              <a:ext uri="{FF2B5EF4-FFF2-40B4-BE49-F238E27FC236}">
                <a16:creationId xmlns:a16="http://schemas.microsoft.com/office/drawing/2014/main" id="{7BEB24E4-16CA-059B-7795-A9982B67000B}"/>
              </a:ext>
            </a:extLst>
          </p:cNvPr>
          <p:cNvCxnSpPr/>
          <p:nvPr/>
        </p:nvCxnSpPr>
        <p:spPr>
          <a:xfrm>
            <a:off x="3675302" y="212913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40A6BA80-FE29-C4BA-1131-0F07DBB090E3}"/>
              </a:ext>
            </a:extLst>
          </p:cNvPr>
          <p:cNvCxnSpPr/>
          <p:nvPr/>
        </p:nvCxnSpPr>
        <p:spPr>
          <a:xfrm>
            <a:off x="3675302" y="297022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B2712E0F-D6C6-028F-4C9E-2D25E8450850}"/>
              </a:ext>
            </a:extLst>
          </p:cNvPr>
          <p:cNvCxnSpPr/>
          <p:nvPr/>
        </p:nvCxnSpPr>
        <p:spPr>
          <a:xfrm>
            <a:off x="4593432" y="212913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2F967D99-7615-3905-8381-A8B274D51D37}"/>
              </a:ext>
            </a:extLst>
          </p:cNvPr>
          <p:cNvCxnSpPr/>
          <p:nvPr/>
        </p:nvCxnSpPr>
        <p:spPr>
          <a:xfrm>
            <a:off x="4593432" y="297022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19" name="Straight Arrow Connector 18">
            <a:extLst>
              <a:ext uri="{FF2B5EF4-FFF2-40B4-BE49-F238E27FC236}">
                <a16:creationId xmlns:a16="http://schemas.microsoft.com/office/drawing/2014/main" id="{3D19F167-2745-7F7A-817E-3945DB02C4FA}"/>
              </a:ext>
            </a:extLst>
          </p:cNvPr>
          <p:cNvCxnSpPr/>
          <p:nvPr/>
        </p:nvCxnSpPr>
        <p:spPr>
          <a:xfrm>
            <a:off x="5546660" y="297022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0" name="Straight Arrow Connector 29">
            <a:extLst>
              <a:ext uri="{FF2B5EF4-FFF2-40B4-BE49-F238E27FC236}">
                <a16:creationId xmlns:a16="http://schemas.microsoft.com/office/drawing/2014/main" id="{2F4D8726-01E7-3767-3A5A-73CE5AE35610}"/>
              </a:ext>
            </a:extLst>
          </p:cNvPr>
          <p:cNvCxnSpPr/>
          <p:nvPr/>
        </p:nvCxnSpPr>
        <p:spPr>
          <a:xfrm>
            <a:off x="5546660" y="212913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2" name="Straight Arrow Connector 31">
            <a:extLst>
              <a:ext uri="{FF2B5EF4-FFF2-40B4-BE49-F238E27FC236}">
                <a16:creationId xmlns:a16="http://schemas.microsoft.com/office/drawing/2014/main" id="{A5354B39-4F50-8C60-7A72-63895E9800F4}"/>
              </a:ext>
            </a:extLst>
          </p:cNvPr>
          <p:cNvCxnSpPr/>
          <p:nvPr/>
        </p:nvCxnSpPr>
        <p:spPr>
          <a:xfrm>
            <a:off x="6489006" y="297022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3" name="Straight Arrow Connector 32">
            <a:extLst>
              <a:ext uri="{FF2B5EF4-FFF2-40B4-BE49-F238E27FC236}">
                <a16:creationId xmlns:a16="http://schemas.microsoft.com/office/drawing/2014/main" id="{3E74708C-10D0-457E-3316-8C72781EA1DB}"/>
              </a:ext>
            </a:extLst>
          </p:cNvPr>
          <p:cNvCxnSpPr/>
          <p:nvPr/>
        </p:nvCxnSpPr>
        <p:spPr>
          <a:xfrm>
            <a:off x="6489006" y="212913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4" name="Straight Arrow Connector 33">
            <a:extLst>
              <a:ext uri="{FF2B5EF4-FFF2-40B4-BE49-F238E27FC236}">
                <a16:creationId xmlns:a16="http://schemas.microsoft.com/office/drawing/2014/main" id="{145BA634-5C48-DCE2-E122-8CB6A8A8B33A}"/>
              </a:ext>
            </a:extLst>
          </p:cNvPr>
          <p:cNvCxnSpPr/>
          <p:nvPr/>
        </p:nvCxnSpPr>
        <p:spPr>
          <a:xfrm>
            <a:off x="7440878" y="297022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5" name="Straight Arrow Connector 34">
            <a:extLst>
              <a:ext uri="{FF2B5EF4-FFF2-40B4-BE49-F238E27FC236}">
                <a16:creationId xmlns:a16="http://schemas.microsoft.com/office/drawing/2014/main" id="{3764E2DF-77C5-9272-A882-C4BF9296E5AF}"/>
              </a:ext>
            </a:extLst>
          </p:cNvPr>
          <p:cNvCxnSpPr/>
          <p:nvPr/>
        </p:nvCxnSpPr>
        <p:spPr>
          <a:xfrm>
            <a:off x="7440878" y="212913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6" name="Straight Arrow Connector 35">
            <a:extLst>
              <a:ext uri="{FF2B5EF4-FFF2-40B4-BE49-F238E27FC236}">
                <a16:creationId xmlns:a16="http://schemas.microsoft.com/office/drawing/2014/main" id="{7BB750EA-8248-6080-E3ED-20F3FD3F2633}"/>
              </a:ext>
            </a:extLst>
          </p:cNvPr>
          <p:cNvCxnSpPr/>
          <p:nvPr/>
        </p:nvCxnSpPr>
        <p:spPr>
          <a:xfrm>
            <a:off x="8385606" y="297022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7" name="Straight Arrow Connector 36">
            <a:extLst>
              <a:ext uri="{FF2B5EF4-FFF2-40B4-BE49-F238E27FC236}">
                <a16:creationId xmlns:a16="http://schemas.microsoft.com/office/drawing/2014/main" id="{CA197F92-D167-4703-AD23-711BAA175D99}"/>
              </a:ext>
            </a:extLst>
          </p:cNvPr>
          <p:cNvCxnSpPr/>
          <p:nvPr/>
        </p:nvCxnSpPr>
        <p:spPr>
          <a:xfrm>
            <a:off x="8385606" y="212913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pic>
        <p:nvPicPr>
          <p:cNvPr id="40" name="Picture 4">
            <a:extLst>
              <a:ext uri="{FF2B5EF4-FFF2-40B4-BE49-F238E27FC236}">
                <a16:creationId xmlns:a16="http://schemas.microsoft.com/office/drawing/2014/main" id="{52C41C5F-1E43-E849-34B7-9DE946013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688" y="3689721"/>
            <a:ext cx="238125" cy="2758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BFFD5D46-931A-5E2F-5B93-6F80D5351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688" y="4605110"/>
            <a:ext cx="238125" cy="27589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a:extLst>
              <a:ext uri="{FF2B5EF4-FFF2-40B4-BE49-F238E27FC236}">
                <a16:creationId xmlns:a16="http://schemas.microsoft.com/office/drawing/2014/main" id="{AF66DEC8-F419-BFEC-0921-72D248637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01" y="3855806"/>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a:extLst>
              <a:ext uri="{FF2B5EF4-FFF2-40B4-BE49-F238E27FC236}">
                <a16:creationId xmlns:a16="http://schemas.microsoft.com/office/drawing/2014/main" id="{BE0E5975-A5A2-19B3-C9D1-817254135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01" y="4734158"/>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a:extLst>
              <a:ext uri="{FF2B5EF4-FFF2-40B4-BE49-F238E27FC236}">
                <a16:creationId xmlns:a16="http://schemas.microsoft.com/office/drawing/2014/main" id="{91BE850B-3C28-A2BB-284A-7E23A75BD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632" y="3855806"/>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a:extLst>
              <a:ext uri="{FF2B5EF4-FFF2-40B4-BE49-F238E27FC236}">
                <a16:creationId xmlns:a16="http://schemas.microsoft.com/office/drawing/2014/main" id="{329D682B-E351-59F4-CC87-5120EE875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762" y="4734158"/>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a:extLst>
              <a:ext uri="{FF2B5EF4-FFF2-40B4-BE49-F238E27FC236}">
                <a16:creationId xmlns:a16="http://schemas.microsoft.com/office/drawing/2014/main" id="{7860317B-4417-0EE1-62BE-9F6228415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90" y="3864706"/>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a:extLst>
              <a:ext uri="{FF2B5EF4-FFF2-40B4-BE49-F238E27FC236}">
                <a16:creationId xmlns:a16="http://schemas.microsoft.com/office/drawing/2014/main" id="{24985ED0-61CB-13CA-FB79-FE86FADDA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90" y="4734158"/>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57FE71EA-17FE-6004-BD9B-EFEFE4391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336" y="4734158"/>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a:extLst>
              <a:ext uri="{FF2B5EF4-FFF2-40B4-BE49-F238E27FC236}">
                <a16:creationId xmlns:a16="http://schemas.microsoft.com/office/drawing/2014/main" id="{9F9F2DB3-EEA3-5EC8-F87F-F49585293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4208" y="3882506"/>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a:extLst>
              <a:ext uri="{FF2B5EF4-FFF2-40B4-BE49-F238E27FC236}">
                <a16:creationId xmlns:a16="http://schemas.microsoft.com/office/drawing/2014/main" id="{643742A7-3B22-9A33-DBA4-64F89890B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1699" y="3900306"/>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a:extLst>
              <a:ext uri="{FF2B5EF4-FFF2-40B4-BE49-F238E27FC236}">
                <a16:creationId xmlns:a16="http://schemas.microsoft.com/office/drawing/2014/main" id="{286A4EAF-D270-BFC5-4CED-8E49B36FE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1699" y="2202116"/>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a:extLst>
              <a:ext uri="{FF2B5EF4-FFF2-40B4-BE49-F238E27FC236}">
                <a16:creationId xmlns:a16="http://schemas.microsoft.com/office/drawing/2014/main" id="{E0DEE2F6-F159-AF00-0E87-42E4F0208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1699" y="4734158"/>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a:extLst>
              <a:ext uri="{FF2B5EF4-FFF2-40B4-BE49-F238E27FC236}">
                <a16:creationId xmlns:a16="http://schemas.microsoft.com/office/drawing/2014/main" id="{497EC3E5-A084-EFDC-BF23-EDFC8B8F1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6208" y="3043206"/>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a:extLst>
              <a:ext uri="{FF2B5EF4-FFF2-40B4-BE49-F238E27FC236}">
                <a16:creationId xmlns:a16="http://schemas.microsoft.com/office/drawing/2014/main" id="{3A9D00B6-F01A-47B7-C8BF-7C6BD0325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6208" y="3883590"/>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a:extLst>
              <a:ext uri="{FF2B5EF4-FFF2-40B4-BE49-F238E27FC236}">
                <a16:creationId xmlns:a16="http://schemas.microsoft.com/office/drawing/2014/main" id="{465F9047-A418-5684-6E14-9F62AFB50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7382" y="3043206"/>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a:extLst>
              <a:ext uri="{FF2B5EF4-FFF2-40B4-BE49-F238E27FC236}">
                <a16:creationId xmlns:a16="http://schemas.microsoft.com/office/drawing/2014/main" id="{FA1B3626-8279-4FD5-C357-A740D71D0B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7382" y="3917758"/>
            <a:ext cx="228600" cy="17800"/>
          </a:xfrm>
          <a:prstGeom prst="rect">
            <a:avLst/>
          </a:prstGeom>
          <a:noFill/>
          <a:extLst>
            <a:ext uri="{909E8E84-426E-40DD-AFC4-6F175D3DCCD1}">
              <a14:hiddenFill xmlns:a14="http://schemas.microsoft.com/office/drawing/2010/main">
                <a:solidFill>
                  <a:srgbClr val="FFFFFF"/>
                </a:solidFill>
              </a14:hiddenFill>
            </a:ext>
          </a:extLst>
        </p:spPr>
      </p:pic>
      <p:pic>
        <p:nvPicPr>
          <p:cNvPr id="30721" name="Picture 6">
            <a:extLst>
              <a:ext uri="{FF2B5EF4-FFF2-40B4-BE49-F238E27FC236}">
                <a16:creationId xmlns:a16="http://schemas.microsoft.com/office/drawing/2014/main" id="{D7DE20AA-7DCE-0B59-19CA-3B7C4D13C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7382" y="4734158"/>
            <a:ext cx="228600" cy="17800"/>
          </a:xfrm>
          <a:prstGeom prst="rect">
            <a:avLst/>
          </a:prstGeom>
          <a:noFill/>
          <a:extLst>
            <a:ext uri="{909E8E84-426E-40DD-AFC4-6F175D3DCCD1}">
              <a14:hiddenFill xmlns:a14="http://schemas.microsoft.com/office/drawing/2010/main">
                <a:solidFill>
                  <a:srgbClr val="FFFFFF"/>
                </a:solidFill>
              </a14:hiddenFill>
            </a:ext>
          </a:extLst>
        </p:spPr>
      </p:pic>
      <p:cxnSp>
        <p:nvCxnSpPr>
          <p:cNvPr id="30722" name="Straight Arrow Connector 30721">
            <a:extLst>
              <a:ext uri="{FF2B5EF4-FFF2-40B4-BE49-F238E27FC236}">
                <a16:creationId xmlns:a16="http://schemas.microsoft.com/office/drawing/2014/main" id="{459D1367-4012-45F5-5DC1-98A45B7A693B}"/>
              </a:ext>
            </a:extLst>
          </p:cNvPr>
          <p:cNvCxnSpPr/>
          <p:nvPr/>
        </p:nvCxnSpPr>
        <p:spPr>
          <a:xfrm>
            <a:off x="1806745" y="212913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0723" name="Straight Arrow Connector 30722">
            <a:extLst>
              <a:ext uri="{FF2B5EF4-FFF2-40B4-BE49-F238E27FC236}">
                <a16:creationId xmlns:a16="http://schemas.microsoft.com/office/drawing/2014/main" id="{510BE4A2-10C2-A362-7AD3-A64332220116}"/>
              </a:ext>
            </a:extLst>
          </p:cNvPr>
          <p:cNvCxnSpPr/>
          <p:nvPr/>
        </p:nvCxnSpPr>
        <p:spPr>
          <a:xfrm>
            <a:off x="1806745" y="2970226"/>
            <a:ext cx="175260" cy="163759"/>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sp>
        <p:nvSpPr>
          <p:cNvPr id="30751" name="TextBox 30750">
            <a:extLst>
              <a:ext uri="{FF2B5EF4-FFF2-40B4-BE49-F238E27FC236}">
                <a16:creationId xmlns:a16="http://schemas.microsoft.com/office/drawing/2014/main" id="{6F936F8D-7356-DAB3-7DF4-87122672C2E1}"/>
              </a:ext>
            </a:extLst>
          </p:cNvPr>
          <p:cNvSpPr txBox="1"/>
          <p:nvPr/>
        </p:nvSpPr>
        <p:spPr>
          <a:xfrm>
            <a:off x="1161286" y="5354236"/>
            <a:ext cx="1779053" cy="276999"/>
          </a:xfrm>
          <a:prstGeom prst="rect">
            <a:avLst/>
          </a:prstGeom>
          <a:noFill/>
        </p:spPr>
        <p:txBody>
          <a:bodyPr wrap="square">
            <a:spAutoFit/>
          </a:bodyPr>
          <a:lstStyle/>
          <a:p>
            <a:pPr rtl="0"/>
            <a:r>
              <a:rPr lang="en-GB" sz="1200"/>
              <a:t>Strong negative impact</a:t>
            </a:r>
          </a:p>
        </p:txBody>
      </p:sp>
      <p:sp>
        <p:nvSpPr>
          <p:cNvPr id="30752" name="Rectangle 30751">
            <a:extLst>
              <a:ext uri="{FF2B5EF4-FFF2-40B4-BE49-F238E27FC236}">
                <a16:creationId xmlns:a16="http://schemas.microsoft.com/office/drawing/2014/main" id="{078A1235-5A4D-0A74-A37E-E7EE11EF1020}"/>
              </a:ext>
            </a:extLst>
          </p:cNvPr>
          <p:cNvSpPr/>
          <p:nvPr/>
        </p:nvSpPr>
        <p:spPr>
          <a:xfrm>
            <a:off x="975302" y="5406873"/>
            <a:ext cx="185984" cy="185984"/>
          </a:xfrm>
          <a:prstGeom prst="rect">
            <a:avLst/>
          </a:prstGeom>
          <a:solidFill>
            <a:srgbClr val="B72F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0753" name="TextBox 30752">
            <a:extLst>
              <a:ext uri="{FF2B5EF4-FFF2-40B4-BE49-F238E27FC236}">
                <a16:creationId xmlns:a16="http://schemas.microsoft.com/office/drawing/2014/main" id="{DFD59023-78F9-DF03-B308-5D29D31AB1DD}"/>
              </a:ext>
            </a:extLst>
          </p:cNvPr>
          <p:cNvSpPr txBox="1"/>
          <p:nvPr/>
        </p:nvSpPr>
        <p:spPr>
          <a:xfrm>
            <a:off x="3357490" y="5354236"/>
            <a:ext cx="2056079" cy="276999"/>
          </a:xfrm>
          <a:prstGeom prst="rect">
            <a:avLst/>
          </a:prstGeom>
          <a:noFill/>
        </p:spPr>
        <p:txBody>
          <a:bodyPr wrap="square">
            <a:spAutoFit/>
          </a:bodyPr>
          <a:lstStyle/>
          <a:p>
            <a:pPr rtl="0"/>
            <a:r>
              <a:rPr lang="en-GB" sz="1200"/>
              <a:t>Moderately negative impact</a:t>
            </a:r>
          </a:p>
        </p:txBody>
      </p:sp>
      <p:sp>
        <p:nvSpPr>
          <p:cNvPr id="30754" name="Rectangle 30753">
            <a:extLst>
              <a:ext uri="{FF2B5EF4-FFF2-40B4-BE49-F238E27FC236}">
                <a16:creationId xmlns:a16="http://schemas.microsoft.com/office/drawing/2014/main" id="{0560DBEE-09D5-D65F-3A17-E4E105F2AD0A}"/>
              </a:ext>
            </a:extLst>
          </p:cNvPr>
          <p:cNvSpPr/>
          <p:nvPr/>
        </p:nvSpPr>
        <p:spPr>
          <a:xfrm>
            <a:off x="3171506" y="5406873"/>
            <a:ext cx="185984" cy="185984"/>
          </a:xfrm>
          <a:prstGeom prst="rect">
            <a:avLst/>
          </a:prstGeom>
          <a:solidFill>
            <a:srgbClr val="B72F2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cxnSp>
        <p:nvCxnSpPr>
          <p:cNvPr id="30755" name="Straight Arrow Connector 30754">
            <a:extLst>
              <a:ext uri="{FF2B5EF4-FFF2-40B4-BE49-F238E27FC236}">
                <a16:creationId xmlns:a16="http://schemas.microsoft.com/office/drawing/2014/main" id="{5EBE2B4D-46F1-CEAB-A25C-F6F4BE338866}"/>
              </a:ext>
            </a:extLst>
          </p:cNvPr>
          <p:cNvCxnSpPr/>
          <p:nvPr/>
        </p:nvCxnSpPr>
        <p:spPr>
          <a:xfrm>
            <a:off x="4593432" y="3768248"/>
            <a:ext cx="175260" cy="163759"/>
          </a:xfrm>
          <a:prstGeom prst="straightConnector1">
            <a:avLst/>
          </a:prstGeom>
          <a:ln>
            <a:solidFill>
              <a:srgbClr val="D14905"/>
            </a:solidFill>
            <a:tailEnd type="triangle"/>
          </a:ln>
        </p:spPr>
        <p:style>
          <a:lnRef idx="3">
            <a:schemeClr val="accent4"/>
          </a:lnRef>
          <a:fillRef idx="0">
            <a:schemeClr val="accent4"/>
          </a:fillRef>
          <a:effectRef idx="2">
            <a:schemeClr val="accent4"/>
          </a:effectRef>
          <a:fontRef idx="minor">
            <a:schemeClr val="tx1"/>
          </a:fontRef>
        </p:style>
      </p:cxnSp>
      <p:cxnSp>
        <p:nvCxnSpPr>
          <p:cNvPr id="30756" name="Straight Arrow Connector 30755">
            <a:extLst>
              <a:ext uri="{FF2B5EF4-FFF2-40B4-BE49-F238E27FC236}">
                <a16:creationId xmlns:a16="http://schemas.microsoft.com/office/drawing/2014/main" id="{044595DD-EEA0-0291-A52D-E4C19BB79E41}"/>
              </a:ext>
            </a:extLst>
          </p:cNvPr>
          <p:cNvCxnSpPr/>
          <p:nvPr/>
        </p:nvCxnSpPr>
        <p:spPr>
          <a:xfrm>
            <a:off x="9263440" y="2969318"/>
            <a:ext cx="175260" cy="163759"/>
          </a:xfrm>
          <a:prstGeom prst="straightConnector1">
            <a:avLst/>
          </a:prstGeom>
          <a:ln>
            <a:solidFill>
              <a:srgbClr val="D14905"/>
            </a:solidFill>
            <a:tailEnd type="triangle"/>
          </a:ln>
        </p:spPr>
        <p:style>
          <a:lnRef idx="3">
            <a:schemeClr val="accent4"/>
          </a:lnRef>
          <a:fillRef idx="0">
            <a:schemeClr val="accent4"/>
          </a:fillRef>
          <a:effectRef idx="2">
            <a:schemeClr val="accent4"/>
          </a:effectRef>
          <a:fontRef idx="minor">
            <a:schemeClr val="tx1"/>
          </a:fontRef>
        </p:style>
      </p:cxnSp>
      <p:cxnSp>
        <p:nvCxnSpPr>
          <p:cNvPr id="30757" name="Straight Arrow Connector 30756">
            <a:extLst>
              <a:ext uri="{FF2B5EF4-FFF2-40B4-BE49-F238E27FC236}">
                <a16:creationId xmlns:a16="http://schemas.microsoft.com/office/drawing/2014/main" id="{B730F842-A3C8-94A0-A9A6-7701AF7910EC}"/>
              </a:ext>
            </a:extLst>
          </p:cNvPr>
          <p:cNvCxnSpPr/>
          <p:nvPr/>
        </p:nvCxnSpPr>
        <p:spPr>
          <a:xfrm>
            <a:off x="10201210" y="4661178"/>
            <a:ext cx="175260" cy="163759"/>
          </a:xfrm>
          <a:prstGeom prst="straightConnector1">
            <a:avLst/>
          </a:prstGeom>
          <a:ln>
            <a:solidFill>
              <a:srgbClr val="D14905"/>
            </a:solidFill>
            <a:tailEnd type="triangle"/>
          </a:ln>
        </p:spPr>
        <p:style>
          <a:lnRef idx="3">
            <a:schemeClr val="accent4"/>
          </a:lnRef>
          <a:fillRef idx="0">
            <a:schemeClr val="accent4"/>
          </a:fillRef>
          <a:effectRef idx="2">
            <a:schemeClr val="accent4"/>
          </a:effectRef>
          <a:fontRef idx="minor">
            <a:schemeClr val="tx1"/>
          </a:fontRef>
        </p:style>
      </p:cxnSp>
      <p:sp>
        <p:nvSpPr>
          <p:cNvPr id="30758" name="TextBox 30757">
            <a:extLst>
              <a:ext uri="{FF2B5EF4-FFF2-40B4-BE49-F238E27FC236}">
                <a16:creationId xmlns:a16="http://schemas.microsoft.com/office/drawing/2014/main" id="{278D3632-B696-88FD-8D13-8D96B34FEDA1}"/>
              </a:ext>
            </a:extLst>
          </p:cNvPr>
          <p:cNvSpPr txBox="1"/>
          <p:nvPr/>
        </p:nvSpPr>
        <p:spPr>
          <a:xfrm>
            <a:off x="5736985" y="5398547"/>
            <a:ext cx="2056079" cy="276999"/>
          </a:xfrm>
          <a:prstGeom prst="rect">
            <a:avLst/>
          </a:prstGeom>
          <a:noFill/>
        </p:spPr>
        <p:txBody>
          <a:bodyPr wrap="square">
            <a:spAutoFit/>
          </a:bodyPr>
          <a:lstStyle/>
          <a:p>
            <a:pPr rtl="0"/>
            <a:r>
              <a:rPr lang="en-GB" sz="1200"/>
              <a:t>No clear direction</a:t>
            </a:r>
          </a:p>
        </p:txBody>
      </p:sp>
      <p:sp>
        <p:nvSpPr>
          <p:cNvPr id="30759" name="Rectangle 30758">
            <a:extLst>
              <a:ext uri="{FF2B5EF4-FFF2-40B4-BE49-F238E27FC236}">
                <a16:creationId xmlns:a16="http://schemas.microsoft.com/office/drawing/2014/main" id="{97A4B1CC-C4C3-A614-CD78-978AFEB9D2C2}"/>
              </a:ext>
            </a:extLst>
          </p:cNvPr>
          <p:cNvSpPr/>
          <p:nvPr/>
        </p:nvSpPr>
        <p:spPr>
          <a:xfrm>
            <a:off x="5590827" y="5406873"/>
            <a:ext cx="185984" cy="185984"/>
          </a:xfrm>
          <a:prstGeom prst="rect">
            <a:avLst/>
          </a:prstGeom>
          <a:solidFill>
            <a:srgbClr val="F7F7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0760" name="TextBox 30759">
            <a:extLst>
              <a:ext uri="{FF2B5EF4-FFF2-40B4-BE49-F238E27FC236}">
                <a16:creationId xmlns:a16="http://schemas.microsoft.com/office/drawing/2014/main" id="{360887DD-4AC2-5D13-B236-E9A2C9FB4E41}"/>
              </a:ext>
            </a:extLst>
          </p:cNvPr>
          <p:cNvSpPr txBox="1"/>
          <p:nvPr/>
        </p:nvSpPr>
        <p:spPr>
          <a:xfrm>
            <a:off x="7564259" y="5354236"/>
            <a:ext cx="2056079" cy="276999"/>
          </a:xfrm>
          <a:prstGeom prst="rect">
            <a:avLst/>
          </a:prstGeom>
          <a:noFill/>
        </p:spPr>
        <p:txBody>
          <a:bodyPr wrap="square">
            <a:spAutoFit/>
          </a:bodyPr>
          <a:lstStyle/>
          <a:p>
            <a:pPr rtl="0"/>
            <a:r>
              <a:rPr lang="en-GB" sz="1200"/>
              <a:t>Moderately positive impact</a:t>
            </a:r>
          </a:p>
        </p:txBody>
      </p:sp>
      <p:sp>
        <p:nvSpPr>
          <p:cNvPr id="30761" name="Rectangle 30760">
            <a:extLst>
              <a:ext uri="{FF2B5EF4-FFF2-40B4-BE49-F238E27FC236}">
                <a16:creationId xmlns:a16="http://schemas.microsoft.com/office/drawing/2014/main" id="{229FDD36-522C-4DD8-1898-C45D96185A62}"/>
              </a:ext>
            </a:extLst>
          </p:cNvPr>
          <p:cNvSpPr/>
          <p:nvPr/>
        </p:nvSpPr>
        <p:spPr>
          <a:xfrm>
            <a:off x="7378275" y="5406873"/>
            <a:ext cx="185984" cy="185984"/>
          </a:xfrm>
          <a:prstGeom prst="rect">
            <a:avLst/>
          </a:prstGeom>
          <a:solidFill>
            <a:srgbClr val="F1F9E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0762" name="TextBox 30761">
            <a:extLst>
              <a:ext uri="{FF2B5EF4-FFF2-40B4-BE49-F238E27FC236}">
                <a16:creationId xmlns:a16="http://schemas.microsoft.com/office/drawing/2014/main" id="{BD59DF4F-46A0-A1E6-5837-8CED8C671120}"/>
              </a:ext>
            </a:extLst>
          </p:cNvPr>
          <p:cNvSpPr txBox="1"/>
          <p:nvPr/>
        </p:nvSpPr>
        <p:spPr>
          <a:xfrm>
            <a:off x="9957136" y="5354236"/>
            <a:ext cx="2056079" cy="276999"/>
          </a:xfrm>
          <a:prstGeom prst="rect">
            <a:avLst/>
          </a:prstGeom>
          <a:noFill/>
        </p:spPr>
        <p:txBody>
          <a:bodyPr wrap="square">
            <a:spAutoFit/>
          </a:bodyPr>
          <a:lstStyle/>
          <a:p>
            <a:pPr rtl="0"/>
            <a:r>
              <a:rPr lang="en-GB" sz="1200"/>
              <a:t>Strong positive impact</a:t>
            </a:r>
          </a:p>
        </p:txBody>
      </p:sp>
      <p:sp>
        <p:nvSpPr>
          <p:cNvPr id="30763" name="Rectangle 30762">
            <a:extLst>
              <a:ext uri="{FF2B5EF4-FFF2-40B4-BE49-F238E27FC236}">
                <a16:creationId xmlns:a16="http://schemas.microsoft.com/office/drawing/2014/main" id="{920D799C-ABE6-DC49-71D7-51528FEC2E71}"/>
              </a:ext>
            </a:extLst>
          </p:cNvPr>
          <p:cNvSpPr/>
          <p:nvPr/>
        </p:nvSpPr>
        <p:spPr>
          <a:xfrm>
            <a:off x="9771152" y="5406873"/>
            <a:ext cx="185984" cy="185984"/>
          </a:xfrm>
          <a:prstGeom prst="rect">
            <a:avLst/>
          </a:prstGeom>
          <a:solidFill>
            <a:srgbClr val="BEE46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cxnSp>
        <p:nvCxnSpPr>
          <p:cNvPr id="30764" name="Straight Arrow Connector 30763">
            <a:extLst>
              <a:ext uri="{FF2B5EF4-FFF2-40B4-BE49-F238E27FC236}">
                <a16:creationId xmlns:a16="http://schemas.microsoft.com/office/drawing/2014/main" id="{5F139042-E049-F23F-1458-015A692F5A84}"/>
              </a:ext>
            </a:extLst>
          </p:cNvPr>
          <p:cNvCxnSpPr/>
          <p:nvPr/>
        </p:nvCxnSpPr>
        <p:spPr>
          <a:xfrm>
            <a:off x="1065175" y="5492735"/>
            <a:ext cx="36000" cy="36000"/>
          </a:xfrm>
          <a:prstGeom prst="straightConnector1">
            <a:avLst/>
          </a:prstGeom>
          <a:ln>
            <a:solidFill>
              <a:srgbClr val="B72F2A"/>
            </a:solidFill>
            <a:tailEnd type="triangle"/>
          </a:ln>
        </p:spPr>
        <p:style>
          <a:lnRef idx="3">
            <a:schemeClr val="accent4"/>
          </a:lnRef>
          <a:fillRef idx="0">
            <a:schemeClr val="accent4"/>
          </a:fillRef>
          <a:effectRef idx="2">
            <a:schemeClr val="accent4"/>
          </a:effectRef>
          <a:fontRef idx="minor">
            <a:schemeClr val="tx1"/>
          </a:fontRef>
        </p:style>
      </p:cxnSp>
      <p:cxnSp>
        <p:nvCxnSpPr>
          <p:cNvPr id="30765" name="Straight Arrow Connector 30764">
            <a:extLst>
              <a:ext uri="{FF2B5EF4-FFF2-40B4-BE49-F238E27FC236}">
                <a16:creationId xmlns:a16="http://schemas.microsoft.com/office/drawing/2014/main" id="{026B1C7F-55E4-A3A6-E7FC-9169487A083A}"/>
              </a:ext>
            </a:extLst>
          </p:cNvPr>
          <p:cNvCxnSpPr/>
          <p:nvPr/>
        </p:nvCxnSpPr>
        <p:spPr>
          <a:xfrm>
            <a:off x="3262110" y="5492735"/>
            <a:ext cx="36000" cy="36000"/>
          </a:xfrm>
          <a:prstGeom prst="straightConnector1">
            <a:avLst/>
          </a:prstGeom>
          <a:ln>
            <a:solidFill>
              <a:srgbClr val="D14905"/>
            </a:solidFill>
            <a:tailEnd type="triangle"/>
          </a:ln>
        </p:spPr>
        <p:style>
          <a:lnRef idx="3">
            <a:schemeClr val="accent4"/>
          </a:lnRef>
          <a:fillRef idx="0">
            <a:schemeClr val="accent4"/>
          </a:fillRef>
          <a:effectRef idx="2">
            <a:schemeClr val="accent4"/>
          </a:effectRef>
          <a:fontRef idx="minor">
            <a:schemeClr val="tx1"/>
          </a:fontRef>
        </p:style>
      </p:cxnSp>
      <p:pic>
        <p:nvPicPr>
          <p:cNvPr id="30766" name="Picture 6">
            <a:extLst>
              <a:ext uri="{FF2B5EF4-FFF2-40B4-BE49-F238E27FC236}">
                <a16:creationId xmlns:a16="http://schemas.microsoft.com/office/drawing/2014/main" id="{1E6407EF-355D-973F-A73F-1D47A0071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819" y="5491862"/>
            <a:ext cx="108000" cy="8410"/>
          </a:xfrm>
          <a:prstGeom prst="rect">
            <a:avLst/>
          </a:prstGeom>
          <a:noFill/>
          <a:extLst>
            <a:ext uri="{909E8E84-426E-40DD-AFC4-6F175D3DCCD1}">
              <a14:hiddenFill xmlns:a14="http://schemas.microsoft.com/office/drawing/2010/main">
                <a:solidFill>
                  <a:srgbClr val="FFFFFF"/>
                </a:solidFill>
              </a14:hiddenFill>
            </a:ext>
          </a:extLst>
        </p:spPr>
      </p:pic>
      <p:cxnSp>
        <p:nvCxnSpPr>
          <p:cNvPr id="30767" name="Straight Arrow Connector 30766">
            <a:extLst>
              <a:ext uri="{FF2B5EF4-FFF2-40B4-BE49-F238E27FC236}">
                <a16:creationId xmlns:a16="http://schemas.microsoft.com/office/drawing/2014/main" id="{39812C2E-6FE3-CFA8-24CC-F63D138C457B}"/>
              </a:ext>
            </a:extLst>
          </p:cNvPr>
          <p:cNvCxnSpPr>
            <a:cxnSpLocks/>
          </p:cNvCxnSpPr>
          <p:nvPr/>
        </p:nvCxnSpPr>
        <p:spPr>
          <a:xfrm flipV="1">
            <a:off x="7507885" y="5460980"/>
            <a:ext cx="8514" cy="5940"/>
          </a:xfrm>
          <a:prstGeom prst="straightConnector1">
            <a:avLst/>
          </a:prstGeom>
          <a:ln>
            <a:solidFill>
              <a:srgbClr val="61B815"/>
            </a:solidFill>
            <a:tailEnd type="triangle"/>
          </a:ln>
        </p:spPr>
        <p:style>
          <a:lnRef idx="3">
            <a:schemeClr val="accent4"/>
          </a:lnRef>
          <a:fillRef idx="0">
            <a:schemeClr val="accent4"/>
          </a:fillRef>
          <a:effectRef idx="2">
            <a:schemeClr val="accent4"/>
          </a:effectRef>
          <a:fontRef idx="minor">
            <a:schemeClr val="tx1"/>
          </a:fontRef>
        </p:style>
      </p:cxnSp>
      <p:cxnSp>
        <p:nvCxnSpPr>
          <p:cNvPr id="30768" name="Straight Arrow Connector 30767">
            <a:extLst>
              <a:ext uri="{FF2B5EF4-FFF2-40B4-BE49-F238E27FC236}">
                <a16:creationId xmlns:a16="http://schemas.microsoft.com/office/drawing/2014/main" id="{3B54FA5A-E3FE-2C18-B7D3-A3876A4DD6A4}"/>
              </a:ext>
            </a:extLst>
          </p:cNvPr>
          <p:cNvCxnSpPr>
            <a:cxnSpLocks/>
          </p:cNvCxnSpPr>
          <p:nvPr/>
        </p:nvCxnSpPr>
        <p:spPr>
          <a:xfrm flipV="1">
            <a:off x="9901835" y="5460980"/>
            <a:ext cx="8514" cy="5940"/>
          </a:xfrm>
          <a:prstGeom prst="straightConnector1">
            <a:avLst/>
          </a:prstGeom>
          <a:ln>
            <a:solidFill>
              <a:srgbClr val="338808"/>
            </a:solidFill>
            <a:tailEnd type="triangle"/>
          </a:ln>
        </p:spPr>
        <p:style>
          <a:lnRef idx="3">
            <a:schemeClr val="accent4"/>
          </a:lnRef>
          <a:fillRef idx="0">
            <a:schemeClr val="accent4"/>
          </a:fillRef>
          <a:effectRef idx="2">
            <a:schemeClr val="accent4"/>
          </a:effectRef>
          <a:fontRef idx="minor">
            <a:schemeClr val="tx1"/>
          </a:fontRef>
        </p:style>
      </p:cxnSp>
      <p:cxnSp>
        <p:nvCxnSpPr>
          <p:cNvPr id="30772" name="Straight Arrow Connector 30771">
            <a:extLst>
              <a:ext uri="{FF2B5EF4-FFF2-40B4-BE49-F238E27FC236}">
                <a16:creationId xmlns:a16="http://schemas.microsoft.com/office/drawing/2014/main" id="{85B8F4DE-AB7A-DF18-E82A-5B8960E372C7}"/>
              </a:ext>
            </a:extLst>
          </p:cNvPr>
          <p:cNvCxnSpPr>
            <a:cxnSpLocks/>
          </p:cNvCxnSpPr>
          <p:nvPr/>
        </p:nvCxnSpPr>
        <p:spPr>
          <a:xfrm flipV="1">
            <a:off x="8343885" y="4657039"/>
            <a:ext cx="142706" cy="179211"/>
          </a:xfrm>
          <a:prstGeom prst="straightConnector1">
            <a:avLst/>
          </a:prstGeom>
          <a:ln>
            <a:solidFill>
              <a:srgbClr val="61B815"/>
            </a:solidFill>
            <a:tailEnd type="triangle"/>
          </a:ln>
        </p:spPr>
        <p:style>
          <a:lnRef idx="3">
            <a:schemeClr val="accent4"/>
          </a:lnRef>
          <a:fillRef idx="0">
            <a:schemeClr val="accent4"/>
          </a:fillRef>
          <a:effectRef idx="2">
            <a:schemeClr val="accent4"/>
          </a:effectRef>
          <a:fontRef idx="minor">
            <a:schemeClr val="tx1"/>
          </a:fontRef>
        </p:style>
      </p:cxnSp>
      <p:cxnSp>
        <p:nvCxnSpPr>
          <p:cNvPr id="30774" name="Straight Arrow Connector 30773">
            <a:extLst>
              <a:ext uri="{FF2B5EF4-FFF2-40B4-BE49-F238E27FC236}">
                <a16:creationId xmlns:a16="http://schemas.microsoft.com/office/drawing/2014/main" id="{1E02EA41-09B3-9A6D-E73C-BF0167503E3D}"/>
              </a:ext>
            </a:extLst>
          </p:cNvPr>
          <p:cNvCxnSpPr>
            <a:cxnSpLocks/>
          </p:cNvCxnSpPr>
          <p:nvPr/>
        </p:nvCxnSpPr>
        <p:spPr>
          <a:xfrm flipV="1">
            <a:off x="8343885" y="3811532"/>
            <a:ext cx="142706" cy="179211"/>
          </a:xfrm>
          <a:prstGeom prst="straightConnector1">
            <a:avLst/>
          </a:prstGeom>
          <a:ln>
            <a:solidFill>
              <a:srgbClr val="61B815"/>
            </a:solidFill>
            <a:tailEnd type="triangle"/>
          </a:ln>
        </p:spPr>
        <p:style>
          <a:lnRef idx="3">
            <a:schemeClr val="accent4"/>
          </a:lnRef>
          <a:fillRef idx="0">
            <a:schemeClr val="accent4"/>
          </a:fillRef>
          <a:effectRef idx="2">
            <a:schemeClr val="accent4"/>
          </a:effectRef>
          <a:fontRef idx="minor">
            <a:schemeClr val="tx1"/>
          </a:fontRef>
        </p:style>
      </p:cxnSp>
      <p:cxnSp>
        <p:nvCxnSpPr>
          <p:cNvPr id="30775" name="Straight Arrow Connector 30774">
            <a:extLst>
              <a:ext uri="{FF2B5EF4-FFF2-40B4-BE49-F238E27FC236}">
                <a16:creationId xmlns:a16="http://schemas.microsoft.com/office/drawing/2014/main" id="{2090F1DF-0B4C-CC22-9C25-B400C28DF363}"/>
              </a:ext>
            </a:extLst>
          </p:cNvPr>
          <p:cNvCxnSpPr>
            <a:cxnSpLocks/>
          </p:cNvCxnSpPr>
          <p:nvPr/>
        </p:nvCxnSpPr>
        <p:spPr>
          <a:xfrm flipV="1">
            <a:off x="6490032" y="3811532"/>
            <a:ext cx="142706" cy="179211"/>
          </a:xfrm>
          <a:prstGeom prst="straightConnector1">
            <a:avLst/>
          </a:prstGeom>
          <a:ln>
            <a:solidFill>
              <a:srgbClr val="61B815"/>
            </a:solidFill>
            <a:tailEnd type="triangle"/>
          </a:ln>
        </p:spPr>
        <p:style>
          <a:lnRef idx="3">
            <a:schemeClr val="accent4"/>
          </a:lnRef>
          <a:fillRef idx="0">
            <a:schemeClr val="accent4"/>
          </a:fillRef>
          <a:effectRef idx="2">
            <a:schemeClr val="accent4"/>
          </a:effectRef>
          <a:fontRef idx="minor">
            <a:schemeClr val="tx1"/>
          </a:fontRef>
        </p:style>
      </p:cxnSp>
      <p:cxnSp>
        <p:nvCxnSpPr>
          <p:cNvPr id="30777" name="Straight Arrow Connector 30776">
            <a:extLst>
              <a:ext uri="{FF2B5EF4-FFF2-40B4-BE49-F238E27FC236}">
                <a16:creationId xmlns:a16="http://schemas.microsoft.com/office/drawing/2014/main" id="{A6DE2346-E4C4-D83C-6A72-64B17B0E97CB}"/>
              </a:ext>
            </a:extLst>
          </p:cNvPr>
          <p:cNvCxnSpPr>
            <a:cxnSpLocks/>
          </p:cNvCxnSpPr>
          <p:nvPr/>
        </p:nvCxnSpPr>
        <p:spPr>
          <a:xfrm flipV="1">
            <a:off x="7423221" y="4682091"/>
            <a:ext cx="142706" cy="179211"/>
          </a:xfrm>
          <a:prstGeom prst="straightConnector1">
            <a:avLst/>
          </a:prstGeom>
          <a:ln>
            <a:solidFill>
              <a:srgbClr val="61B815"/>
            </a:solidFill>
            <a:tailEnd type="triangle"/>
          </a:ln>
        </p:spPr>
        <p:style>
          <a:lnRef idx="3">
            <a:schemeClr val="accent4"/>
          </a:lnRef>
          <a:fillRef idx="0">
            <a:schemeClr val="accent4"/>
          </a:fillRef>
          <a:effectRef idx="2">
            <a:schemeClr val="accent4"/>
          </a:effectRef>
          <a:fontRef idx="minor">
            <a:schemeClr val="tx1"/>
          </a:fontRef>
        </p:style>
      </p:cxnSp>
      <p:cxnSp>
        <p:nvCxnSpPr>
          <p:cNvPr id="30779" name="Straight Arrow Connector 30778">
            <a:extLst>
              <a:ext uri="{FF2B5EF4-FFF2-40B4-BE49-F238E27FC236}">
                <a16:creationId xmlns:a16="http://schemas.microsoft.com/office/drawing/2014/main" id="{505AF3F1-16CF-A214-E4CD-C26B46535053}"/>
              </a:ext>
            </a:extLst>
          </p:cNvPr>
          <p:cNvCxnSpPr>
            <a:cxnSpLocks/>
          </p:cNvCxnSpPr>
          <p:nvPr/>
        </p:nvCxnSpPr>
        <p:spPr>
          <a:xfrm flipV="1">
            <a:off x="3659150" y="4682091"/>
            <a:ext cx="142706" cy="179211"/>
          </a:xfrm>
          <a:prstGeom prst="straightConnector1">
            <a:avLst/>
          </a:prstGeom>
          <a:ln>
            <a:solidFill>
              <a:srgbClr val="338808"/>
            </a:solidFill>
            <a:tailEnd type="triangle"/>
          </a:ln>
        </p:spPr>
        <p:style>
          <a:lnRef idx="3">
            <a:schemeClr val="accent4"/>
          </a:lnRef>
          <a:fillRef idx="0">
            <a:schemeClr val="accent4"/>
          </a:fillRef>
          <a:effectRef idx="2">
            <a:schemeClr val="accent4"/>
          </a:effectRef>
          <a:fontRef idx="minor">
            <a:schemeClr val="tx1"/>
          </a:fontRef>
        </p:style>
      </p:cxnSp>
      <p:cxnSp>
        <p:nvCxnSpPr>
          <p:cNvPr id="30781" name="Straight Arrow Connector 30780">
            <a:extLst>
              <a:ext uri="{FF2B5EF4-FFF2-40B4-BE49-F238E27FC236}">
                <a16:creationId xmlns:a16="http://schemas.microsoft.com/office/drawing/2014/main" id="{EC26C7A7-7442-A636-ECEE-BDA71ACE38CE}"/>
              </a:ext>
            </a:extLst>
          </p:cNvPr>
          <p:cNvCxnSpPr>
            <a:cxnSpLocks/>
          </p:cNvCxnSpPr>
          <p:nvPr/>
        </p:nvCxnSpPr>
        <p:spPr>
          <a:xfrm flipV="1">
            <a:off x="2744750" y="2953500"/>
            <a:ext cx="142706" cy="179211"/>
          </a:xfrm>
          <a:prstGeom prst="straightConnector1">
            <a:avLst/>
          </a:prstGeom>
          <a:ln>
            <a:solidFill>
              <a:srgbClr val="338808"/>
            </a:solidFill>
            <a:tailEnd type="triangle"/>
          </a:ln>
        </p:spPr>
        <p:style>
          <a:lnRef idx="3">
            <a:schemeClr val="accent4"/>
          </a:lnRef>
          <a:fillRef idx="0">
            <a:schemeClr val="accent4"/>
          </a:fillRef>
          <a:effectRef idx="2">
            <a:schemeClr val="accent4"/>
          </a:effectRef>
          <a:fontRef idx="minor">
            <a:schemeClr val="tx1"/>
          </a:fontRef>
        </p:style>
      </p:cxnSp>
      <p:cxnSp>
        <p:nvCxnSpPr>
          <p:cNvPr id="30783" name="Straight Arrow Connector 30782">
            <a:extLst>
              <a:ext uri="{FF2B5EF4-FFF2-40B4-BE49-F238E27FC236}">
                <a16:creationId xmlns:a16="http://schemas.microsoft.com/office/drawing/2014/main" id="{D92873A9-F9A6-ED58-4A48-54DA6991503B}"/>
              </a:ext>
            </a:extLst>
          </p:cNvPr>
          <p:cNvCxnSpPr>
            <a:cxnSpLocks/>
          </p:cNvCxnSpPr>
          <p:nvPr/>
        </p:nvCxnSpPr>
        <p:spPr>
          <a:xfrm flipV="1">
            <a:off x="2744750" y="2145571"/>
            <a:ext cx="142706" cy="179211"/>
          </a:xfrm>
          <a:prstGeom prst="straightConnector1">
            <a:avLst/>
          </a:prstGeom>
          <a:ln>
            <a:solidFill>
              <a:srgbClr val="338808"/>
            </a:solidFill>
            <a:tailEnd type="triangle"/>
          </a:ln>
        </p:spPr>
        <p:style>
          <a:lnRef idx="3">
            <a:schemeClr val="accent4"/>
          </a:lnRef>
          <a:fillRef idx="0">
            <a:schemeClr val="accent4"/>
          </a:fillRef>
          <a:effectRef idx="2">
            <a:schemeClr val="accent4"/>
          </a:effectRef>
          <a:fontRef idx="minor">
            <a:schemeClr val="tx1"/>
          </a:fontRef>
        </p:style>
      </p:cxnSp>
      <p:cxnSp>
        <p:nvCxnSpPr>
          <p:cNvPr id="30785" name="Straight Arrow Connector 30784">
            <a:extLst>
              <a:ext uri="{FF2B5EF4-FFF2-40B4-BE49-F238E27FC236}">
                <a16:creationId xmlns:a16="http://schemas.microsoft.com/office/drawing/2014/main" id="{08907BF2-21FE-1DF1-62F8-79F9C191B97B}"/>
              </a:ext>
            </a:extLst>
          </p:cNvPr>
          <p:cNvCxnSpPr>
            <a:cxnSpLocks/>
          </p:cNvCxnSpPr>
          <p:nvPr/>
        </p:nvCxnSpPr>
        <p:spPr>
          <a:xfrm flipV="1">
            <a:off x="10185211" y="2145571"/>
            <a:ext cx="142706" cy="179211"/>
          </a:xfrm>
          <a:prstGeom prst="straightConnector1">
            <a:avLst/>
          </a:prstGeom>
          <a:ln>
            <a:solidFill>
              <a:srgbClr val="61B815"/>
            </a:solidFill>
            <a:tailEnd type="triangle"/>
          </a:ln>
        </p:spPr>
        <p:style>
          <a:lnRef idx="3">
            <a:schemeClr val="accent4"/>
          </a:lnRef>
          <a:fillRef idx="0">
            <a:schemeClr val="accent4"/>
          </a:fillRef>
          <a:effectRef idx="2">
            <a:schemeClr val="accent4"/>
          </a:effectRef>
          <a:fontRef idx="minor">
            <a:schemeClr val="tx1"/>
          </a:fontRef>
        </p:style>
      </p:cxnSp>
      <p:cxnSp>
        <p:nvCxnSpPr>
          <p:cNvPr id="30787" name="Straight Arrow Connector 30786">
            <a:extLst>
              <a:ext uri="{FF2B5EF4-FFF2-40B4-BE49-F238E27FC236}">
                <a16:creationId xmlns:a16="http://schemas.microsoft.com/office/drawing/2014/main" id="{C8ED44E3-C3D6-930A-6B3B-E91AAAD3C791}"/>
              </a:ext>
            </a:extLst>
          </p:cNvPr>
          <p:cNvCxnSpPr>
            <a:cxnSpLocks/>
          </p:cNvCxnSpPr>
          <p:nvPr/>
        </p:nvCxnSpPr>
        <p:spPr>
          <a:xfrm flipV="1">
            <a:off x="11124663" y="2145571"/>
            <a:ext cx="142706" cy="179211"/>
          </a:xfrm>
          <a:prstGeom prst="straightConnector1">
            <a:avLst/>
          </a:prstGeom>
          <a:ln>
            <a:solidFill>
              <a:srgbClr val="61B815"/>
            </a:solidFill>
            <a:tailEnd type="triangle"/>
          </a:ln>
        </p:spPr>
        <p:style>
          <a:lnRef idx="3">
            <a:schemeClr val="accent4"/>
          </a:lnRef>
          <a:fillRef idx="0">
            <a:schemeClr val="accent4"/>
          </a:fillRef>
          <a:effectRef idx="2">
            <a:schemeClr val="accent4"/>
          </a:effectRef>
          <a:fontRef idx="minor">
            <a:schemeClr val="tx1"/>
          </a:fontRef>
        </p:style>
      </p:cxnSp>
      <p:sp>
        <p:nvSpPr>
          <p:cNvPr id="30789" name="TextBox 30788">
            <a:extLst>
              <a:ext uri="{FF2B5EF4-FFF2-40B4-BE49-F238E27FC236}">
                <a16:creationId xmlns:a16="http://schemas.microsoft.com/office/drawing/2014/main" id="{0B2EE0B3-432B-9ACD-431B-6C330C64726E}"/>
              </a:ext>
            </a:extLst>
          </p:cNvPr>
          <p:cNvSpPr txBox="1"/>
          <p:nvPr/>
        </p:nvSpPr>
        <p:spPr>
          <a:xfrm>
            <a:off x="4197927" y="6681355"/>
            <a:ext cx="256480" cy="307777"/>
          </a:xfrm>
          <a:prstGeom prst="rect">
            <a:avLst/>
          </a:prstGeom>
          <a:noFill/>
        </p:spPr>
        <p:txBody>
          <a:bodyPr wrap="none" lIns="0" tIns="0" rIns="0" bIns="0" rtlCol="0">
            <a:spAutoFit/>
          </a:bodyPr>
          <a:lstStyle/>
          <a:p>
            <a:r>
              <a:rPr lang="en-GB" sz="2000" b="0" i="0">
                <a:solidFill>
                  <a:srgbClr val="E9C2C1"/>
                </a:solidFill>
                <a:effectLst/>
                <a:latin typeface="Inter var"/>
              </a:rPr>
              <a:t>◾</a:t>
            </a:r>
            <a:endParaRPr lang="en-US" sz="2000" err="1">
              <a:solidFill>
                <a:srgbClr val="E9C2C1"/>
              </a:solidFill>
            </a:endParaRPr>
          </a:p>
        </p:txBody>
      </p:sp>
    </p:spTree>
    <p:extLst>
      <p:ext uri="{BB962C8B-B14F-4D97-AF65-F5344CB8AC3E}">
        <p14:creationId xmlns:p14="http://schemas.microsoft.com/office/powerpoint/2010/main" val="204990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C6D766-B1EB-5016-A92F-76A517D9664A}"/>
              </a:ext>
            </a:extLst>
          </p:cNvPr>
          <p:cNvSpPr/>
          <p:nvPr/>
        </p:nvSpPr>
        <p:spPr>
          <a:xfrm>
            <a:off x="0" y="996462"/>
            <a:ext cx="12192000" cy="5005753"/>
          </a:xfrm>
          <a:prstGeom prst="rect">
            <a:avLst/>
          </a:prstGeom>
          <a:solidFill>
            <a:srgbClr val="E9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1" name="Text Placeholder 20">
            <a:extLst>
              <a:ext uri="{FF2B5EF4-FFF2-40B4-BE49-F238E27FC236}">
                <a16:creationId xmlns:a16="http://schemas.microsoft.com/office/drawing/2014/main" id="{F05C4138-41B1-4877-B433-0221B407F0A3}"/>
              </a:ext>
            </a:extLst>
          </p:cNvPr>
          <p:cNvSpPr>
            <a:spLocks noGrp="1"/>
          </p:cNvSpPr>
          <p:nvPr>
            <p:ph type="body" sz="quarter" idx="17"/>
          </p:nvPr>
        </p:nvSpPr>
        <p:spPr>
          <a:xfrm>
            <a:off x="479871" y="1415197"/>
            <a:ext cx="11231929" cy="4062651"/>
          </a:xfrm>
        </p:spPr>
        <p:txBody>
          <a:bodyPr wrap="square" lIns="0" tIns="0" rIns="0" bIns="0" anchor="b">
            <a:spAutoFit/>
          </a:bodyPr>
          <a:lstStyle/>
          <a:p>
            <a:r>
              <a:rPr lang="en-GB" sz="900">
                <a:solidFill>
                  <a:schemeClr val="bg2">
                    <a:lumMod val="75000"/>
                  </a:schemeClr>
                </a:solidFill>
              </a:rPr>
              <a:t>This document is for Investment Professionals only and should not be relied on by private investors.</a:t>
            </a:r>
          </a:p>
          <a:p>
            <a:r>
              <a:rPr lang="en-GB" sz="900">
                <a:solidFill>
                  <a:schemeClr val="bg2">
                    <a:lumMod val="75000"/>
                  </a:schemeClr>
                </a:solidFill>
              </a:rPr>
              <a:t>This document is provided for information purposes only and is intended only for the person or entity to which it is sent. It must not be reproduced or circulated to any other party without prior permission of Fidelity.</a:t>
            </a:r>
          </a:p>
          <a:p>
            <a:r>
              <a:rPr lang="en-GB" sz="900">
                <a:solidFill>
                  <a:schemeClr val="bg2">
                    <a:lumMod val="75000"/>
                  </a:schemeClr>
                </a:solidFill>
              </a:rPr>
              <a:t>This document does not constitute a distribution, an offer or solicitation to engage the investment management services of Fidelity, or an offer to buy or sell or the solicitation of any offer to buy or sell any securities in any jurisdiction or country where such distribution or offer is not authorised or would be contrary to local laws or regulations. Fidelity makes no representations that the contents are appropriate for use in all locations or that the transactions or services discussed are available or appropriate for sale or use in all jurisdictions or countries or by all investors or counterparties.</a:t>
            </a:r>
          </a:p>
          <a:p>
            <a:r>
              <a:rPr lang="en-GB" sz="900">
                <a:solidFill>
                  <a:schemeClr val="bg2">
                    <a:lumMod val="75000"/>
                  </a:schemeClr>
                </a:solidFill>
              </a:rPr>
              <a:t>This communication is not directed at, and must not be acted on by persons inside the United States and is otherwise only directed at persons residing in jurisdictions where the relevant funds are authorised for distribution or where no such authorisation is required. Fidelity is not authorised to manage or distribute investment funds or products in, or to provide investment management or advisory services to persons resident in, mainland China. All persons and entities accessing the information do so on their own initiative and are responsible for compliance with applicable local laws and regulations and should consult their professional advisers.</a:t>
            </a:r>
          </a:p>
          <a:p>
            <a:r>
              <a:rPr lang="en-GB" sz="900">
                <a:solidFill>
                  <a:schemeClr val="bg2">
                    <a:lumMod val="75000"/>
                  </a:schemeClr>
                </a:solidFill>
              </a:rPr>
              <a:t>Reference in this document to specific securities should not be interpreted as a recommendation to buy or sell these securities, but is included for the purposes of illustration </a:t>
            </a:r>
          </a:p>
          <a:p>
            <a:r>
              <a:rPr lang="en-GB" sz="900">
                <a:solidFill>
                  <a:schemeClr val="bg2">
                    <a:lumMod val="75000"/>
                  </a:schemeClr>
                </a:solidFill>
              </a:rPr>
              <a:t>only. Investors should also note that the views expressed may no longer be current and may have already been acted upon by Fidelity. The research and analysis used in this documentation is gathered by Fidelity for its use as an investment manager and may have already been acted upon for its own purposes. This material was created by Fidelity International.</a:t>
            </a:r>
          </a:p>
          <a:p>
            <a:r>
              <a:rPr lang="en-GB" sz="900">
                <a:solidFill>
                  <a:schemeClr val="bg2">
                    <a:lumMod val="75000"/>
                  </a:schemeClr>
                </a:solidFill>
              </a:rPr>
              <a:t>Past performance is not a reliable indicator of future results.</a:t>
            </a:r>
          </a:p>
          <a:p>
            <a:r>
              <a:rPr lang="en-GB" sz="900">
                <a:solidFill>
                  <a:schemeClr val="bg2">
                    <a:lumMod val="75000"/>
                  </a:schemeClr>
                </a:solidFill>
              </a:rPr>
              <a:t>This document may contain materials from third-parties which are supplied by companies that are not affiliated with any Fidelity entity (Third-Party Content). Fidelity has not been involved in the preparation, adoption or editing of such third-party materials and does not explicitly or implicitly endorse or approve such content.</a:t>
            </a:r>
          </a:p>
          <a:p>
            <a:r>
              <a:rPr lang="en-GB" sz="900">
                <a:solidFill>
                  <a:schemeClr val="bg2">
                    <a:lumMod val="75000"/>
                  </a:schemeClr>
                </a:solidFill>
              </a:rPr>
              <a:t>Fidelity International refers to the group of companies which form the global investment management organization that provides products and services in designated jurisdictions outside of North America Fidelity, Fidelity International, the Fidelity International logo and F symbol are trademarks of FIL Limited. Fidelity only offers information on products and services and does not provide investment advice based on individual circumstances.</a:t>
            </a:r>
          </a:p>
          <a:p>
            <a:r>
              <a:rPr lang="en-GB" sz="900">
                <a:solidFill>
                  <a:schemeClr val="bg2">
                    <a:lumMod val="75000"/>
                  </a:schemeClr>
                </a:solidFill>
              </a:rPr>
              <a:t>Issued in Europe: Issued by FIL Investments International (FCA registered number 122170) a firm authorised and regulated by the Financial Conduct Authority, FIL (Luxembourg) S.A., authorised and supervised by the CSSF (Commission de Surveillance du </a:t>
            </a:r>
            <a:r>
              <a:rPr lang="en-GB" sz="900" err="1">
                <a:solidFill>
                  <a:schemeClr val="bg2">
                    <a:lumMod val="75000"/>
                  </a:schemeClr>
                </a:solidFill>
              </a:rPr>
              <a:t>Secteur</a:t>
            </a:r>
            <a:r>
              <a:rPr lang="en-GB" sz="900">
                <a:solidFill>
                  <a:schemeClr val="bg2">
                    <a:lumMod val="75000"/>
                  </a:schemeClr>
                </a:solidFill>
              </a:rPr>
              <a:t> Financier) and FIL Investment Switzerland AG. For German wholesale clients issued by FIL Investment Services GmbH, </a:t>
            </a:r>
            <a:r>
              <a:rPr lang="en-GB" sz="900" err="1">
                <a:solidFill>
                  <a:schemeClr val="bg2">
                    <a:lumMod val="75000"/>
                  </a:schemeClr>
                </a:solidFill>
              </a:rPr>
              <a:t>Kastanienhöhe</a:t>
            </a:r>
            <a:r>
              <a:rPr lang="en-GB" sz="900">
                <a:solidFill>
                  <a:schemeClr val="bg2">
                    <a:lumMod val="75000"/>
                  </a:schemeClr>
                </a:solidFill>
              </a:rPr>
              <a:t> 1, 61476 Kronberg </a:t>
            </a:r>
            <a:r>
              <a:rPr lang="en-GB" sz="900" err="1">
                <a:solidFill>
                  <a:schemeClr val="bg2">
                    <a:lumMod val="75000"/>
                  </a:schemeClr>
                </a:solidFill>
              </a:rPr>
              <a:t>im</a:t>
            </a:r>
            <a:r>
              <a:rPr lang="en-GB" sz="900">
                <a:solidFill>
                  <a:schemeClr val="bg2">
                    <a:lumMod val="75000"/>
                  </a:schemeClr>
                </a:solidFill>
              </a:rPr>
              <a:t> Taunus. For German institutional clients issued by FIL (Luxembourg) S.A., 2a, rue Albert </a:t>
            </a:r>
            <a:r>
              <a:rPr lang="en-GB" sz="900" err="1">
                <a:solidFill>
                  <a:schemeClr val="bg2">
                    <a:lumMod val="75000"/>
                  </a:schemeClr>
                </a:solidFill>
              </a:rPr>
              <a:t>Borschette</a:t>
            </a:r>
            <a:r>
              <a:rPr lang="en-GB" sz="900">
                <a:solidFill>
                  <a:schemeClr val="bg2">
                    <a:lumMod val="75000"/>
                  </a:schemeClr>
                </a:solidFill>
              </a:rPr>
              <a:t> BP 2174 L- 1021 Luxembourg. </a:t>
            </a:r>
            <a:r>
              <a:rPr lang="en-GB" sz="900" err="1">
                <a:solidFill>
                  <a:schemeClr val="bg2">
                    <a:lumMod val="75000"/>
                  </a:schemeClr>
                </a:solidFill>
              </a:rPr>
              <a:t>Zweigniederlassung</a:t>
            </a:r>
            <a:r>
              <a:rPr lang="en-GB" sz="900">
                <a:solidFill>
                  <a:schemeClr val="bg2">
                    <a:lumMod val="75000"/>
                  </a:schemeClr>
                </a:solidFill>
              </a:rPr>
              <a:t> Deutschland: FIL (Luxembourg) S.A. - Germany Branch, </a:t>
            </a:r>
            <a:r>
              <a:rPr lang="en-GB" sz="900" err="1">
                <a:solidFill>
                  <a:schemeClr val="bg2">
                    <a:lumMod val="75000"/>
                  </a:schemeClr>
                </a:solidFill>
              </a:rPr>
              <a:t>Kastanienhöhe</a:t>
            </a:r>
            <a:r>
              <a:rPr lang="en-GB" sz="900">
                <a:solidFill>
                  <a:schemeClr val="bg2">
                    <a:lumMod val="75000"/>
                  </a:schemeClr>
                </a:solidFill>
              </a:rPr>
              <a:t> 1, 61476 Kronberg </a:t>
            </a:r>
            <a:r>
              <a:rPr lang="en-GB" sz="900" err="1">
                <a:solidFill>
                  <a:schemeClr val="bg2">
                    <a:lumMod val="75000"/>
                  </a:schemeClr>
                </a:solidFill>
              </a:rPr>
              <a:t>im</a:t>
            </a:r>
            <a:r>
              <a:rPr lang="en-GB" sz="900">
                <a:solidFill>
                  <a:schemeClr val="bg2">
                    <a:lumMod val="75000"/>
                  </a:schemeClr>
                </a:solidFill>
              </a:rPr>
              <a:t> Taunus.</a:t>
            </a:r>
          </a:p>
          <a:p>
            <a:r>
              <a:rPr lang="en-GB" sz="900">
                <a:solidFill>
                  <a:schemeClr val="bg2">
                    <a:lumMod val="75000"/>
                  </a:schemeClr>
                </a:solidFill>
              </a:rPr>
              <a:t>In Hong Kong, this document is issued by FIL Investment Management (Hong Kong) Limited and it has not been reviewed by the Securities and Future Commission. FIL Investment Management (Singapore) Limited (Co. Reg. No: 199006300E) is the legal representative of Fidelity International in Singapore. FIL Asset Management (Korea) Limited is the legal representative of Fidelity International in Korea. In Taiwan, Independently operated by FIL Securities (Taiwan ) Limited, 11F, 68 Zhongxiao East Road., Section 5, Xinyi Dist., Taipei City, Taiwan 11065, R.O.C Customer Service Number: 0800-00-9911#2</a:t>
            </a:r>
          </a:p>
          <a:p>
            <a:r>
              <a:rPr lang="en-GB" sz="900">
                <a:solidFill>
                  <a:schemeClr val="bg2">
                    <a:lumMod val="75000"/>
                  </a:schemeClr>
                </a:solidFill>
              </a:rPr>
              <a:t>Issued in Australia by Fidelity Responsible Entity (Australia) Limited ABN 33 148 059 009, AFSL No. 409340 (“Fidelity Australia”). This material has not been prepared specifically for Australian investors and may contain information which is not prepared in accordance with Australian law.</a:t>
            </a:r>
          </a:p>
          <a:p>
            <a:r>
              <a:rPr lang="en-GB" sz="900">
                <a:solidFill>
                  <a:schemeClr val="bg2">
                    <a:lumMod val="75000"/>
                  </a:schemeClr>
                </a:solidFill>
              </a:rPr>
              <a:t>ED23-238</a:t>
            </a:r>
          </a:p>
        </p:txBody>
      </p:sp>
      <p:sp>
        <p:nvSpPr>
          <p:cNvPr id="18" name="Title 17">
            <a:extLst>
              <a:ext uri="{FF2B5EF4-FFF2-40B4-BE49-F238E27FC236}">
                <a16:creationId xmlns:a16="http://schemas.microsoft.com/office/drawing/2014/main" id="{67E37F1D-D72B-415F-A563-1ED2C6578706}"/>
              </a:ext>
            </a:extLst>
          </p:cNvPr>
          <p:cNvSpPr>
            <a:spLocks noGrp="1"/>
          </p:cNvSpPr>
          <p:nvPr>
            <p:ph type="title"/>
          </p:nvPr>
        </p:nvSpPr>
        <p:spPr>
          <a:xfrm>
            <a:off x="479981" y="545472"/>
            <a:ext cx="11231819" cy="280974"/>
          </a:xfrm>
        </p:spPr>
        <p:txBody>
          <a:bodyPr lIns="0" tIns="0" rIns="0" bIns="0" anchor="b">
            <a:spAutoFit/>
          </a:bodyPr>
          <a:lstStyle/>
          <a:p>
            <a:r>
              <a:rPr lang="en-GB"/>
              <a:t>Important Information</a:t>
            </a:r>
          </a:p>
        </p:txBody>
      </p:sp>
    </p:spTree>
    <p:extLst>
      <p:ext uri="{BB962C8B-B14F-4D97-AF65-F5344CB8AC3E}">
        <p14:creationId xmlns:p14="http://schemas.microsoft.com/office/powerpoint/2010/main" val="254088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FA86F4-35E1-7045-F29B-1B29B9D0F5A1}"/>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8" name="Date Placeholder 7">
            <a:extLst>
              <a:ext uri="{FF2B5EF4-FFF2-40B4-BE49-F238E27FC236}">
                <a16:creationId xmlns:a16="http://schemas.microsoft.com/office/drawing/2014/main" id="{129584A4-B8F6-43C8-B382-FDA9A94A8BCC}"/>
              </a:ext>
            </a:extLst>
          </p:cNvPr>
          <p:cNvSpPr>
            <a:spLocks noGrp="1"/>
          </p:cNvSpPr>
          <p:nvPr>
            <p:ph type="dt" sz="half" idx="24"/>
          </p:nvPr>
        </p:nvSpPr>
        <p:spPr/>
        <p:txBody>
          <a:bodyPr/>
          <a:lstStyle/>
          <a:p>
            <a:fld id="{46DB9A6D-AAF2-4D85-9590-A28779EED1E4}" type="datetime6">
              <a:rPr lang="en-GB" smtClean="0">
                <a:latin typeface="Arial" panose="020B0604020202020204" pitchFamily="34" charset="0"/>
              </a:rPr>
              <a:t>November 23</a:t>
            </a:fld>
            <a:endParaRPr lang="en-GB">
              <a:latin typeface="Arial" panose="020B0604020202020204" pitchFamily="34" charset="0"/>
            </a:endParaRPr>
          </a:p>
        </p:txBody>
      </p:sp>
      <p:sp>
        <p:nvSpPr>
          <p:cNvPr id="9" name="Footer Placeholder 8">
            <a:extLst>
              <a:ext uri="{FF2B5EF4-FFF2-40B4-BE49-F238E27FC236}">
                <a16:creationId xmlns:a16="http://schemas.microsoft.com/office/drawing/2014/main" id="{3774DACF-7F0B-496B-B50D-981F089D6D7F}"/>
              </a:ext>
            </a:extLst>
          </p:cNvPr>
          <p:cNvSpPr>
            <a:spLocks noGrp="1"/>
          </p:cNvSpPr>
          <p:nvPr>
            <p:ph type="ftr" sz="quarter" idx="25"/>
          </p:nvPr>
        </p:nvSpPr>
        <p:spPr/>
        <p:txBody>
          <a:bodyPr/>
          <a:lstStyle/>
          <a:p>
            <a:endParaRPr lang="en-GB"/>
          </a:p>
        </p:txBody>
      </p:sp>
      <p:sp>
        <p:nvSpPr>
          <p:cNvPr id="5" name="TextBox 4">
            <a:extLst>
              <a:ext uri="{FF2B5EF4-FFF2-40B4-BE49-F238E27FC236}">
                <a16:creationId xmlns:a16="http://schemas.microsoft.com/office/drawing/2014/main" id="{97858731-31E8-133E-9FE2-1A6AE1DB3EE7}"/>
              </a:ext>
            </a:extLst>
          </p:cNvPr>
          <p:cNvSpPr txBox="1"/>
          <p:nvPr/>
        </p:nvSpPr>
        <p:spPr>
          <a:xfrm>
            <a:off x="77821" y="6789906"/>
            <a:ext cx="65" cy="307777"/>
          </a:xfrm>
          <a:prstGeom prst="rect">
            <a:avLst/>
          </a:prstGeom>
          <a:noFill/>
        </p:spPr>
        <p:txBody>
          <a:bodyPr wrap="none" lIns="0" tIns="0" rIns="0" bIns="0" rtlCol="0">
            <a:spAutoFit/>
          </a:bodyPr>
          <a:lstStyle/>
          <a:p>
            <a:endParaRPr lang="en-US" sz="2000" err="1"/>
          </a:p>
        </p:txBody>
      </p:sp>
      <p:sp>
        <p:nvSpPr>
          <p:cNvPr id="16" name="Text Placeholder 10">
            <a:extLst>
              <a:ext uri="{FF2B5EF4-FFF2-40B4-BE49-F238E27FC236}">
                <a16:creationId xmlns:a16="http://schemas.microsoft.com/office/drawing/2014/main" id="{5D6B4B7B-5A5F-0A35-030D-A4982A61A528}"/>
              </a:ext>
            </a:extLst>
          </p:cNvPr>
          <p:cNvSpPr txBox="1">
            <a:spLocks/>
          </p:cNvSpPr>
          <p:nvPr/>
        </p:nvSpPr>
        <p:spPr>
          <a:xfrm>
            <a:off x="480000" y="6053329"/>
            <a:ext cx="11232000" cy="1116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r>
              <a:rPr lang="en-GB" b="0" i="0">
                <a:solidFill>
                  <a:srgbClr val="20242B"/>
                </a:solidFill>
                <a:effectLst/>
                <a:latin typeface="Arial" panose="020B0604020202020204" pitchFamily="34" charset="0"/>
              </a:rPr>
              <a:t>Note: Inflation rate measured by US Core Personal Consumption Expenditures Price Index. Growth by US GDP per annum. </a:t>
            </a:r>
            <a:r>
              <a:rPr lang="en-GB" b="0" i="0">
                <a:solidFill>
                  <a:srgbClr val="333333"/>
                </a:solidFill>
                <a:effectLst/>
                <a:latin typeface="Arial" panose="020B0604020202020204" pitchFamily="34" charset="0"/>
              </a:rPr>
              <a:t>Source: Fidelity International, October 2023. </a:t>
            </a:r>
            <a:endParaRPr lang="en-GB">
              <a:latin typeface="Arial" panose="020B0604020202020204" pitchFamily="34" charset="0"/>
            </a:endParaRPr>
          </a:p>
        </p:txBody>
      </p:sp>
      <p:sp>
        <p:nvSpPr>
          <p:cNvPr id="51" name="Rectangle 50">
            <a:extLst>
              <a:ext uri="{FF2B5EF4-FFF2-40B4-BE49-F238E27FC236}">
                <a16:creationId xmlns:a16="http://schemas.microsoft.com/office/drawing/2014/main" id="{2E87E094-A051-6623-3C2E-6B34C1725285}"/>
              </a:ext>
            </a:extLst>
          </p:cNvPr>
          <p:cNvSpPr/>
          <p:nvPr/>
        </p:nvSpPr>
        <p:spPr>
          <a:xfrm>
            <a:off x="480946" y="1162489"/>
            <a:ext cx="2192909" cy="1044962"/>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1:</a:t>
            </a:r>
          </a:p>
          <a:p>
            <a:r>
              <a:rPr lang="en-US" sz="2000" b="1" noProof="0"/>
              <a:t>Cyclical recession</a:t>
            </a:r>
          </a:p>
        </p:txBody>
      </p:sp>
      <p:sp>
        <p:nvSpPr>
          <p:cNvPr id="52" name="Rectangle 51">
            <a:extLst>
              <a:ext uri="{FF2B5EF4-FFF2-40B4-BE49-F238E27FC236}">
                <a16:creationId xmlns:a16="http://schemas.microsoft.com/office/drawing/2014/main" id="{710C368F-C056-44AA-8B39-A2BE7D580BA7}"/>
              </a:ext>
            </a:extLst>
          </p:cNvPr>
          <p:cNvSpPr/>
          <p:nvPr/>
        </p:nvSpPr>
        <p:spPr>
          <a:xfrm>
            <a:off x="480946" y="2238267"/>
            <a:ext cx="2192909" cy="1044962"/>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2:</a:t>
            </a:r>
          </a:p>
          <a:p>
            <a:r>
              <a:rPr lang="en-US" sz="2000" b="1" noProof="0"/>
              <a:t>Soft </a:t>
            </a:r>
            <a:br>
              <a:rPr lang="en-US" sz="2000" b="1" noProof="0"/>
            </a:br>
            <a:r>
              <a:rPr lang="en-US" sz="2000" b="1" noProof="0"/>
              <a:t>landing</a:t>
            </a:r>
          </a:p>
        </p:txBody>
      </p:sp>
      <p:sp>
        <p:nvSpPr>
          <p:cNvPr id="53" name="Rectangle 52">
            <a:extLst>
              <a:ext uri="{FF2B5EF4-FFF2-40B4-BE49-F238E27FC236}">
                <a16:creationId xmlns:a16="http://schemas.microsoft.com/office/drawing/2014/main" id="{B6F820F4-9629-234C-1735-7D64D8552F8C}"/>
              </a:ext>
            </a:extLst>
          </p:cNvPr>
          <p:cNvSpPr/>
          <p:nvPr/>
        </p:nvSpPr>
        <p:spPr>
          <a:xfrm>
            <a:off x="480946" y="3314045"/>
            <a:ext cx="2192909" cy="1044962"/>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3:</a:t>
            </a:r>
          </a:p>
          <a:p>
            <a:r>
              <a:rPr lang="en-US" sz="2000" b="1" noProof="0">
                <a:solidFill>
                  <a:srgbClr val="20242B"/>
                </a:solidFill>
              </a:rPr>
              <a:t>Balance sheet recession</a:t>
            </a:r>
          </a:p>
        </p:txBody>
      </p:sp>
      <p:sp>
        <p:nvSpPr>
          <p:cNvPr id="54" name="Rectangle 53">
            <a:extLst>
              <a:ext uri="{FF2B5EF4-FFF2-40B4-BE49-F238E27FC236}">
                <a16:creationId xmlns:a16="http://schemas.microsoft.com/office/drawing/2014/main" id="{1B6007F6-21E5-F1D5-6267-0A92A6D878F1}"/>
              </a:ext>
            </a:extLst>
          </p:cNvPr>
          <p:cNvSpPr/>
          <p:nvPr/>
        </p:nvSpPr>
        <p:spPr>
          <a:xfrm>
            <a:off x="480946" y="4389823"/>
            <a:ext cx="2192909" cy="1044962"/>
          </a:xfrm>
          <a:prstGeom prst="rect">
            <a:avLst/>
          </a:prstGeom>
          <a:solidFill>
            <a:srgbClr val="83D4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4:</a:t>
            </a:r>
          </a:p>
          <a:p>
            <a:r>
              <a:rPr lang="en-US" sz="2000" b="1" noProof="0">
                <a:solidFill>
                  <a:srgbClr val="20242B"/>
                </a:solidFill>
              </a:rPr>
              <a:t>No </a:t>
            </a:r>
            <a:br>
              <a:rPr lang="en-US" sz="2000" b="1" noProof="0"/>
            </a:br>
            <a:r>
              <a:rPr lang="en-US" sz="2000" b="1">
                <a:solidFill>
                  <a:srgbClr val="20242B"/>
                </a:solidFill>
              </a:rPr>
              <a:t>landing</a:t>
            </a:r>
            <a:endParaRPr lang="en-US" sz="2000" b="1" noProof="0">
              <a:solidFill>
                <a:srgbClr val="20242B"/>
              </a:solidFill>
            </a:endParaRPr>
          </a:p>
        </p:txBody>
      </p:sp>
      <p:sp>
        <p:nvSpPr>
          <p:cNvPr id="55" name="TextBox 54">
            <a:extLst>
              <a:ext uri="{FF2B5EF4-FFF2-40B4-BE49-F238E27FC236}">
                <a16:creationId xmlns:a16="http://schemas.microsoft.com/office/drawing/2014/main" id="{A0B7B7B4-E860-6132-2718-E831436FB293}"/>
              </a:ext>
            </a:extLst>
          </p:cNvPr>
          <p:cNvSpPr txBox="1"/>
          <p:nvPr/>
        </p:nvSpPr>
        <p:spPr>
          <a:xfrm>
            <a:off x="1972377" y="1770109"/>
            <a:ext cx="638371" cy="307777"/>
          </a:xfrm>
          <a:prstGeom prst="rect">
            <a:avLst/>
          </a:prstGeom>
          <a:noFill/>
        </p:spPr>
        <p:txBody>
          <a:bodyPr wrap="square" lIns="0" tIns="0" rIns="0" bIns="0" rtlCol="0">
            <a:spAutoFit/>
          </a:bodyPr>
          <a:lstStyle/>
          <a:p>
            <a:pPr algn="r"/>
            <a:r>
              <a:rPr lang="en-US" sz="2000">
                <a:solidFill>
                  <a:schemeClr val="bg1"/>
                </a:solidFill>
              </a:rPr>
              <a:t>60%</a:t>
            </a:r>
          </a:p>
        </p:txBody>
      </p:sp>
      <p:sp>
        <p:nvSpPr>
          <p:cNvPr id="56" name="TextBox 55">
            <a:extLst>
              <a:ext uri="{FF2B5EF4-FFF2-40B4-BE49-F238E27FC236}">
                <a16:creationId xmlns:a16="http://schemas.microsoft.com/office/drawing/2014/main" id="{100CFE17-D566-2F2F-06E2-771DA9CE2033}"/>
              </a:ext>
            </a:extLst>
          </p:cNvPr>
          <p:cNvSpPr txBox="1"/>
          <p:nvPr/>
        </p:nvSpPr>
        <p:spPr>
          <a:xfrm>
            <a:off x="1972377" y="2856663"/>
            <a:ext cx="638371" cy="307777"/>
          </a:xfrm>
          <a:prstGeom prst="rect">
            <a:avLst/>
          </a:prstGeom>
          <a:noFill/>
        </p:spPr>
        <p:txBody>
          <a:bodyPr wrap="square" lIns="0" tIns="0" rIns="0" bIns="0" rtlCol="0">
            <a:spAutoFit/>
          </a:bodyPr>
          <a:lstStyle/>
          <a:p>
            <a:pPr algn="r"/>
            <a:r>
              <a:rPr lang="en-US" sz="2000">
                <a:solidFill>
                  <a:schemeClr val="bg1"/>
                </a:solidFill>
              </a:rPr>
              <a:t>20%</a:t>
            </a:r>
          </a:p>
        </p:txBody>
      </p:sp>
      <p:sp>
        <p:nvSpPr>
          <p:cNvPr id="57" name="TextBox 56">
            <a:extLst>
              <a:ext uri="{FF2B5EF4-FFF2-40B4-BE49-F238E27FC236}">
                <a16:creationId xmlns:a16="http://schemas.microsoft.com/office/drawing/2014/main" id="{2A28D984-B166-3BF3-55B7-0FCD5B7F480C}"/>
              </a:ext>
            </a:extLst>
          </p:cNvPr>
          <p:cNvSpPr txBox="1"/>
          <p:nvPr/>
        </p:nvSpPr>
        <p:spPr>
          <a:xfrm>
            <a:off x="1972377" y="3925471"/>
            <a:ext cx="638371" cy="307777"/>
          </a:xfrm>
          <a:prstGeom prst="rect">
            <a:avLst/>
          </a:prstGeom>
          <a:noFill/>
        </p:spPr>
        <p:txBody>
          <a:bodyPr wrap="square" lIns="0" tIns="0" rIns="0" bIns="0" rtlCol="0">
            <a:spAutoFit/>
          </a:bodyPr>
          <a:lstStyle/>
          <a:p>
            <a:pPr algn="r"/>
            <a:r>
              <a:rPr lang="en-US" sz="2000">
                <a:solidFill>
                  <a:srgbClr val="20242B"/>
                </a:solidFill>
              </a:rPr>
              <a:t>10%</a:t>
            </a:r>
          </a:p>
        </p:txBody>
      </p:sp>
      <p:sp>
        <p:nvSpPr>
          <p:cNvPr id="58" name="TextBox 57">
            <a:extLst>
              <a:ext uri="{FF2B5EF4-FFF2-40B4-BE49-F238E27FC236}">
                <a16:creationId xmlns:a16="http://schemas.microsoft.com/office/drawing/2014/main" id="{090A7535-88DF-231F-BF80-32F15E14C1F8}"/>
              </a:ext>
            </a:extLst>
          </p:cNvPr>
          <p:cNvSpPr txBox="1"/>
          <p:nvPr/>
        </p:nvSpPr>
        <p:spPr>
          <a:xfrm>
            <a:off x="1972377" y="5001249"/>
            <a:ext cx="638371" cy="307777"/>
          </a:xfrm>
          <a:prstGeom prst="rect">
            <a:avLst/>
          </a:prstGeom>
          <a:noFill/>
        </p:spPr>
        <p:txBody>
          <a:bodyPr wrap="square" lIns="0" tIns="0" rIns="0" bIns="0" rtlCol="0">
            <a:spAutoFit/>
          </a:bodyPr>
          <a:lstStyle/>
          <a:p>
            <a:pPr algn="r"/>
            <a:r>
              <a:rPr lang="en-US" sz="2000">
                <a:solidFill>
                  <a:srgbClr val="20242B"/>
                </a:solidFill>
              </a:rPr>
              <a:t>10%</a:t>
            </a:r>
          </a:p>
        </p:txBody>
      </p:sp>
      <p:sp>
        <p:nvSpPr>
          <p:cNvPr id="18" name="Rectangle 17">
            <a:extLst>
              <a:ext uri="{FF2B5EF4-FFF2-40B4-BE49-F238E27FC236}">
                <a16:creationId xmlns:a16="http://schemas.microsoft.com/office/drawing/2014/main" id="{A669BD5A-924A-38B7-39A6-FBA7E0F41F37}"/>
              </a:ext>
            </a:extLst>
          </p:cNvPr>
          <p:cNvSpPr/>
          <p:nvPr/>
        </p:nvSpPr>
        <p:spPr>
          <a:xfrm>
            <a:off x="6682130" y="5402598"/>
            <a:ext cx="1792301" cy="2055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050" b="1" noProof="0">
                <a:solidFill>
                  <a:srgbClr val="515B6B"/>
                </a:solidFill>
              </a:rPr>
              <a:t>Growth (GDP per annum) </a:t>
            </a:r>
          </a:p>
        </p:txBody>
      </p:sp>
      <p:cxnSp>
        <p:nvCxnSpPr>
          <p:cNvPr id="19" name="Straight Arrow Connector 18">
            <a:extLst>
              <a:ext uri="{FF2B5EF4-FFF2-40B4-BE49-F238E27FC236}">
                <a16:creationId xmlns:a16="http://schemas.microsoft.com/office/drawing/2014/main" id="{1DF32DE9-309E-BB98-CDD1-CB7D5A41CD3E}"/>
              </a:ext>
            </a:extLst>
          </p:cNvPr>
          <p:cNvCxnSpPr>
            <a:cxnSpLocks/>
          </p:cNvCxnSpPr>
          <p:nvPr/>
        </p:nvCxnSpPr>
        <p:spPr>
          <a:xfrm flipV="1">
            <a:off x="8474431" y="5520964"/>
            <a:ext cx="2410386" cy="10963"/>
          </a:xfrm>
          <a:prstGeom prst="straightConnector1">
            <a:avLst/>
          </a:prstGeom>
          <a:ln w="9525">
            <a:solidFill>
              <a:srgbClr val="33880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7E5217-A83C-AB91-167D-92A8C68F88D9}"/>
              </a:ext>
            </a:extLst>
          </p:cNvPr>
          <p:cNvCxnSpPr>
            <a:cxnSpLocks/>
          </p:cNvCxnSpPr>
          <p:nvPr/>
        </p:nvCxnSpPr>
        <p:spPr>
          <a:xfrm flipH="1">
            <a:off x="4215575" y="5520964"/>
            <a:ext cx="2466555" cy="10963"/>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7F1F0BE-6878-EC5D-CA0B-D23C7E027547}"/>
              </a:ext>
            </a:extLst>
          </p:cNvPr>
          <p:cNvSpPr/>
          <p:nvPr/>
        </p:nvSpPr>
        <p:spPr>
          <a:xfrm rot="16200000">
            <a:off x="2512625" y="2920987"/>
            <a:ext cx="1758685" cy="209485"/>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00" b="1" noProof="0">
                <a:solidFill>
                  <a:srgbClr val="515B6B"/>
                </a:solidFill>
              </a:rPr>
              <a:t>Inflation </a:t>
            </a:r>
            <a:r>
              <a:rPr lang="en-GB" sz="1100" b="1">
                <a:solidFill>
                  <a:srgbClr val="515B6B"/>
                </a:solidFill>
              </a:rPr>
              <a:t>rate</a:t>
            </a:r>
            <a:r>
              <a:rPr lang="en-GB" sz="1100" b="1" noProof="0">
                <a:solidFill>
                  <a:srgbClr val="515B6B"/>
                </a:solidFill>
              </a:rPr>
              <a:t> </a:t>
            </a:r>
          </a:p>
        </p:txBody>
      </p:sp>
      <p:cxnSp>
        <p:nvCxnSpPr>
          <p:cNvPr id="22" name="Straight Arrow Connector 21">
            <a:extLst>
              <a:ext uri="{FF2B5EF4-FFF2-40B4-BE49-F238E27FC236}">
                <a16:creationId xmlns:a16="http://schemas.microsoft.com/office/drawing/2014/main" id="{59990546-02AC-873D-30C6-6ECB1DC62BD2}"/>
              </a:ext>
            </a:extLst>
          </p:cNvPr>
          <p:cNvCxnSpPr>
            <a:cxnSpLocks/>
          </p:cNvCxnSpPr>
          <p:nvPr/>
        </p:nvCxnSpPr>
        <p:spPr>
          <a:xfrm flipV="1">
            <a:off x="3420533" y="1224918"/>
            <a:ext cx="0" cy="1239986"/>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827D6E2-49BE-0391-C0BA-CF19A78C5AAA}"/>
              </a:ext>
            </a:extLst>
          </p:cNvPr>
          <p:cNvCxnSpPr>
            <a:cxnSpLocks/>
          </p:cNvCxnSpPr>
          <p:nvPr/>
        </p:nvCxnSpPr>
        <p:spPr>
          <a:xfrm>
            <a:off x="3391967" y="3578087"/>
            <a:ext cx="0" cy="1303505"/>
          </a:xfrm>
          <a:prstGeom prst="straightConnector1">
            <a:avLst/>
          </a:prstGeom>
          <a:ln w="12700">
            <a:solidFill>
              <a:srgbClr val="338808"/>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807CFD9-8CE7-31FD-84BD-6238251A62ED}"/>
              </a:ext>
            </a:extLst>
          </p:cNvPr>
          <p:cNvSpPr>
            <a:spLocks noChangeAspect="1"/>
          </p:cNvSpPr>
          <p:nvPr/>
        </p:nvSpPr>
        <p:spPr>
          <a:xfrm>
            <a:off x="4114539" y="1128620"/>
            <a:ext cx="6922494" cy="3870942"/>
          </a:xfrm>
          <a:prstGeom prst="rect">
            <a:avLst/>
          </a:prstGeom>
          <a:solidFill>
            <a:srgbClr val="F7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EBD174C-EC74-1047-8A0A-FF26AA615592}"/>
              </a:ext>
            </a:extLst>
          </p:cNvPr>
          <p:cNvSpPr>
            <a:spLocks noChangeAspect="1"/>
          </p:cNvSpPr>
          <p:nvPr/>
        </p:nvSpPr>
        <p:spPr>
          <a:xfrm>
            <a:off x="4215575" y="3123624"/>
            <a:ext cx="2831159" cy="1748165"/>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ABD73DD7-C0CC-EA25-1F2C-8775CEACA7D9}"/>
              </a:ext>
            </a:extLst>
          </p:cNvPr>
          <p:cNvSpPr txBox="1"/>
          <p:nvPr/>
        </p:nvSpPr>
        <p:spPr>
          <a:xfrm>
            <a:off x="4365619" y="3880226"/>
            <a:ext cx="2588945" cy="338554"/>
          </a:xfrm>
          <a:prstGeom prst="rect">
            <a:avLst/>
          </a:prstGeom>
          <a:noFill/>
        </p:spPr>
        <p:txBody>
          <a:bodyPr wrap="square" anchor="ctr">
            <a:spAutoFit/>
          </a:bodyPr>
          <a:lstStyle/>
          <a:p>
            <a:pPr algn="ctr"/>
            <a:r>
              <a:rPr lang="en-GB" sz="1600" b="1" noProof="0">
                <a:solidFill>
                  <a:srgbClr val="515B6B"/>
                </a:solidFill>
              </a:rPr>
              <a:t>Recession</a:t>
            </a:r>
            <a:endParaRPr lang="en-US" sz="1600">
              <a:solidFill>
                <a:srgbClr val="515B6B"/>
              </a:solidFill>
            </a:endParaRPr>
          </a:p>
        </p:txBody>
      </p:sp>
      <p:sp>
        <p:nvSpPr>
          <p:cNvPr id="27" name="Rectangle 26">
            <a:extLst>
              <a:ext uri="{FF2B5EF4-FFF2-40B4-BE49-F238E27FC236}">
                <a16:creationId xmlns:a16="http://schemas.microsoft.com/office/drawing/2014/main" id="{0CABADDE-54E7-F1E2-2578-D7BB500939F9}"/>
              </a:ext>
            </a:extLst>
          </p:cNvPr>
          <p:cNvSpPr>
            <a:spLocks noChangeAspect="1"/>
          </p:cNvSpPr>
          <p:nvPr/>
        </p:nvSpPr>
        <p:spPr>
          <a:xfrm>
            <a:off x="7147076" y="1224918"/>
            <a:ext cx="3764470" cy="1782995"/>
          </a:xfrm>
          <a:prstGeom prst="rect">
            <a:avLst/>
          </a:prstGeom>
          <a:noFill/>
          <a:ln w="19050">
            <a:solidFill>
              <a:srgbClr val="D9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7FF31A23-3B11-55F9-5CE1-8C40981F8BBA}"/>
              </a:ext>
            </a:extLst>
          </p:cNvPr>
          <p:cNvSpPr txBox="1"/>
          <p:nvPr/>
        </p:nvSpPr>
        <p:spPr>
          <a:xfrm>
            <a:off x="8162195" y="2000516"/>
            <a:ext cx="1617814" cy="338554"/>
          </a:xfrm>
          <a:prstGeom prst="rect">
            <a:avLst/>
          </a:prstGeom>
          <a:noFill/>
        </p:spPr>
        <p:txBody>
          <a:bodyPr wrap="square" anchor="ctr">
            <a:spAutoFit/>
          </a:bodyPr>
          <a:lstStyle/>
          <a:p>
            <a:pPr algn="ctr"/>
            <a:r>
              <a:rPr lang="en-GB" sz="1600" b="1" noProof="0">
                <a:solidFill>
                  <a:srgbClr val="515B6B"/>
                </a:solidFill>
              </a:rPr>
              <a:t>Inflation</a:t>
            </a:r>
            <a:endParaRPr lang="en-US" sz="1600">
              <a:solidFill>
                <a:srgbClr val="515B6B"/>
              </a:solidFill>
            </a:endParaRPr>
          </a:p>
        </p:txBody>
      </p:sp>
      <p:sp>
        <p:nvSpPr>
          <p:cNvPr id="32" name="Rectangle 31">
            <a:extLst>
              <a:ext uri="{FF2B5EF4-FFF2-40B4-BE49-F238E27FC236}">
                <a16:creationId xmlns:a16="http://schemas.microsoft.com/office/drawing/2014/main" id="{BB9706CF-92F4-389C-CB76-60EA6B99B3C7}"/>
              </a:ext>
            </a:extLst>
          </p:cNvPr>
          <p:cNvSpPr>
            <a:spLocks noChangeAspect="1"/>
          </p:cNvSpPr>
          <p:nvPr/>
        </p:nvSpPr>
        <p:spPr>
          <a:xfrm>
            <a:off x="7148994" y="3123624"/>
            <a:ext cx="1857117" cy="1757968"/>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F72FE316-D298-F32D-2B18-38377BDA979C}"/>
              </a:ext>
            </a:extLst>
          </p:cNvPr>
          <p:cNvSpPr txBox="1"/>
          <p:nvPr/>
        </p:nvSpPr>
        <p:spPr>
          <a:xfrm>
            <a:off x="7155564" y="3880661"/>
            <a:ext cx="1843977" cy="338554"/>
          </a:xfrm>
          <a:prstGeom prst="rect">
            <a:avLst/>
          </a:prstGeom>
          <a:noFill/>
        </p:spPr>
        <p:txBody>
          <a:bodyPr wrap="square" anchor="ctr">
            <a:spAutoFit/>
          </a:bodyPr>
          <a:lstStyle/>
          <a:p>
            <a:pPr algn="ctr"/>
            <a:r>
              <a:rPr lang="en-GB" sz="1600" b="1">
                <a:solidFill>
                  <a:srgbClr val="515B6B"/>
                </a:solidFill>
              </a:rPr>
              <a:t>Soft landing</a:t>
            </a:r>
            <a:endParaRPr lang="en-US" sz="1600">
              <a:solidFill>
                <a:srgbClr val="515B6B"/>
              </a:solidFill>
            </a:endParaRPr>
          </a:p>
        </p:txBody>
      </p:sp>
      <p:sp>
        <p:nvSpPr>
          <p:cNvPr id="34" name="Rectangle 33">
            <a:extLst>
              <a:ext uri="{FF2B5EF4-FFF2-40B4-BE49-F238E27FC236}">
                <a16:creationId xmlns:a16="http://schemas.microsoft.com/office/drawing/2014/main" id="{8A9D4553-B93B-5F45-3319-0558ABD775C5}"/>
              </a:ext>
            </a:extLst>
          </p:cNvPr>
          <p:cNvSpPr>
            <a:spLocks noChangeAspect="1"/>
          </p:cNvSpPr>
          <p:nvPr/>
        </p:nvSpPr>
        <p:spPr>
          <a:xfrm>
            <a:off x="9120573" y="3123624"/>
            <a:ext cx="1790973" cy="1757968"/>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BD3D04FF-09D0-E54D-9D92-5C3837177FBC}"/>
              </a:ext>
            </a:extLst>
          </p:cNvPr>
          <p:cNvSpPr txBox="1"/>
          <p:nvPr/>
        </p:nvSpPr>
        <p:spPr>
          <a:xfrm>
            <a:off x="9446107" y="3880661"/>
            <a:ext cx="1127045" cy="338554"/>
          </a:xfrm>
          <a:prstGeom prst="rect">
            <a:avLst/>
          </a:prstGeom>
          <a:noFill/>
        </p:spPr>
        <p:txBody>
          <a:bodyPr wrap="square" anchor="ctr">
            <a:spAutoFit/>
          </a:bodyPr>
          <a:lstStyle/>
          <a:p>
            <a:pPr algn="ctr"/>
            <a:r>
              <a:rPr lang="en-GB" sz="1600" b="1">
                <a:solidFill>
                  <a:srgbClr val="515B6B"/>
                </a:solidFill>
              </a:rPr>
              <a:t>Reflation</a:t>
            </a:r>
            <a:endParaRPr lang="en-US" sz="1600">
              <a:solidFill>
                <a:srgbClr val="515B6B"/>
              </a:solidFill>
            </a:endParaRPr>
          </a:p>
        </p:txBody>
      </p:sp>
      <p:sp>
        <p:nvSpPr>
          <p:cNvPr id="37" name="Oval 36">
            <a:extLst>
              <a:ext uri="{FF2B5EF4-FFF2-40B4-BE49-F238E27FC236}">
                <a16:creationId xmlns:a16="http://schemas.microsoft.com/office/drawing/2014/main" id="{D4426252-C714-2902-9277-BB6144764A47}"/>
              </a:ext>
            </a:extLst>
          </p:cNvPr>
          <p:cNvSpPr/>
          <p:nvPr/>
        </p:nvSpPr>
        <p:spPr>
          <a:xfrm>
            <a:off x="7848576" y="3111653"/>
            <a:ext cx="566680" cy="556051"/>
          </a:xfrm>
          <a:prstGeom prst="ellipse">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a:t>2</a:t>
            </a:r>
          </a:p>
        </p:txBody>
      </p:sp>
      <p:sp>
        <p:nvSpPr>
          <p:cNvPr id="39" name="Rectangle 38">
            <a:extLst>
              <a:ext uri="{FF2B5EF4-FFF2-40B4-BE49-F238E27FC236}">
                <a16:creationId xmlns:a16="http://schemas.microsoft.com/office/drawing/2014/main" id="{8D5526AF-DBBD-E3A7-1518-8D1E687C99A6}"/>
              </a:ext>
            </a:extLst>
          </p:cNvPr>
          <p:cNvSpPr>
            <a:spLocks noChangeAspect="1"/>
          </p:cNvSpPr>
          <p:nvPr/>
        </p:nvSpPr>
        <p:spPr>
          <a:xfrm>
            <a:off x="4215575" y="1224918"/>
            <a:ext cx="2831159" cy="1782995"/>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35D92701-3AC5-3E4D-B940-6DCD13890878}"/>
              </a:ext>
            </a:extLst>
          </p:cNvPr>
          <p:cNvSpPr txBox="1"/>
          <p:nvPr/>
        </p:nvSpPr>
        <p:spPr>
          <a:xfrm>
            <a:off x="4825999" y="2007750"/>
            <a:ext cx="1615135" cy="338554"/>
          </a:xfrm>
          <a:prstGeom prst="rect">
            <a:avLst/>
          </a:prstGeom>
          <a:noFill/>
        </p:spPr>
        <p:txBody>
          <a:bodyPr wrap="square" anchor="ctr">
            <a:spAutoFit/>
          </a:bodyPr>
          <a:lstStyle/>
          <a:p>
            <a:pPr algn="ctr"/>
            <a:r>
              <a:rPr lang="en-GB" sz="1600" b="1" noProof="0">
                <a:solidFill>
                  <a:srgbClr val="515B6B"/>
                </a:solidFill>
              </a:rPr>
              <a:t>Stagflation</a:t>
            </a:r>
            <a:endParaRPr lang="en-US" sz="1600">
              <a:solidFill>
                <a:srgbClr val="515B6B"/>
              </a:solidFill>
            </a:endParaRPr>
          </a:p>
        </p:txBody>
      </p:sp>
      <p:sp>
        <p:nvSpPr>
          <p:cNvPr id="42" name="TextBox 41">
            <a:extLst>
              <a:ext uri="{FF2B5EF4-FFF2-40B4-BE49-F238E27FC236}">
                <a16:creationId xmlns:a16="http://schemas.microsoft.com/office/drawing/2014/main" id="{6A36D2DD-BF1E-9EF8-2245-AAEBA95C24D2}"/>
              </a:ext>
            </a:extLst>
          </p:cNvPr>
          <p:cNvSpPr txBox="1"/>
          <p:nvPr/>
        </p:nvSpPr>
        <p:spPr>
          <a:xfrm>
            <a:off x="6822330" y="5048877"/>
            <a:ext cx="520575" cy="302004"/>
          </a:xfrm>
          <a:prstGeom prst="rect">
            <a:avLst/>
          </a:prstGeom>
          <a:noFill/>
        </p:spPr>
        <p:txBody>
          <a:bodyPr wrap="square">
            <a:spAutoFit/>
          </a:bodyPr>
          <a:lstStyle/>
          <a:p>
            <a:pPr algn="ctr"/>
            <a:r>
              <a:rPr lang="en-GB" sz="1400">
                <a:solidFill>
                  <a:srgbClr val="515B6B"/>
                </a:solidFill>
              </a:rPr>
              <a:t>0%</a:t>
            </a:r>
            <a:endParaRPr lang="en-US" sz="1400">
              <a:solidFill>
                <a:srgbClr val="515B6B"/>
              </a:solidFill>
            </a:endParaRPr>
          </a:p>
        </p:txBody>
      </p:sp>
      <p:sp>
        <p:nvSpPr>
          <p:cNvPr id="43" name="TextBox 42">
            <a:extLst>
              <a:ext uri="{FF2B5EF4-FFF2-40B4-BE49-F238E27FC236}">
                <a16:creationId xmlns:a16="http://schemas.microsoft.com/office/drawing/2014/main" id="{37F05105-8244-B992-5F03-CB3B117A465C}"/>
              </a:ext>
            </a:extLst>
          </p:cNvPr>
          <p:cNvSpPr txBox="1"/>
          <p:nvPr/>
        </p:nvSpPr>
        <p:spPr>
          <a:xfrm>
            <a:off x="5524350" y="5048877"/>
            <a:ext cx="647879" cy="302004"/>
          </a:xfrm>
          <a:prstGeom prst="rect">
            <a:avLst/>
          </a:prstGeom>
          <a:noFill/>
        </p:spPr>
        <p:txBody>
          <a:bodyPr wrap="square">
            <a:spAutoFit/>
          </a:bodyPr>
          <a:lstStyle/>
          <a:p>
            <a:pPr algn="ctr"/>
            <a:r>
              <a:rPr lang="en-GB" sz="1400">
                <a:solidFill>
                  <a:srgbClr val="515B6B"/>
                </a:solidFill>
              </a:rPr>
              <a:t>&lt;-2%</a:t>
            </a:r>
            <a:endParaRPr lang="en-US" sz="1400">
              <a:solidFill>
                <a:srgbClr val="515B6B"/>
              </a:solidFill>
            </a:endParaRPr>
          </a:p>
        </p:txBody>
      </p:sp>
      <p:sp>
        <p:nvSpPr>
          <p:cNvPr id="44" name="TextBox 43">
            <a:extLst>
              <a:ext uri="{FF2B5EF4-FFF2-40B4-BE49-F238E27FC236}">
                <a16:creationId xmlns:a16="http://schemas.microsoft.com/office/drawing/2014/main" id="{1004B4A6-720E-E00F-7B5A-0B53E58D9F06}"/>
              </a:ext>
            </a:extLst>
          </p:cNvPr>
          <p:cNvSpPr txBox="1"/>
          <p:nvPr/>
        </p:nvSpPr>
        <p:spPr>
          <a:xfrm>
            <a:off x="7993006" y="5048877"/>
            <a:ext cx="647879" cy="302004"/>
          </a:xfrm>
          <a:prstGeom prst="rect">
            <a:avLst/>
          </a:prstGeom>
          <a:noFill/>
        </p:spPr>
        <p:txBody>
          <a:bodyPr wrap="square">
            <a:spAutoFit/>
          </a:bodyPr>
          <a:lstStyle/>
          <a:p>
            <a:pPr algn="ctr"/>
            <a:r>
              <a:rPr lang="en-GB" sz="1400">
                <a:solidFill>
                  <a:srgbClr val="515B6B"/>
                </a:solidFill>
              </a:rPr>
              <a:t>&lt;1%</a:t>
            </a:r>
            <a:endParaRPr lang="en-US" sz="1400">
              <a:solidFill>
                <a:srgbClr val="515B6B"/>
              </a:solidFill>
            </a:endParaRPr>
          </a:p>
        </p:txBody>
      </p:sp>
      <p:sp>
        <p:nvSpPr>
          <p:cNvPr id="45" name="TextBox 44">
            <a:extLst>
              <a:ext uri="{FF2B5EF4-FFF2-40B4-BE49-F238E27FC236}">
                <a16:creationId xmlns:a16="http://schemas.microsoft.com/office/drawing/2014/main" id="{DC5C3D5F-95D2-1658-D716-D4F141D0735D}"/>
              </a:ext>
            </a:extLst>
          </p:cNvPr>
          <p:cNvSpPr txBox="1"/>
          <p:nvPr/>
        </p:nvSpPr>
        <p:spPr>
          <a:xfrm>
            <a:off x="9290986" y="5048877"/>
            <a:ext cx="647879" cy="302004"/>
          </a:xfrm>
          <a:prstGeom prst="rect">
            <a:avLst/>
          </a:prstGeom>
          <a:noFill/>
        </p:spPr>
        <p:txBody>
          <a:bodyPr wrap="square">
            <a:spAutoFit/>
          </a:bodyPr>
          <a:lstStyle/>
          <a:p>
            <a:pPr algn="ctr"/>
            <a:r>
              <a:rPr lang="en-GB" sz="1400">
                <a:solidFill>
                  <a:srgbClr val="515B6B"/>
                </a:solidFill>
              </a:rPr>
              <a:t>3%</a:t>
            </a:r>
            <a:endParaRPr lang="en-US" sz="1400">
              <a:solidFill>
                <a:srgbClr val="515B6B"/>
              </a:solidFill>
            </a:endParaRPr>
          </a:p>
        </p:txBody>
      </p:sp>
      <p:sp>
        <p:nvSpPr>
          <p:cNvPr id="46" name="TextBox 45">
            <a:extLst>
              <a:ext uri="{FF2B5EF4-FFF2-40B4-BE49-F238E27FC236}">
                <a16:creationId xmlns:a16="http://schemas.microsoft.com/office/drawing/2014/main" id="{3A8D313E-21F4-CE8F-AD85-5F3491BF7691}"/>
              </a:ext>
            </a:extLst>
          </p:cNvPr>
          <p:cNvSpPr txBox="1"/>
          <p:nvPr/>
        </p:nvSpPr>
        <p:spPr>
          <a:xfrm>
            <a:off x="10588966" y="5048877"/>
            <a:ext cx="588569" cy="302004"/>
          </a:xfrm>
          <a:prstGeom prst="rect">
            <a:avLst/>
          </a:prstGeom>
          <a:noFill/>
        </p:spPr>
        <p:txBody>
          <a:bodyPr wrap="square">
            <a:spAutoFit/>
          </a:bodyPr>
          <a:lstStyle/>
          <a:p>
            <a:pPr algn="ctr"/>
            <a:r>
              <a:rPr lang="en-GB" sz="1400">
                <a:solidFill>
                  <a:srgbClr val="515B6B"/>
                </a:solidFill>
              </a:rPr>
              <a:t>4%+</a:t>
            </a:r>
            <a:endParaRPr lang="en-US" sz="1400">
              <a:solidFill>
                <a:srgbClr val="515B6B"/>
              </a:solidFill>
            </a:endParaRPr>
          </a:p>
        </p:txBody>
      </p:sp>
      <p:sp>
        <p:nvSpPr>
          <p:cNvPr id="47" name="TextBox 46">
            <a:extLst>
              <a:ext uri="{FF2B5EF4-FFF2-40B4-BE49-F238E27FC236}">
                <a16:creationId xmlns:a16="http://schemas.microsoft.com/office/drawing/2014/main" id="{9D14035C-C752-3429-4EDD-933187743E77}"/>
              </a:ext>
            </a:extLst>
          </p:cNvPr>
          <p:cNvSpPr txBox="1"/>
          <p:nvPr/>
        </p:nvSpPr>
        <p:spPr>
          <a:xfrm>
            <a:off x="3476208" y="4653704"/>
            <a:ext cx="647879" cy="302004"/>
          </a:xfrm>
          <a:prstGeom prst="rect">
            <a:avLst/>
          </a:prstGeom>
          <a:noFill/>
        </p:spPr>
        <p:txBody>
          <a:bodyPr wrap="square">
            <a:spAutoFit/>
          </a:bodyPr>
          <a:lstStyle/>
          <a:p>
            <a:pPr algn="r"/>
            <a:r>
              <a:rPr lang="en-GB" sz="1400">
                <a:solidFill>
                  <a:srgbClr val="515B6B"/>
                </a:solidFill>
              </a:rPr>
              <a:t>&lt;0%</a:t>
            </a:r>
            <a:endParaRPr lang="en-US" sz="1400">
              <a:solidFill>
                <a:srgbClr val="515B6B"/>
              </a:solidFill>
            </a:endParaRPr>
          </a:p>
        </p:txBody>
      </p:sp>
      <p:sp>
        <p:nvSpPr>
          <p:cNvPr id="48" name="TextBox 47">
            <a:extLst>
              <a:ext uri="{FF2B5EF4-FFF2-40B4-BE49-F238E27FC236}">
                <a16:creationId xmlns:a16="http://schemas.microsoft.com/office/drawing/2014/main" id="{F5F54C80-14E9-18A6-0EF0-0F5291381244}"/>
              </a:ext>
            </a:extLst>
          </p:cNvPr>
          <p:cNvSpPr txBox="1"/>
          <p:nvPr/>
        </p:nvSpPr>
        <p:spPr>
          <a:xfrm>
            <a:off x="3476208" y="3494051"/>
            <a:ext cx="647879" cy="302004"/>
          </a:xfrm>
          <a:prstGeom prst="rect">
            <a:avLst/>
          </a:prstGeom>
          <a:noFill/>
        </p:spPr>
        <p:txBody>
          <a:bodyPr wrap="square">
            <a:spAutoFit/>
          </a:bodyPr>
          <a:lstStyle/>
          <a:p>
            <a:pPr algn="r"/>
            <a:r>
              <a:rPr lang="en-GB" sz="1400">
                <a:solidFill>
                  <a:srgbClr val="515B6B"/>
                </a:solidFill>
              </a:rPr>
              <a:t>2%</a:t>
            </a:r>
            <a:endParaRPr lang="en-US" sz="1400">
              <a:solidFill>
                <a:srgbClr val="515B6B"/>
              </a:solidFill>
            </a:endParaRPr>
          </a:p>
        </p:txBody>
      </p:sp>
      <p:sp>
        <p:nvSpPr>
          <p:cNvPr id="49" name="TextBox 48">
            <a:extLst>
              <a:ext uri="{FF2B5EF4-FFF2-40B4-BE49-F238E27FC236}">
                <a16:creationId xmlns:a16="http://schemas.microsoft.com/office/drawing/2014/main" id="{BF23F781-F386-3653-B1F8-9E7AA8B826FD}"/>
              </a:ext>
            </a:extLst>
          </p:cNvPr>
          <p:cNvSpPr txBox="1"/>
          <p:nvPr/>
        </p:nvSpPr>
        <p:spPr>
          <a:xfrm>
            <a:off x="3476208" y="2334398"/>
            <a:ext cx="647879" cy="302004"/>
          </a:xfrm>
          <a:prstGeom prst="rect">
            <a:avLst/>
          </a:prstGeom>
          <a:noFill/>
        </p:spPr>
        <p:txBody>
          <a:bodyPr wrap="square">
            <a:spAutoFit/>
          </a:bodyPr>
          <a:lstStyle/>
          <a:p>
            <a:pPr algn="r"/>
            <a:r>
              <a:rPr lang="en-GB" sz="1400">
                <a:solidFill>
                  <a:srgbClr val="515B6B"/>
                </a:solidFill>
              </a:rPr>
              <a:t>4%</a:t>
            </a:r>
            <a:endParaRPr lang="en-US" sz="1400">
              <a:solidFill>
                <a:srgbClr val="515B6B"/>
              </a:solidFill>
            </a:endParaRPr>
          </a:p>
        </p:txBody>
      </p:sp>
      <p:sp>
        <p:nvSpPr>
          <p:cNvPr id="50" name="TextBox 49">
            <a:extLst>
              <a:ext uri="{FF2B5EF4-FFF2-40B4-BE49-F238E27FC236}">
                <a16:creationId xmlns:a16="http://schemas.microsoft.com/office/drawing/2014/main" id="{67E81344-9EF6-272B-B3F1-E4876CA2FA91}"/>
              </a:ext>
            </a:extLst>
          </p:cNvPr>
          <p:cNvSpPr txBox="1"/>
          <p:nvPr/>
        </p:nvSpPr>
        <p:spPr>
          <a:xfrm>
            <a:off x="3476208" y="1174745"/>
            <a:ext cx="647879" cy="302004"/>
          </a:xfrm>
          <a:prstGeom prst="rect">
            <a:avLst/>
          </a:prstGeom>
          <a:noFill/>
        </p:spPr>
        <p:txBody>
          <a:bodyPr wrap="square">
            <a:spAutoFit/>
          </a:bodyPr>
          <a:lstStyle/>
          <a:p>
            <a:pPr algn="r"/>
            <a:r>
              <a:rPr lang="en-GB" sz="1400">
                <a:solidFill>
                  <a:srgbClr val="515B6B"/>
                </a:solidFill>
              </a:rPr>
              <a:t>5%+</a:t>
            </a:r>
            <a:endParaRPr lang="en-US" sz="1400">
              <a:solidFill>
                <a:srgbClr val="515B6B"/>
              </a:solidFill>
            </a:endParaRPr>
          </a:p>
        </p:txBody>
      </p:sp>
      <p:sp>
        <p:nvSpPr>
          <p:cNvPr id="3" name="Oval 2">
            <a:extLst>
              <a:ext uri="{FF2B5EF4-FFF2-40B4-BE49-F238E27FC236}">
                <a16:creationId xmlns:a16="http://schemas.microsoft.com/office/drawing/2014/main" id="{686B72E6-A672-F962-7453-F216B1FD7EFB}"/>
              </a:ext>
            </a:extLst>
          </p:cNvPr>
          <p:cNvSpPr/>
          <p:nvPr/>
        </p:nvSpPr>
        <p:spPr>
          <a:xfrm>
            <a:off x="6337700" y="3144736"/>
            <a:ext cx="566680" cy="556051"/>
          </a:xfrm>
          <a:prstGeom prst="ellipse">
            <a:avLst/>
          </a:prstGeom>
          <a:solidFill>
            <a:srgbClr val="0041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t>1</a:t>
            </a:r>
          </a:p>
        </p:txBody>
      </p:sp>
      <p:sp>
        <p:nvSpPr>
          <p:cNvPr id="4" name="Oval 3">
            <a:extLst>
              <a:ext uri="{FF2B5EF4-FFF2-40B4-BE49-F238E27FC236}">
                <a16:creationId xmlns:a16="http://schemas.microsoft.com/office/drawing/2014/main" id="{A76DFA13-325D-549A-0A6B-FF49BAFF21EE}"/>
              </a:ext>
            </a:extLst>
          </p:cNvPr>
          <p:cNvSpPr/>
          <p:nvPr/>
        </p:nvSpPr>
        <p:spPr>
          <a:xfrm>
            <a:off x="4928481" y="4122032"/>
            <a:ext cx="566680" cy="556051"/>
          </a:xfrm>
          <a:prstGeom prst="ellipse">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solidFill>
                  <a:schemeClr val="tx1"/>
                </a:solidFill>
              </a:rPr>
              <a:t>3</a:t>
            </a:r>
          </a:p>
        </p:txBody>
      </p:sp>
      <p:sp>
        <p:nvSpPr>
          <p:cNvPr id="7" name="Oval 6">
            <a:extLst>
              <a:ext uri="{FF2B5EF4-FFF2-40B4-BE49-F238E27FC236}">
                <a16:creationId xmlns:a16="http://schemas.microsoft.com/office/drawing/2014/main" id="{032BFBED-2DA1-9FBF-3878-6D5BD408D6F6}"/>
              </a:ext>
            </a:extLst>
          </p:cNvPr>
          <p:cNvSpPr/>
          <p:nvPr/>
        </p:nvSpPr>
        <p:spPr>
          <a:xfrm>
            <a:off x="9269032" y="2394272"/>
            <a:ext cx="566680" cy="556051"/>
          </a:xfrm>
          <a:prstGeom prst="ellipse">
            <a:avLst/>
          </a:prstGeom>
          <a:solidFill>
            <a:srgbClr val="82D4F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solidFill>
                  <a:schemeClr val="tx1"/>
                </a:solidFill>
              </a:rPr>
              <a:t>4</a:t>
            </a:r>
          </a:p>
        </p:txBody>
      </p:sp>
      <p:sp>
        <p:nvSpPr>
          <p:cNvPr id="6" name="Title 5">
            <a:extLst>
              <a:ext uri="{FF2B5EF4-FFF2-40B4-BE49-F238E27FC236}">
                <a16:creationId xmlns:a16="http://schemas.microsoft.com/office/drawing/2014/main" id="{8A985179-AD92-0959-5354-8344B77D92FB}"/>
              </a:ext>
            </a:extLst>
          </p:cNvPr>
          <p:cNvSpPr txBox="1">
            <a:spLocks/>
          </p:cNvSpPr>
          <p:nvPr/>
        </p:nvSpPr>
        <p:spPr>
          <a:xfrm>
            <a:off x="479873" y="320776"/>
            <a:ext cx="11524776" cy="304699"/>
          </a:xfrm>
          <a:prstGeom prst="rect">
            <a:avLst/>
          </a:prstGeom>
        </p:spPr>
        <p:txBody>
          <a:bodyPr vert="horz" wrap="square" lIns="0" tIns="0" rIns="0" bIns="0" rtlCol="0" anchor="b" anchorCtr="0">
            <a:spAutoFit/>
          </a:bodyPr>
          <a:lstStyle>
            <a:lvl1pPr algn="l" defTabSz="914400" rtl="0" eaLnBrk="1" latinLnBrk="0" hangingPunct="1">
              <a:lnSpc>
                <a:spcPct val="83000"/>
              </a:lnSpc>
              <a:spcBef>
                <a:spcPct val="0"/>
              </a:spcBef>
              <a:buNone/>
              <a:defRPr sz="2200" b="1" kern="1200">
                <a:solidFill>
                  <a:schemeClr val="tx1"/>
                </a:solidFill>
                <a:latin typeface="+mj-lt"/>
                <a:ea typeface="+mj-ea"/>
                <a:cs typeface="+mj-cs"/>
              </a:defRPr>
            </a:lvl1pPr>
          </a:lstStyle>
          <a:p>
            <a:pPr>
              <a:lnSpc>
                <a:spcPct val="90000"/>
              </a:lnSpc>
            </a:pPr>
            <a:r>
              <a:rPr lang="en-GB">
                <a:solidFill>
                  <a:srgbClr val="20242B"/>
                </a:solidFill>
                <a:latin typeface="Arial"/>
                <a:cs typeface="Arial"/>
              </a:rPr>
              <a:t>Four scenarios for developed markets in 2024</a:t>
            </a:r>
            <a:endParaRPr lang="en-US"/>
          </a:p>
        </p:txBody>
      </p:sp>
    </p:spTree>
    <p:extLst>
      <p:ext uri="{BB962C8B-B14F-4D97-AF65-F5344CB8AC3E}">
        <p14:creationId xmlns:p14="http://schemas.microsoft.com/office/powerpoint/2010/main" val="428856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D034EA7-1F03-A99E-1443-CE31AF8AE1A9}"/>
              </a:ext>
            </a:extLst>
          </p:cNvPr>
          <p:cNvSpPr/>
          <p:nvPr/>
        </p:nvSpPr>
        <p:spPr>
          <a:xfrm>
            <a:off x="0" y="0"/>
            <a:ext cx="12192000" cy="6240162"/>
          </a:xfrm>
          <a:prstGeom prst="rect">
            <a:avLst/>
          </a:prstGeom>
          <a:solidFill>
            <a:srgbClr val="EEEF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 name="Title 5">
            <a:extLst>
              <a:ext uri="{FF2B5EF4-FFF2-40B4-BE49-F238E27FC236}">
                <a16:creationId xmlns:a16="http://schemas.microsoft.com/office/drawing/2014/main" id="{CEAD464F-01D7-439E-B805-9BC94037801F}"/>
              </a:ext>
            </a:extLst>
          </p:cNvPr>
          <p:cNvSpPr>
            <a:spLocks noGrp="1"/>
          </p:cNvSpPr>
          <p:nvPr>
            <p:ph type="title"/>
          </p:nvPr>
        </p:nvSpPr>
        <p:spPr>
          <a:xfrm>
            <a:off x="479873" y="320776"/>
            <a:ext cx="11524776" cy="304699"/>
          </a:xfrm>
        </p:spPr>
        <p:txBody>
          <a:bodyPr wrap="square" lIns="0" tIns="0" rIns="0" bIns="0" anchor="b">
            <a:spAutoFit/>
          </a:bodyPr>
          <a:lstStyle/>
          <a:p>
            <a:pPr>
              <a:lnSpc>
                <a:spcPct val="90000"/>
              </a:lnSpc>
            </a:pPr>
            <a:r>
              <a:rPr lang="en-GB">
                <a:latin typeface="Arial"/>
                <a:cs typeface="Arial"/>
              </a:rPr>
              <a:t>How the scenarios could play out</a:t>
            </a:r>
          </a:p>
        </p:txBody>
      </p:sp>
      <p:sp>
        <p:nvSpPr>
          <p:cNvPr id="5" name="Text Placeholder 3">
            <a:extLst>
              <a:ext uri="{FF2B5EF4-FFF2-40B4-BE49-F238E27FC236}">
                <a16:creationId xmlns:a16="http://schemas.microsoft.com/office/drawing/2014/main" id="{11B714A4-BAB1-D538-7964-0B5944584C26}"/>
              </a:ext>
            </a:extLst>
          </p:cNvPr>
          <p:cNvSpPr txBox="1">
            <a:spLocks/>
          </p:cNvSpPr>
          <p:nvPr/>
        </p:nvSpPr>
        <p:spPr>
          <a:xfrm>
            <a:off x="479873" y="6079281"/>
            <a:ext cx="11231819" cy="104622"/>
          </a:xfrm>
          <a:prstGeom prst="rect">
            <a:avLst/>
          </a:prstGeom>
        </p:spPr>
        <p:txBody>
          <a:bodyPr vert="horz" lIns="0" tIns="0" rIns="0" bIns="0" rtlCol="0" anchor="b">
            <a:spAutoFit/>
          </a:bodyPr>
          <a:lstStyle>
            <a:lvl1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800" b="0"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0"/>
              </a:spcAft>
              <a:buClr>
                <a:srgbClr val="006193"/>
              </a:buClr>
              <a:buFont typeface="Arial" panose="020B0604020202020204" pitchFamily="34" charset="0"/>
              <a:buNone/>
              <a:defRPr sz="800" b="0" kern="1200">
                <a:solidFill>
                  <a:schemeClr val="tx1"/>
                </a:solidFill>
                <a:latin typeface="+mn-lt"/>
                <a:ea typeface="+mn-ea"/>
                <a:cs typeface="+mn-cs"/>
              </a:defRPr>
            </a:lvl2pPr>
            <a:lvl3pPr marL="0" indent="0" algn="l" defTabSz="914400" rtl="0" eaLnBrk="1" latinLnBrk="0" hangingPunct="1">
              <a:lnSpc>
                <a:spcPct val="100000"/>
              </a:lnSpc>
              <a:spcBef>
                <a:spcPts val="300"/>
              </a:spcBef>
              <a:spcAft>
                <a:spcPts val="0"/>
              </a:spcAft>
              <a:buClr>
                <a:srgbClr val="006193"/>
              </a:buClr>
              <a:buFont typeface="Arial" panose="020B0604020202020204" pitchFamily="34" charset="0"/>
              <a:buChar char="​"/>
              <a:defRPr sz="900" b="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900" b="0"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9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lnSpc>
                <a:spcPct val="90000"/>
              </a:lnSpc>
              <a:spcBef>
                <a:spcPts val="0"/>
              </a:spcBef>
              <a:buFont typeface="Arial" panose="020B0604020202020204" pitchFamily="34" charset="0"/>
              <a:buNone/>
            </a:pPr>
            <a:r>
              <a:rPr lang="en-GB">
                <a:latin typeface="Arial" panose="020B0604020202020204" pitchFamily="34" charset="0"/>
              </a:rPr>
              <a:t>Source: Fidelity International, October 2023.</a:t>
            </a:r>
          </a:p>
        </p:txBody>
      </p:sp>
      <p:sp>
        <p:nvSpPr>
          <p:cNvPr id="8" name="Rectangle 7">
            <a:extLst>
              <a:ext uri="{FF2B5EF4-FFF2-40B4-BE49-F238E27FC236}">
                <a16:creationId xmlns:a16="http://schemas.microsoft.com/office/drawing/2014/main" id="{99AD53D8-D0A1-A8A0-F46C-0959207AF30B}"/>
              </a:ext>
            </a:extLst>
          </p:cNvPr>
          <p:cNvSpPr/>
          <p:nvPr/>
        </p:nvSpPr>
        <p:spPr>
          <a:xfrm>
            <a:off x="2739821"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Growth</a:t>
            </a:r>
          </a:p>
        </p:txBody>
      </p:sp>
      <p:sp>
        <p:nvSpPr>
          <p:cNvPr id="9" name="Rectangle 8">
            <a:extLst>
              <a:ext uri="{FF2B5EF4-FFF2-40B4-BE49-F238E27FC236}">
                <a16:creationId xmlns:a16="http://schemas.microsoft.com/office/drawing/2014/main" id="{EBA245BD-738B-56CA-EF72-510B903D6600}"/>
              </a:ext>
            </a:extLst>
          </p:cNvPr>
          <p:cNvSpPr/>
          <p:nvPr/>
        </p:nvSpPr>
        <p:spPr>
          <a:xfrm>
            <a:off x="4999769"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Inflation</a:t>
            </a:r>
          </a:p>
        </p:txBody>
      </p:sp>
      <p:sp>
        <p:nvSpPr>
          <p:cNvPr id="10" name="Rectangle 9">
            <a:extLst>
              <a:ext uri="{FF2B5EF4-FFF2-40B4-BE49-F238E27FC236}">
                <a16:creationId xmlns:a16="http://schemas.microsoft.com/office/drawing/2014/main" id="{6917B8CF-6F5F-1A7C-6500-DE824670A244}"/>
              </a:ext>
            </a:extLst>
          </p:cNvPr>
          <p:cNvSpPr/>
          <p:nvPr/>
        </p:nvSpPr>
        <p:spPr>
          <a:xfrm>
            <a:off x="7259717"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Monetary policy</a:t>
            </a:r>
          </a:p>
        </p:txBody>
      </p:sp>
      <p:sp>
        <p:nvSpPr>
          <p:cNvPr id="11" name="Rectangle 10">
            <a:extLst>
              <a:ext uri="{FF2B5EF4-FFF2-40B4-BE49-F238E27FC236}">
                <a16:creationId xmlns:a16="http://schemas.microsoft.com/office/drawing/2014/main" id="{93CCC5EC-6FBB-0816-BE89-ADBD41CF57C8}"/>
              </a:ext>
            </a:extLst>
          </p:cNvPr>
          <p:cNvSpPr/>
          <p:nvPr/>
        </p:nvSpPr>
        <p:spPr>
          <a:xfrm>
            <a:off x="9519666" y="935421"/>
            <a:ext cx="2192909" cy="640012"/>
          </a:xfrm>
          <a:prstGeom prst="rect">
            <a:avLst/>
          </a:prstGeom>
          <a:solidFill>
            <a:srgbClr val="4149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sz="2000" b="1" noProof="0"/>
              <a:t>Fiscal policy</a:t>
            </a:r>
          </a:p>
        </p:txBody>
      </p:sp>
      <p:sp>
        <p:nvSpPr>
          <p:cNvPr id="13" name="Rectangle 12">
            <a:extLst>
              <a:ext uri="{FF2B5EF4-FFF2-40B4-BE49-F238E27FC236}">
                <a16:creationId xmlns:a16="http://schemas.microsoft.com/office/drawing/2014/main" id="{3C6C72A1-474B-31AF-B1AC-78BB31AEDB4F}"/>
              </a:ext>
            </a:extLst>
          </p:cNvPr>
          <p:cNvSpPr/>
          <p:nvPr/>
        </p:nvSpPr>
        <p:spPr>
          <a:xfrm>
            <a:off x="479873" y="1610272"/>
            <a:ext cx="2192909" cy="1044962"/>
          </a:xfrm>
          <a:prstGeom prst="rect">
            <a:avLst/>
          </a:prstGeom>
          <a:solidFill>
            <a:srgbClr val="004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1:</a:t>
            </a:r>
          </a:p>
          <a:p>
            <a:r>
              <a:rPr lang="en-US" sz="2000" b="1" noProof="0"/>
              <a:t>Cyclical recession</a:t>
            </a:r>
          </a:p>
        </p:txBody>
      </p:sp>
      <p:sp>
        <p:nvSpPr>
          <p:cNvPr id="14" name="Rectangle 13">
            <a:extLst>
              <a:ext uri="{FF2B5EF4-FFF2-40B4-BE49-F238E27FC236}">
                <a16:creationId xmlns:a16="http://schemas.microsoft.com/office/drawing/2014/main" id="{5EA14DEE-E72A-11D8-D6B3-11E0FB09F876}"/>
              </a:ext>
            </a:extLst>
          </p:cNvPr>
          <p:cNvSpPr/>
          <p:nvPr/>
        </p:nvSpPr>
        <p:spPr>
          <a:xfrm>
            <a:off x="2739821" y="1610272"/>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latin typeface="Arial"/>
                <a:ea typeface="+mn-ea"/>
                <a:cs typeface="+mn-cs"/>
              </a:rPr>
              <a:t>MODERATE RECESSION</a:t>
            </a:r>
          </a:p>
          <a:p>
            <a:pPr algn="ctr">
              <a:defRPr/>
            </a:pPr>
            <a:r>
              <a:rPr kumimoji="0" lang="en-GB" sz="900" b="0" i="0" u="none" strike="noStrike" kern="1200" cap="none" spc="0" normalizeH="0" baseline="0" noProof="0">
                <a:ln>
                  <a:noFill/>
                </a:ln>
                <a:solidFill>
                  <a:srgbClr val="20242B"/>
                </a:solidFill>
                <a:effectLst/>
                <a:uLnTx/>
                <a:uFillTx/>
                <a:latin typeface="Arial"/>
                <a:ea typeface="+mn-ea"/>
                <a:cs typeface="+mn-cs"/>
              </a:rPr>
              <a:t>DM economies go into</a:t>
            </a:r>
            <a:r>
              <a:rPr lang="en-GB" sz="900">
                <a:solidFill>
                  <a:srgbClr val="20242B"/>
                </a:solidFill>
                <a:latin typeface="Arial"/>
              </a:rPr>
              <a:t> contraction</a:t>
            </a:r>
            <a:r>
              <a:rPr kumimoji="0" lang="en-GB" sz="900" b="0" i="0" u="none" strike="noStrike" kern="1200" cap="none" spc="0" normalizeH="0" baseline="0" noProof="0">
                <a:ln>
                  <a:noFill/>
                </a:ln>
                <a:solidFill>
                  <a:srgbClr val="20242B"/>
                </a:solidFill>
                <a:effectLst/>
                <a:uLnTx/>
                <a:uFillTx/>
                <a:latin typeface="Arial"/>
                <a:ea typeface="+mn-ea"/>
                <a:cs typeface="+mn-cs"/>
              </a:rPr>
              <a:t> followed by recovery later in 2024/early 2025. Asynchronous timelines for different regions (EA/UK first, US later)</a:t>
            </a:r>
            <a:endParaRPr lang="en-GB" sz="900" b="0" i="0" u="none" strike="noStrike" kern="1200" cap="none" spc="0" normalizeH="0" baseline="0" noProof="0">
              <a:ln>
                <a:noFill/>
              </a:ln>
              <a:solidFill>
                <a:srgbClr val="20242B"/>
              </a:solidFill>
              <a:effectLst/>
              <a:uLnTx/>
              <a:uFillTx/>
              <a:latin typeface="Arial"/>
              <a:cs typeface="Arial"/>
            </a:endParaRPr>
          </a:p>
        </p:txBody>
      </p:sp>
      <p:sp>
        <p:nvSpPr>
          <p:cNvPr id="15" name="Rectangle 14">
            <a:extLst>
              <a:ext uri="{FF2B5EF4-FFF2-40B4-BE49-F238E27FC236}">
                <a16:creationId xmlns:a16="http://schemas.microsoft.com/office/drawing/2014/main" id="{25CD0EE1-C233-EE04-CCEC-C22C9AF1A738}"/>
              </a:ext>
            </a:extLst>
          </p:cNvPr>
          <p:cNvSpPr/>
          <p:nvPr/>
        </p:nvSpPr>
        <p:spPr>
          <a:xfrm>
            <a:off x="4999769" y="1610272"/>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Arial"/>
                <a:ea typeface="+mn-ea"/>
                <a:cs typeface="+mn-cs"/>
              </a:rPr>
              <a:t>RECESSION BRINGS INFLATION BACK TO TARGET</a:t>
            </a:r>
          </a:p>
          <a:p>
            <a:pPr algn="ctr">
              <a:defRPr/>
            </a:pPr>
            <a:r>
              <a:rPr kumimoji="0" lang="en-GB" sz="900" b="0" i="0" u="none" strike="noStrike" kern="1200" cap="none" spc="0" normalizeH="0" baseline="0" noProof="0">
                <a:ln>
                  <a:noFill/>
                </a:ln>
                <a:solidFill>
                  <a:schemeClr val="tx1"/>
                </a:solidFill>
                <a:effectLst/>
                <a:uLnTx/>
                <a:uFillTx/>
                <a:latin typeface="Arial"/>
                <a:ea typeface="+mn-ea"/>
                <a:cs typeface="+mn-cs"/>
              </a:rPr>
              <a:t>Following a period of stickiness, core inflation falls back to target </a:t>
            </a:r>
            <a:r>
              <a:rPr lang="en-GB" sz="900">
                <a:solidFill>
                  <a:schemeClr val="tx1"/>
                </a:solidFill>
                <a:latin typeface="Arial"/>
              </a:rPr>
              <a:t>because </a:t>
            </a:r>
            <a:r>
              <a:rPr kumimoji="0" lang="en-GB" sz="900" b="0" i="0" u="none" strike="noStrike" kern="1200" cap="none" spc="0" normalizeH="0" baseline="0" noProof="0">
                <a:ln>
                  <a:noFill/>
                </a:ln>
                <a:solidFill>
                  <a:schemeClr val="tx1"/>
                </a:solidFill>
                <a:effectLst/>
                <a:uLnTx/>
                <a:uFillTx/>
                <a:latin typeface="Arial"/>
                <a:ea typeface="+mn-ea"/>
                <a:cs typeface="+mn-cs"/>
              </a:rPr>
              <a:t>of damage to the demand side of the economy</a:t>
            </a:r>
            <a:endParaRPr lang="en-GB" sz="900" b="0" i="0" u="none" strike="noStrike" kern="1200" cap="none" spc="0" normalizeH="0" baseline="0" noProof="0">
              <a:ln>
                <a:noFill/>
              </a:ln>
              <a:solidFill>
                <a:schemeClr val="tx1"/>
              </a:solidFill>
              <a:effectLst/>
              <a:uLnTx/>
              <a:uFillTx/>
              <a:latin typeface="Arial"/>
              <a:cs typeface="Arial"/>
            </a:endParaRPr>
          </a:p>
        </p:txBody>
      </p:sp>
      <p:sp>
        <p:nvSpPr>
          <p:cNvPr id="16" name="Rectangle 15">
            <a:extLst>
              <a:ext uri="{FF2B5EF4-FFF2-40B4-BE49-F238E27FC236}">
                <a16:creationId xmlns:a16="http://schemas.microsoft.com/office/drawing/2014/main" id="{EFD26E86-D82F-827E-D6AC-B20C51795A03}"/>
              </a:ext>
            </a:extLst>
          </p:cNvPr>
          <p:cNvSpPr/>
          <p:nvPr/>
        </p:nvSpPr>
        <p:spPr>
          <a:xfrm>
            <a:off x="7259717" y="1610272"/>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mn-lt"/>
                <a:ea typeface="+mn-ea"/>
                <a:cs typeface="+mn-cs"/>
              </a:rPr>
              <a:t>HIGHER FOR LONGER FOLLOWED BY A PIVOT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mn-lt"/>
                <a:ea typeface="+mn-ea"/>
                <a:cs typeface="+mn-cs"/>
              </a:rPr>
              <a:t>Inflation stickiness forces central banks to remain behind the curve of macro damage. They only start to cut rates when the labour market has definitively cracked. Real policy rates fall</a:t>
            </a:r>
          </a:p>
        </p:txBody>
      </p:sp>
      <p:sp>
        <p:nvSpPr>
          <p:cNvPr id="17" name="Rectangle 16">
            <a:extLst>
              <a:ext uri="{FF2B5EF4-FFF2-40B4-BE49-F238E27FC236}">
                <a16:creationId xmlns:a16="http://schemas.microsoft.com/office/drawing/2014/main" id="{A29E675C-7853-74EA-7181-9C2980DCAF0B}"/>
              </a:ext>
            </a:extLst>
          </p:cNvPr>
          <p:cNvSpPr/>
          <p:nvPr/>
        </p:nvSpPr>
        <p:spPr>
          <a:xfrm>
            <a:off x="9519666" y="1610272"/>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20242B"/>
                </a:solidFill>
                <a:latin typeface="Arial"/>
              </a:rPr>
              <a:t>NEUTRAL STANCE</a:t>
            </a:r>
          </a:p>
          <a:p>
            <a:pPr algn="ctr"/>
            <a:r>
              <a:rPr lang="en-GB" sz="900" b="0">
                <a:solidFill>
                  <a:srgbClr val="20242B"/>
                </a:solidFill>
                <a:latin typeface="Arial"/>
              </a:rPr>
              <a:t>No major shift in fiscal stance</a:t>
            </a:r>
          </a:p>
        </p:txBody>
      </p:sp>
      <p:sp>
        <p:nvSpPr>
          <p:cNvPr id="18" name="Rectangle 17">
            <a:extLst>
              <a:ext uri="{FF2B5EF4-FFF2-40B4-BE49-F238E27FC236}">
                <a16:creationId xmlns:a16="http://schemas.microsoft.com/office/drawing/2014/main" id="{24B62D97-D8FC-1328-D2B9-B16BD65B10DC}"/>
              </a:ext>
            </a:extLst>
          </p:cNvPr>
          <p:cNvSpPr/>
          <p:nvPr/>
        </p:nvSpPr>
        <p:spPr>
          <a:xfrm>
            <a:off x="479873" y="2686050"/>
            <a:ext cx="2192909" cy="1044962"/>
          </a:xfrm>
          <a:prstGeom prst="rect">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t>Scenario 2:</a:t>
            </a:r>
          </a:p>
          <a:p>
            <a:r>
              <a:rPr lang="en-US" sz="2000" b="1" noProof="0"/>
              <a:t>Soft </a:t>
            </a:r>
            <a:br>
              <a:rPr lang="en-US" sz="2000" b="1" noProof="0"/>
            </a:br>
            <a:r>
              <a:rPr lang="en-US" sz="2000" b="1" noProof="0"/>
              <a:t>landing</a:t>
            </a:r>
          </a:p>
        </p:txBody>
      </p:sp>
      <p:sp>
        <p:nvSpPr>
          <p:cNvPr id="19" name="Rectangle 18">
            <a:extLst>
              <a:ext uri="{FF2B5EF4-FFF2-40B4-BE49-F238E27FC236}">
                <a16:creationId xmlns:a16="http://schemas.microsoft.com/office/drawing/2014/main" id="{D002F7C6-419A-0D3E-561E-553E0E2F49A7}"/>
              </a:ext>
            </a:extLst>
          </p:cNvPr>
          <p:cNvSpPr/>
          <p:nvPr/>
        </p:nvSpPr>
        <p:spPr>
          <a:xfrm>
            <a:off x="2739821" y="268605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latin typeface="Arial"/>
                <a:ea typeface="+mn-ea"/>
                <a:cs typeface="+mn-cs"/>
              </a:rPr>
              <a:t>SLIGHTLY BELOW-TREND SLOWDOWN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0242B"/>
                </a:solidFill>
                <a:effectLst/>
                <a:uLnTx/>
                <a:uFillTx/>
                <a:latin typeface="Arial"/>
                <a:ea typeface="+mn-ea"/>
                <a:cs typeface="+mn-cs"/>
              </a:rPr>
              <a:t>Growth in major economies settles at (or slightly below) trend</a:t>
            </a:r>
          </a:p>
        </p:txBody>
      </p:sp>
      <p:sp>
        <p:nvSpPr>
          <p:cNvPr id="20" name="Rectangle 19">
            <a:extLst>
              <a:ext uri="{FF2B5EF4-FFF2-40B4-BE49-F238E27FC236}">
                <a16:creationId xmlns:a16="http://schemas.microsoft.com/office/drawing/2014/main" id="{461FB5FE-ED86-139F-5ADC-BC6A4FB69E26}"/>
              </a:ext>
            </a:extLst>
          </p:cNvPr>
          <p:cNvSpPr/>
          <p:nvPr/>
        </p:nvSpPr>
        <p:spPr>
          <a:xfrm>
            <a:off x="4999769" y="268605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latin typeface="Arial"/>
                <a:ea typeface="+mn-ea"/>
                <a:cs typeface="+mn-cs"/>
              </a:rPr>
              <a:t>BACK TO TARGET</a:t>
            </a:r>
          </a:p>
          <a:p>
            <a:pPr marL="0" marR="0" lvl="0" indent="0" algn="ctr" rtl="0" eaLnBrk="1" fontAlgn="auto" latinLnBrk="0" hangingPunct="1">
              <a:lnSpc>
                <a:spcPct val="100000"/>
              </a:lnSpc>
              <a:spcBef>
                <a:spcPts val="0"/>
              </a:spcBef>
              <a:spcAft>
                <a:spcPts val="0"/>
              </a:spcAft>
              <a:buClrTx/>
              <a:buSzTx/>
              <a:buFontTx/>
              <a:buNone/>
            </a:pPr>
            <a:r>
              <a:rPr lang="en-GB" sz="900">
                <a:solidFill>
                  <a:srgbClr val="20242B"/>
                </a:solidFill>
                <a:latin typeface="Arial"/>
              </a:rPr>
              <a:t>Disinflation</a:t>
            </a:r>
            <a:r>
              <a:rPr kumimoji="0" lang="en-GB" sz="900" b="0" i="0" u="none" strike="noStrike" kern="1200" cap="none" spc="0" normalizeH="0" baseline="0" noProof="0">
                <a:ln>
                  <a:noFill/>
                </a:ln>
                <a:solidFill>
                  <a:srgbClr val="20242B"/>
                </a:solidFill>
                <a:effectLst/>
                <a:uLnTx/>
                <a:uFillTx/>
                <a:latin typeface="Arial"/>
                <a:ea typeface="+mn-ea"/>
                <a:cs typeface="+mn-cs"/>
              </a:rPr>
              <a:t> brings core inflation back to target; no major additional shocks to headline</a:t>
            </a:r>
            <a:r>
              <a:rPr lang="en-GB" sz="900" b="0" i="0" u="none" strike="noStrike" kern="1200" cap="none" spc="0" normalizeH="0" baseline="0" noProof="0">
                <a:ln>
                  <a:noFill/>
                </a:ln>
                <a:solidFill>
                  <a:srgbClr val="20242B"/>
                </a:solidFill>
                <a:effectLst/>
                <a:uLnTx/>
                <a:uFillTx/>
                <a:latin typeface="Arial"/>
                <a:ea typeface="+mn-ea"/>
                <a:cs typeface="+mn-cs"/>
              </a:rPr>
              <a:t> rate</a:t>
            </a:r>
            <a:endParaRPr lang="en-GB" sz="900" b="0" i="0" u="none" strike="noStrike" kern="1200" cap="none" spc="0" normalizeH="0" baseline="0" noProof="0">
              <a:ln>
                <a:noFill/>
              </a:ln>
              <a:solidFill>
                <a:srgbClr val="20242B"/>
              </a:solidFill>
              <a:effectLst/>
              <a:uLnTx/>
              <a:uFillTx/>
              <a:latin typeface="Arial"/>
              <a:cs typeface="Arial"/>
            </a:endParaRPr>
          </a:p>
        </p:txBody>
      </p:sp>
      <p:sp>
        <p:nvSpPr>
          <p:cNvPr id="21" name="Rectangle 20">
            <a:extLst>
              <a:ext uri="{FF2B5EF4-FFF2-40B4-BE49-F238E27FC236}">
                <a16:creationId xmlns:a16="http://schemas.microsoft.com/office/drawing/2014/main" id="{976500D7-11E2-0498-2CC5-68760BDCDDB7}"/>
              </a:ext>
            </a:extLst>
          </p:cNvPr>
          <p:cNvSpPr/>
          <p:nvPr/>
        </p:nvSpPr>
        <p:spPr>
          <a:xfrm>
            <a:off x="7259717" y="268605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900" b="1">
                <a:solidFill>
                  <a:srgbClr val="20242B"/>
                </a:solidFill>
              </a:rPr>
              <a:t>BACK TO NEUTRAL</a:t>
            </a:r>
          </a:p>
          <a:p>
            <a:pPr algn="ctr"/>
            <a:r>
              <a:rPr lang="en-GB" sz="900">
                <a:solidFill>
                  <a:srgbClr val="20242B"/>
                </a:solidFill>
              </a:rPr>
              <a:t>Central banks start cutting rates, going back to historical levels of implied neutral rates</a:t>
            </a:r>
          </a:p>
        </p:txBody>
      </p:sp>
      <p:sp>
        <p:nvSpPr>
          <p:cNvPr id="22" name="Rectangle 21">
            <a:extLst>
              <a:ext uri="{FF2B5EF4-FFF2-40B4-BE49-F238E27FC236}">
                <a16:creationId xmlns:a16="http://schemas.microsoft.com/office/drawing/2014/main" id="{B1F33DCE-9A6D-DAF3-2000-0258662FA001}"/>
              </a:ext>
            </a:extLst>
          </p:cNvPr>
          <p:cNvSpPr/>
          <p:nvPr/>
        </p:nvSpPr>
        <p:spPr>
          <a:xfrm>
            <a:off x="9519666" y="2686050"/>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r>
              <a:rPr lang="en-GB" sz="900" b="1">
                <a:solidFill>
                  <a:schemeClr val="tx1"/>
                </a:solidFill>
                <a:cs typeface="Arial"/>
              </a:rPr>
              <a:t>NEUTRAL STANCE</a:t>
            </a:r>
            <a:endParaRPr lang="en-US" sz="900">
              <a:solidFill>
                <a:schemeClr val="tx1"/>
              </a:solidFill>
              <a:cs typeface="Arial"/>
            </a:endParaRPr>
          </a:p>
          <a:p>
            <a:pPr algn="ctr">
              <a:defRPr/>
            </a:pPr>
            <a:r>
              <a:rPr lang="en-GB" sz="900">
                <a:solidFill>
                  <a:schemeClr val="tx1"/>
                </a:solidFill>
                <a:cs typeface="Arial"/>
              </a:rPr>
              <a:t>No major shift in fiscal stance</a:t>
            </a:r>
            <a:endParaRPr lang="en-GB">
              <a:solidFill>
                <a:schemeClr val="tx1"/>
              </a:solidFill>
            </a:endParaRPr>
          </a:p>
        </p:txBody>
      </p:sp>
      <p:sp>
        <p:nvSpPr>
          <p:cNvPr id="23" name="Rectangle 22">
            <a:extLst>
              <a:ext uri="{FF2B5EF4-FFF2-40B4-BE49-F238E27FC236}">
                <a16:creationId xmlns:a16="http://schemas.microsoft.com/office/drawing/2014/main" id="{BABF925C-750A-C6EC-98A8-C2923F8A7865}"/>
              </a:ext>
            </a:extLst>
          </p:cNvPr>
          <p:cNvSpPr/>
          <p:nvPr/>
        </p:nvSpPr>
        <p:spPr>
          <a:xfrm>
            <a:off x="479873" y="3761828"/>
            <a:ext cx="2192909" cy="1044962"/>
          </a:xfrm>
          <a:prstGeom prst="rect">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3:</a:t>
            </a:r>
          </a:p>
          <a:p>
            <a:r>
              <a:rPr lang="en-US" sz="2000" b="1" noProof="0">
                <a:solidFill>
                  <a:srgbClr val="20242B"/>
                </a:solidFill>
              </a:rPr>
              <a:t>Balance sheet recession</a:t>
            </a:r>
          </a:p>
        </p:txBody>
      </p:sp>
      <p:sp>
        <p:nvSpPr>
          <p:cNvPr id="24" name="Rectangle 23">
            <a:extLst>
              <a:ext uri="{FF2B5EF4-FFF2-40B4-BE49-F238E27FC236}">
                <a16:creationId xmlns:a16="http://schemas.microsoft.com/office/drawing/2014/main" id="{7099B3C9-E990-1BC4-957B-36811CDC9E81}"/>
              </a:ext>
            </a:extLst>
          </p:cNvPr>
          <p:cNvSpPr/>
          <p:nvPr/>
        </p:nvSpPr>
        <p:spPr>
          <a:xfrm>
            <a:off x="2739821" y="3761828"/>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Arial"/>
                <a:ea typeface="+mn-ea"/>
                <a:cs typeface="+mn-cs"/>
              </a:rPr>
              <a:t>DEEP RECESSION</a:t>
            </a:r>
          </a:p>
          <a:p>
            <a:pPr algn="ctr">
              <a:defRPr/>
            </a:pPr>
            <a:r>
              <a:rPr kumimoji="0" lang="en-GB" sz="900" b="0" i="0" u="none" strike="noStrike" kern="1200" cap="none" spc="0" normalizeH="0" baseline="0">
                <a:ln>
                  <a:noFill/>
                </a:ln>
                <a:solidFill>
                  <a:schemeClr val="tx1"/>
                </a:solidFill>
                <a:effectLst/>
                <a:uLnTx/>
                <a:uFillTx/>
                <a:latin typeface="Arial"/>
                <a:ea typeface="+mn-ea"/>
                <a:cs typeface="+mn-cs"/>
              </a:rPr>
              <a:t>DM and some EM economies see deep and prolonged recessions lasting through to </a:t>
            </a:r>
            <a:r>
              <a:rPr lang="en-GB" sz="900">
                <a:solidFill>
                  <a:schemeClr val="tx1"/>
                </a:solidFill>
                <a:latin typeface="Arial"/>
              </a:rPr>
              <a:t>year-end</a:t>
            </a:r>
            <a:r>
              <a:rPr kumimoji="0" lang="en-GB" sz="900" b="0" i="0" u="none" strike="noStrike" kern="1200" cap="none" spc="0" normalizeH="0" baseline="0">
                <a:ln>
                  <a:noFill/>
                </a:ln>
                <a:solidFill>
                  <a:schemeClr val="tx1"/>
                </a:solidFill>
                <a:effectLst/>
                <a:uLnTx/>
                <a:uFillTx/>
                <a:latin typeface="Arial"/>
                <a:ea typeface="+mn-ea"/>
                <a:cs typeface="+mn-cs"/>
              </a:rPr>
              <a:t> as serious default cycles take hold in</a:t>
            </a:r>
            <a:r>
              <a:rPr lang="en-GB" sz="900">
                <a:solidFill>
                  <a:schemeClr val="tx1"/>
                </a:solidFill>
                <a:latin typeface="Arial"/>
              </a:rPr>
              <a:t> corporates with </a:t>
            </a:r>
            <a:r>
              <a:rPr kumimoji="0" lang="en-GB" sz="900" b="0" i="0" u="none" strike="noStrike" kern="1200" cap="none" spc="0" normalizeH="0" baseline="0">
                <a:ln>
                  <a:noFill/>
                </a:ln>
                <a:solidFill>
                  <a:schemeClr val="tx1"/>
                </a:solidFill>
                <a:effectLst/>
                <a:uLnTx/>
                <a:uFillTx/>
                <a:latin typeface="Arial"/>
                <a:ea typeface="+mn-ea"/>
                <a:cs typeface="+mn-cs"/>
              </a:rPr>
              <a:t>vulnerable sovereigns </a:t>
            </a:r>
            <a:r>
              <a:rPr lang="en-GB" sz="900">
                <a:solidFill>
                  <a:schemeClr val="tx1"/>
                </a:solidFill>
                <a:latin typeface="Arial"/>
              </a:rPr>
              <a:t>also </a:t>
            </a:r>
            <a:r>
              <a:rPr kumimoji="0" lang="en-GB" sz="900" b="0" i="0" u="none" strike="noStrike" kern="1200" cap="none" spc="0" normalizeH="0" baseline="0">
                <a:ln>
                  <a:noFill/>
                </a:ln>
                <a:solidFill>
                  <a:schemeClr val="tx1"/>
                </a:solidFill>
                <a:effectLst/>
                <a:uLnTx/>
                <a:uFillTx/>
                <a:latin typeface="Arial"/>
                <a:ea typeface="+mn-ea"/>
                <a:cs typeface="+mn-cs"/>
              </a:rPr>
              <a:t>under pressure</a:t>
            </a:r>
            <a:endParaRPr lang="en-GB" sz="900" b="0" i="0" u="none" strike="noStrike" kern="1200" cap="none" spc="0" normalizeH="0" baseline="0">
              <a:ln>
                <a:noFill/>
              </a:ln>
              <a:solidFill>
                <a:schemeClr val="tx1"/>
              </a:solidFill>
              <a:effectLst/>
              <a:uLnTx/>
              <a:uFillTx/>
              <a:latin typeface="Arial"/>
              <a:cs typeface="Arial"/>
            </a:endParaRPr>
          </a:p>
        </p:txBody>
      </p:sp>
      <p:sp>
        <p:nvSpPr>
          <p:cNvPr id="25" name="Rectangle 24">
            <a:extLst>
              <a:ext uri="{FF2B5EF4-FFF2-40B4-BE49-F238E27FC236}">
                <a16:creationId xmlns:a16="http://schemas.microsoft.com/office/drawing/2014/main" id="{6E68FE0A-F08D-E5DF-75FE-6454D2E6E06D}"/>
              </a:ext>
            </a:extLst>
          </p:cNvPr>
          <p:cNvSpPr/>
          <p:nvPr/>
        </p:nvSpPr>
        <p:spPr>
          <a:xfrm>
            <a:off x="4999769" y="3761828"/>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Arial"/>
                <a:ea typeface="+mn-ea"/>
                <a:cs typeface="+mn-cs"/>
              </a:rPr>
              <a:t>REVERSAL OF </a:t>
            </a:r>
            <a:br>
              <a:rPr kumimoji="0" lang="en-GB" sz="900" b="1" i="0" u="none" strike="noStrike" kern="1200" cap="none" spc="0" normalizeH="0" baseline="0">
                <a:ln>
                  <a:noFill/>
                </a:ln>
                <a:solidFill>
                  <a:schemeClr val="tx1"/>
                </a:solidFill>
                <a:effectLst/>
                <a:uLnTx/>
                <a:uFillTx/>
                <a:latin typeface="Arial"/>
                <a:ea typeface="+mn-ea"/>
                <a:cs typeface="+mn-cs"/>
              </a:rPr>
            </a:br>
            <a:r>
              <a:rPr kumimoji="0" lang="en-GB" sz="900" b="1" i="0" u="none" strike="noStrike" kern="1200" cap="none" spc="0" normalizeH="0" baseline="0">
                <a:ln>
                  <a:noFill/>
                </a:ln>
                <a:solidFill>
                  <a:schemeClr val="tx1"/>
                </a:solidFill>
                <a:effectLst/>
                <a:uLnTx/>
                <a:uFillTx/>
                <a:latin typeface="Arial"/>
                <a:ea typeface="+mn-ea"/>
                <a:cs typeface="+mn-cs"/>
              </a:rPr>
              <a:t>INFLATIONARY TRENDS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Inflation reverses as debt deleveraging takes hold</a:t>
            </a:r>
          </a:p>
        </p:txBody>
      </p:sp>
      <p:sp>
        <p:nvSpPr>
          <p:cNvPr id="26" name="Rectangle 25">
            <a:extLst>
              <a:ext uri="{FF2B5EF4-FFF2-40B4-BE49-F238E27FC236}">
                <a16:creationId xmlns:a16="http://schemas.microsoft.com/office/drawing/2014/main" id="{D1B471B2-E9B3-562A-88A2-105EC05295BC}"/>
              </a:ext>
            </a:extLst>
          </p:cNvPr>
          <p:cNvSpPr/>
          <p:nvPr/>
        </p:nvSpPr>
        <p:spPr>
          <a:xfrm>
            <a:off x="7259717" y="3761828"/>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Arial"/>
                <a:ea typeface="+mn-ea"/>
                <a:cs typeface="+mn-cs"/>
              </a:rPr>
              <a:t>SHARP PIVOTS FROM KEY CENTRAL BANKS</a:t>
            </a:r>
          </a:p>
          <a:p>
            <a:pPr algn="ctr">
              <a:defRPr/>
            </a:pPr>
            <a:r>
              <a:rPr lang="en-GB" sz="900">
                <a:solidFill>
                  <a:schemeClr val="tx1"/>
                </a:solidFill>
                <a:latin typeface="Arial"/>
              </a:rPr>
              <a:t>Central</a:t>
            </a:r>
            <a:r>
              <a:rPr kumimoji="0" lang="en-GB" sz="900" b="0" i="0" u="none" strike="noStrike" kern="1200" cap="none" spc="0" normalizeH="0" baseline="0">
                <a:ln>
                  <a:noFill/>
                </a:ln>
                <a:solidFill>
                  <a:schemeClr val="tx1"/>
                </a:solidFill>
                <a:effectLst/>
                <a:uLnTx/>
                <a:uFillTx/>
                <a:latin typeface="Arial"/>
                <a:ea typeface="+mn-ea"/>
                <a:cs typeface="+mn-cs"/>
              </a:rPr>
              <a:t> banks keep rates higher for too long and pivot too late.</a:t>
            </a:r>
            <a:r>
              <a:rPr lang="en-GB" sz="900">
                <a:solidFill>
                  <a:schemeClr val="tx1"/>
                </a:solidFill>
                <a:latin typeface="Arial"/>
              </a:rPr>
              <a:t> Lumpy</a:t>
            </a:r>
            <a:r>
              <a:rPr kumimoji="0" lang="en-GB" sz="900" b="0" i="0" u="none" strike="noStrike" kern="1200" cap="none" spc="0" normalizeH="0" baseline="0">
                <a:ln>
                  <a:noFill/>
                </a:ln>
                <a:solidFill>
                  <a:schemeClr val="tx1"/>
                </a:solidFill>
                <a:effectLst/>
                <a:uLnTx/>
                <a:uFillTx/>
                <a:latin typeface="Arial"/>
                <a:ea typeface="+mn-ea"/>
                <a:cs typeface="+mn-cs"/>
              </a:rPr>
              <a:t> transmission of monetary policy inadvertently triggers </a:t>
            </a:r>
            <a:br>
              <a:rPr lang="en-GB" sz="900" b="0" i="0" u="none" strike="noStrike" kern="1200" cap="none" spc="0" normalizeH="0" baseline="0">
                <a:ln>
                  <a:noFill/>
                </a:ln>
                <a:effectLst/>
                <a:uLnTx/>
                <a:uFillTx/>
                <a:latin typeface="Arial"/>
              </a:rPr>
            </a:br>
            <a:r>
              <a:rPr lang="en-GB" sz="900">
                <a:solidFill>
                  <a:schemeClr val="tx1"/>
                </a:solidFill>
                <a:latin typeface="Arial"/>
              </a:rPr>
              <a:t>deleveraging</a:t>
            </a:r>
            <a:endParaRPr lang="en-GB" sz="900" b="0" i="0" u="none" strike="noStrike" kern="1200" cap="none" spc="0" normalizeH="0" baseline="0">
              <a:ln>
                <a:noFill/>
              </a:ln>
              <a:solidFill>
                <a:schemeClr val="tx1"/>
              </a:solidFill>
              <a:effectLst/>
              <a:uLnTx/>
              <a:uFillTx/>
              <a:latin typeface="Arial"/>
              <a:cs typeface="Arial"/>
            </a:endParaRPr>
          </a:p>
        </p:txBody>
      </p:sp>
      <p:sp>
        <p:nvSpPr>
          <p:cNvPr id="27" name="Rectangle 26">
            <a:extLst>
              <a:ext uri="{FF2B5EF4-FFF2-40B4-BE49-F238E27FC236}">
                <a16:creationId xmlns:a16="http://schemas.microsoft.com/office/drawing/2014/main" id="{EEEDDD1B-4712-A411-9D49-49D767163AF4}"/>
              </a:ext>
            </a:extLst>
          </p:cNvPr>
          <p:cNvSpPr/>
          <p:nvPr/>
        </p:nvSpPr>
        <p:spPr>
          <a:xfrm>
            <a:off x="9519666" y="3761828"/>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Arial"/>
                <a:ea typeface="+mn-ea"/>
                <a:cs typeface="+mn-cs"/>
              </a:rPr>
              <a:t>CONSTRAINED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schemeClr val="tx1"/>
                </a:solidFill>
                <a:effectLst/>
                <a:uLnTx/>
                <a:uFillTx/>
                <a:latin typeface="Arial"/>
                <a:ea typeface="+mn-ea"/>
                <a:cs typeface="+mn-cs"/>
              </a:rPr>
              <a:t>Fiscal policy kicks in when growth outcomes become very painful, although monetary policy will still be the main backstop</a:t>
            </a:r>
          </a:p>
        </p:txBody>
      </p:sp>
      <p:sp>
        <p:nvSpPr>
          <p:cNvPr id="28" name="Rectangle 27">
            <a:extLst>
              <a:ext uri="{FF2B5EF4-FFF2-40B4-BE49-F238E27FC236}">
                <a16:creationId xmlns:a16="http://schemas.microsoft.com/office/drawing/2014/main" id="{3B756C33-1FA4-D255-590D-FF700FB06FBF}"/>
              </a:ext>
            </a:extLst>
          </p:cNvPr>
          <p:cNvSpPr/>
          <p:nvPr/>
        </p:nvSpPr>
        <p:spPr>
          <a:xfrm>
            <a:off x="479873" y="4837606"/>
            <a:ext cx="2192909" cy="1044962"/>
          </a:xfrm>
          <a:prstGeom prst="rect">
            <a:avLst/>
          </a:prstGeom>
          <a:solidFill>
            <a:srgbClr val="83D4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200" noProof="0">
                <a:solidFill>
                  <a:srgbClr val="20242B"/>
                </a:solidFill>
              </a:rPr>
              <a:t>Scenario 4:</a:t>
            </a:r>
          </a:p>
          <a:p>
            <a:r>
              <a:rPr lang="en-US" sz="2000" b="1" noProof="0">
                <a:solidFill>
                  <a:srgbClr val="20242B"/>
                </a:solidFill>
              </a:rPr>
              <a:t>No </a:t>
            </a:r>
            <a:br>
              <a:rPr lang="en-US" sz="2000" b="1" noProof="0"/>
            </a:br>
            <a:r>
              <a:rPr lang="en-US" sz="2000" b="1">
                <a:solidFill>
                  <a:srgbClr val="20242B"/>
                </a:solidFill>
              </a:rPr>
              <a:t>landing</a:t>
            </a:r>
            <a:endParaRPr lang="en-US" sz="2000" b="1" noProof="0">
              <a:solidFill>
                <a:srgbClr val="20242B"/>
              </a:solidFill>
            </a:endParaRPr>
          </a:p>
        </p:txBody>
      </p:sp>
      <p:sp>
        <p:nvSpPr>
          <p:cNvPr id="29" name="Rectangle 28">
            <a:extLst>
              <a:ext uri="{FF2B5EF4-FFF2-40B4-BE49-F238E27FC236}">
                <a16:creationId xmlns:a16="http://schemas.microsoft.com/office/drawing/2014/main" id="{1ACE6116-AB32-5546-1BC4-F5193AFB0487}"/>
              </a:ext>
            </a:extLst>
          </p:cNvPr>
          <p:cNvSpPr/>
          <p:nvPr/>
        </p:nvSpPr>
        <p:spPr>
          <a:xfrm>
            <a:off x="2739821" y="483760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20242B"/>
                </a:solidFill>
                <a:effectLst/>
                <a:uLnTx/>
                <a:uFillTx/>
                <a:latin typeface="Arial"/>
                <a:ea typeface="+mn-ea"/>
                <a:cs typeface="+mn-cs"/>
              </a:rPr>
              <a:t>CONTINUED RESILIENCE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0242B"/>
                </a:solidFill>
                <a:effectLst/>
                <a:uLnTx/>
                <a:uFillTx/>
                <a:latin typeface="Arial"/>
                <a:ea typeface="+mn-ea"/>
                <a:cs typeface="+mn-cs"/>
              </a:rPr>
              <a:t>Resilience in US growth continues and Europe’s current slowdown reverses</a:t>
            </a:r>
          </a:p>
        </p:txBody>
      </p:sp>
      <p:sp>
        <p:nvSpPr>
          <p:cNvPr id="30" name="Rectangle 29">
            <a:extLst>
              <a:ext uri="{FF2B5EF4-FFF2-40B4-BE49-F238E27FC236}">
                <a16:creationId xmlns:a16="http://schemas.microsoft.com/office/drawing/2014/main" id="{436B18F0-3AE4-3637-098C-030D64AD67E3}"/>
              </a:ext>
            </a:extLst>
          </p:cNvPr>
          <p:cNvSpPr/>
          <p:nvPr/>
        </p:nvSpPr>
        <p:spPr>
          <a:xfrm>
            <a:off x="4999769" y="483760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mn-lt"/>
                <a:ea typeface="+mn-ea"/>
                <a:cs typeface="+mn-cs"/>
              </a:rPr>
              <a:t>ABOVE TARGET STICKY INFLATION</a:t>
            </a:r>
          </a:p>
          <a:p>
            <a:pPr algn="ctr">
              <a:defRPr/>
            </a:pPr>
            <a:r>
              <a:rPr kumimoji="0" lang="en-GB" sz="900" b="0" i="0" u="none" strike="noStrike" kern="1200" cap="none" spc="0" normalizeH="0" baseline="0" noProof="0">
                <a:ln>
                  <a:noFill/>
                </a:ln>
                <a:solidFill>
                  <a:schemeClr val="tx1"/>
                </a:solidFill>
                <a:effectLst/>
                <a:uLnTx/>
                <a:uFillTx/>
                <a:latin typeface="+mn-lt"/>
                <a:ea typeface="+mn-ea"/>
                <a:cs typeface="+mn-cs"/>
              </a:rPr>
              <a:t>Following </a:t>
            </a:r>
            <a:r>
              <a:rPr lang="en-GB" sz="900">
                <a:solidFill>
                  <a:schemeClr val="tx1"/>
                </a:solidFill>
              </a:rPr>
              <a:t>initial </a:t>
            </a:r>
            <a:r>
              <a:rPr kumimoji="0" lang="en-GB" sz="900" b="0" i="0" u="none" strike="noStrike" kern="1200" cap="none" spc="0" normalizeH="0" baseline="0" noProof="0">
                <a:ln>
                  <a:noFill/>
                </a:ln>
                <a:solidFill>
                  <a:schemeClr val="tx1"/>
                </a:solidFill>
                <a:effectLst/>
                <a:uLnTx/>
                <a:uFillTx/>
                <a:latin typeface="+mn-lt"/>
                <a:ea typeface="+mn-ea"/>
                <a:cs typeface="+mn-cs"/>
              </a:rPr>
              <a:t>disinflation, core inflation remains sticky, settling 1-2 percentage points above central bank targets</a:t>
            </a:r>
            <a:endParaRPr kumimoji="0" lang="en-GB"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 name="Rectangle 30">
            <a:extLst>
              <a:ext uri="{FF2B5EF4-FFF2-40B4-BE49-F238E27FC236}">
                <a16:creationId xmlns:a16="http://schemas.microsoft.com/office/drawing/2014/main" id="{D1B1DA7A-E44E-3155-DC05-4CB87FAF2925}"/>
              </a:ext>
            </a:extLst>
          </p:cNvPr>
          <p:cNvSpPr/>
          <p:nvPr/>
        </p:nvSpPr>
        <p:spPr>
          <a:xfrm>
            <a:off x="7259717" y="483760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a:ln>
                  <a:noFill/>
                </a:ln>
                <a:solidFill>
                  <a:schemeClr val="tx1"/>
                </a:solidFill>
                <a:effectLst/>
                <a:uLnTx/>
                <a:uFillTx/>
                <a:latin typeface="+mn-lt"/>
                <a:ea typeface="+mn-ea"/>
                <a:cs typeface="+mn-cs"/>
              </a:rPr>
              <a:t>HIGHER FOR LONGER</a:t>
            </a:r>
          </a:p>
          <a:p>
            <a:pPr algn="ctr">
              <a:defRPr/>
            </a:pPr>
            <a:r>
              <a:rPr kumimoji="0" lang="en-GB" sz="900" b="0" i="0" u="none" strike="noStrike" kern="1200" cap="none" spc="0" normalizeH="0" baseline="0">
                <a:ln>
                  <a:noFill/>
                </a:ln>
                <a:solidFill>
                  <a:schemeClr val="tx1"/>
                </a:solidFill>
                <a:effectLst/>
                <a:uLnTx/>
                <a:uFillTx/>
                <a:latin typeface="+mn-lt"/>
                <a:ea typeface="+mn-ea"/>
                <a:cs typeface="+mn-cs"/>
              </a:rPr>
              <a:t>With resilient </a:t>
            </a:r>
            <a:r>
              <a:rPr lang="en-GB" sz="900">
                <a:solidFill>
                  <a:schemeClr val="tx1"/>
                </a:solidFill>
              </a:rPr>
              <a:t>growth </a:t>
            </a:r>
            <a:r>
              <a:rPr kumimoji="0" lang="en-GB" sz="900" b="0" i="0" u="none" strike="noStrike" kern="1200" cap="none" spc="0" normalizeH="0" baseline="0">
                <a:ln>
                  <a:noFill/>
                </a:ln>
                <a:solidFill>
                  <a:schemeClr val="tx1"/>
                </a:solidFill>
                <a:effectLst/>
                <a:uLnTx/>
                <a:uFillTx/>
                <a:latin typeface="+mn-lt"/>
                <a:ea typeface="+mn-ea"/>
                <a:cs typeface="+mn-cs"/>
              </a:rPr>
              <a:t>and Fed policy makers psychologically scarred by the 2021 experience, policy rates continue to be nudged up. Belated acceptance that neutral rate (R*) </a:t>
            </a:r>
            <a:br>
              <a:rPr lang="en-GB" sz="900" b="0" i="0" u="none" strike="noStrike" kern="1200" cap="none" spc="0" normalizeH="0" baseline="0">
                <a:ln>
                  <a:noFill/>
                </a:ln>
                <a:effectLst/>
                <a:uLnTx/>
                <a:uFillTx/>
              </a:rPr>
            </a:br>
            <a:r>
              <a:rPr kumimoji="0" lang="en-GB" sz="900" b="0" i="0" u="none" strike="noStrike" kern="1200" cap="none" spc="0" normalizeH="0" baseline="0">
                <a:ln>
                  <a:noFill/>
                </a:ln>
                <a:solidFill>
                  <a:schemeClr val="tx1"/>
                </a:solidFill>
                <a:effectLst/>
                <a:uLnTx/>
                <a:uFillTx/>
                <a:latin typeface="+mn-lt"/>
                <a:ea typeface="+mn-ea"/>
                <a:cs typeface="+mn-cs"/>
              </a:rPr>
              <a:t>has risen</a:t>
            </a:r>
            <a:endParaRPr lang="en-GB" sz="900" b="0" i="0" u="none" strike="noStrike" kern="1200" cap="none" spc="0" normalizeH="0" baseline="0">
              <a:ln>
                <a:noFill/>
              </a:ln>
              <a:solidFill>
                <a:schemeClr val="tx1"/>
              </a:solidFill>
              <a:effectLst/>
              <a:uLnTx/>
              <a:uFillTx/>
              <a:latin typeface="+mn-lt"/>
              <a:cs typeface="Arial"/>
            </a:endParaRPr>
          </a:p>
        </p:txBody>
      </p:sp>
      <p:sp>
        <p:nvSpPr>
          <p:cNvPr id="32" name="Rectangle 31">
            <a:extLst>
              <a:ext uri="{FF2B5EF4-FFF2-40B4-BE49-F238E27FC236}">
                <a16:creationId xmlns:a16="http://schemas.microsoft.com/office/drawing/2014/main" id="{283C5AD6-7FA8-2084-7392-2C932904D931}"/>
              </a:ext>
            </a:extLst>
          </p:cNvPr>
          <p:cNvSpPr/>
          <p:nvPr/>
        </p:nvSpPr>
        <p:spPr>
          <a:xfrm>
            <a:off x="9519666" y="4837606"/>
            <a:ext cx="2192909" cy="104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tx1"/>
                </a:solidFill>
                <a:effectLst/>
                <a:uLnTx/>
                <a:uFillTx/>
                <a:latin typeface="Arial"/>
                <a:ea typeface="+mn-ea"/>
                <a:cs typeface="+mn-cs"/>
              </a:rPr>
              <a:t>NEUTRAL TO MILDLY RESTRICTIVE</a:t>
            </a:r>
          </a:p>
          <a:p>
            <a:pPr algn="ctr"/>
            <a:r>
              <a:rPr lang="en-GB" sz="900" b="0">
                <a:solidFill>
                  <a:schemeClr val="tx1"/>
                </a:solidFill>
                <a:latin typeface="Arial"/>
              </a:rPr>
              <a:t>Divided government in Washington takes additional stimulus off the table – GOP control of Congress would inject a slow negative drag. In Europe, peripheral economies forced to retrench given negative debt dynamics</a:t>
            </a:r>
          </a:p>
        </p:txBody>
      </p:sp>
      <p:sp>
        <p:nvSpPr>
          <p:cNvPr id="36" name="TextBox 35">
            <a:extLst>
              <a:ext uri="{FF2B5EF4-FFF2-40B4-BE49-F238E27FC236}">
                <a16:creationId xmlns:a16="http://schemas.microsoft.com/office/drawing/2014/main" id="{059D0AB6-9644-BADF-E3B7-8D8107C0B438}"/>
              </a:ext>
            </a:extLst>
          </p:cNvPr>
          <p:cNvSpPr txBox="1"/>
          <p:nvPr/>
        </p:nvSpPr>
        <p:spPr>
          <a:xfrm>
            <a:off x="1971304" y="2217892"/>
            <a:ext cx="638371" cy="307777"/>
          </a:xfrm>
          <a:prstGeom prst="rect">
            <a:avLst/>
          </a:prstGeom>
          <a:noFill/>
        </p:spPr>
        <p:txBody>
          <a:bodyPr wrap="square" lIns="0" tIns="0" rIns="0" bIns="0" rtlCol="0">
            <a:spAutoFit/>
          </a:bodyPr>
          <a:lstStyle/>
          <a:p>
            <a:pPr algn="r"/>
            <a:r>
              <a:rPr lang="en-US" sz="2000">
                <a:solidFill>
                  <a:schemeClr val="bg1"/>
                </a:solidFill>
              </a:rPr>
              <a:t>60%</a:t>
            </a:r>
          </a:p>
        </p:txBody>
      </p:sp>
      <p:sp>
        <p:nvSpPr>
          <p:cNvPr id="37" name="TextBox 36">
            <a:extLst>
              <a:ext uri="{FF2B5EF4-FFF2-40B4-BE49-F238E27FC236}">
                <a16:creationId xmlns:a16="http://schemas.microsoft.com/office/drawing/2014/main" id="{E59FEFB7-9CC5-97B1-2631-1E0DBF80B3E4}"/>
              </a:ext>
            </a:extLst>
          </p:cNvPr>
          <p:cNvSpPr txBox="1"/>
          <p:nvPr/>
        </p:nvSpPr>
        <p:spPr>
          <a:xfrm>
            <a:off x="1971304" y="3304446"/>
            <a:ext cx="638371" cy="307777"/>
          </a:xfrm>
          <a:prstGeom prst="rect">
            <a:avLst/>
          </a:prstGeom>
          <a:noFill/>
        </p:spPr>
        <p:txBody>
          <a:bodyPr wrap="square" lIns="0" tIns="0" rIns="0" bIns="0" rtlCol="0" anchor="t">
            <a:spAutoFit/>
          </a:bodyPr>
          <a:lstStyle/>
          <a:p>
            <a:pPr algn="r"/>
            <a:r>
              <a:rPr lang="en-US" sz="2000">
                <a:solidFill>
                  <a:schemeClr val="bg1"/>
                </a:solidFill>
              </a:rPr>
              <a:t>20%</a:t>
            </a:r>
          </a:p>
        </p:txBody>
      </p:sp>
      <p:sp>
        <p:nvSpPr>
          <p:cNvPr id="38" name="TextBox 37">
            <a:extLst>
              <a:ext uri="{FF2B5EF4-FFF2-40B4-BE49-F238E27FC236}">
                <a16:creationId xmlns:a16="http://schemas.microsoft.com/office/drawing/2014/main" id="{F3F63100-2D76-B20E-D383-BB4D406AEF91}"/>
              </a:ext>
            </a:extLst>
          </p:cNvPr>
          <p:cNvSpPr txBox="1"/>
          <p:nvPr/>
        </p:nvSpPr>
        <p:spPr>
          <a:xfrm>
            <a:off x="1971304" y="4373254"/>
            <a:ext cx="638371" cy="307777"/>
          </a:xfrm>
          <a:prstGeom prst="rect">
            <a:avLst/>
          </a:prstGeom>
          <a:noFill/>
        </p:spPr>
        <p:txBody>
          <a:bodyPr wrap="square" lIns="0" tIns="0" rIns="0" bIns="0" rtlCol="0">
            <a:spAutoFit/>
          </a:bodyPr>
          <a:lstStyle/>
          <a:p>
            <a:pPr algn="r"/>
            <a:r>
              <a:rPr lang="en-US" sz="2000">
                <a:solidFill>
                  <a:srgbClr val="20242B"/>
                </a:solidFill>
              </a:rPr>
              <a:t>10%</a:t>
            </a:r>
          </a:p>
        </p:txBody>
      </p:sp>
      <p:sp>
        <p:nvSpPr>
          <p:cNvPr id="39" name="TextBox 38">
            <a:extLst>
              <a:ext uri="{FF2B5EF4-FFF2-40B4-BE49-F238E27FC236}">
                <a16:creationId xmlns:a16="http://schemas.microsoft.com/office/drawing/2014/main" id="{3A56A9C4-CF83-6247-A54C-B98737AAA4A4}"/>
              </a:ext>
            </a:extLst>
          </p:cNvPr>
          <p:cNvSpPr txBox="1"/>
          <p:nvPr/>
        </p:nvSpPr>
        <p:spPr>
          <a:xfrm>
            <a:off x="1971304" y="5449032"/>
            <a:ext cx="638371" cy="307777"/>
          </a:xfrm>
          <a:prstGeom prst="rect">
            <a:avLst/>
          </a:prstGeom>
          <a:noFill/>
        </p:spPr>
        <p:txBody>
          <a:bodyPr wrap="square" lIns="0" tIns="0" rIns="0" bIns="0" rtlCol="0" anchor="t">
            <a:spAutoFit/>
          </a:bodyPr>
          <a:lstStyle/>
          <a:p>
            <a:pPr algn="r"/>
            <a:r>
              <a:rPr lang="en-US" sz="2000">
                <a:solidFill>
                  <a:srgbClr val="20242B"/>
                </a:solidFill>
              </a:rPr>
              <a:t>10%</a:t>
            </a:r>
          </a:p>
        </p:txBody>
      </p:sp>
    </p:spTree>
    <p:extLst>
      <p:ext uri="{BB962C8B-B14F-4D97-AF65-F5344CB8AC3E}">
        <p14:creationId xmlns:p14="http://schemas.microsoft.com/office/powerpoint/2010/main" val="219692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EDB88-08EB-A706-C6FB-A36CB2E7814A}"/>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3" name="Footer Placeholder 2">
            <a:extLst>
              <a:ext uri="{FF2B5EF4-FFF2-40B4-BE49-F238E27FC236}">
                <a16:creationId xmlns:a16="http://schemas.microsoft.com/office/drawing/2014/main" id="{E3170FB7-0AF1-3D6E-A22E-C7187E142507}"/>
              </a:ext>
            </a:extLst>
          </p:cNvPr>
          <p:cNvSpPr>
            <a:spLocks noGrp="1"/>
          </p:cNvSpPr>
          <p:nvPr>
            <p:ph type="ftr" sz="quarter" idx="18"/>
          </p:nvPr>
        </p:nvSpPr>
        <p:spPr/>
        <p:txBody>
          <a:bodyPr/>
          <a:lstStyle/>
          <a:p>
            <a:endParaRPr lang="en-GB"/>
          </a:p>
        </p:txBody>
      </p:sp>
      <p:sp>
        <p:nvSpPr>
          <p:cNvPr id="4" name="Title 3">
            <a:extLst>
              <a:ext uri="{FF2B5EF4-FFF2-40B4-BE49-F238E27FC236}">
                <a16:creationId xmlns:a16="http://schemas.microsoft.com/office/drawing/2014/main" id="{2165F146-87CB-9401-8C23-0D7758740286}"/>
              </a:ext>
            </a:extLst>
          </p:cNvPr>
          <p:cNvSpPr>
            <a:spLocks noGrp="1"/>
          </p:cNvSpPr>
          <p:nvPr>
            <p:ph type="title"/>
          </p:nvPr>
        </p:nvSpPr>
        <p:spPr/>
        <p:txBody>
          <a:bodyPr/>
          <a:lstStyle/>
          <a:p>
            <a:r>
              <a:rPr lang="en-GB"/>
              <a:t>The base case – why we’re expecting a cyclical recession</a:t>
            </a:r>
          </a:p>
        </p:txBody>
      </p:sp>
      <p:sp>
        <p:nvSpPr>
          <p:cNvPr id="5" name="Text Placeholder 4">
            <a:extLst>
              <a:ext uri="{FF2B5EF4-FFF2-40B4-BE49-F238E27FC236}">
                <a16:creationId xmlns:a16="http://schemas.microsoft.com/office/drawing/2014/main" id="{E41CA0DB-D5B4-3A6F-52DD-D4FBA74E2704}"/>
              </a:ext>
            </a:extLst>
          </p:cNvPr>
          <p:cNvSpPr>
            <a:spLocks noGrp="1"/>
          </p:cNvSpPr>
          <p:nvPr>
            <p:ph type="body" sz="quarter" idx="19"/>
          </p:nvPr>
        </p:nvSpPr>
        <p:spPr/>
        <p:txBody>
          <a:bodyPr/>
          <a:lstStyle/>
          <a:p>
            <a:r>
              <a:rPr lang="en-GB"/>
              <a:t>Source: Fidelity International, FIL Global Macro Team calculations, Refinitiv </a:t>
            </a:r>
            <a:r>
              <a:rPr lang="en-GB" err="1"/>
              <a:t>Datastream</a:t>
            </a:r>
            <a:r>
              <a:rPr lang="en-GB"/>
              <a:t>, October 2023.</a:t>
            </a:r>
          </a:p>
        </p:txBody>
      </p:sp>
      <p:graphicFrame>
        <p:nvGraphicFramePr>
          <p:cNvPr id="7" name="Chart 6">
            <a:extLst>
              <a:ext uri="{FF2B5EF4-FFF2-40B4-BE49-F238E27FC236}">
                <a16:creationId xmlns:a16="http://schemas.microsoft.com/office/drawing/2014/main" id="{A0158F72-BCE4-4592-94DF-0D3175848676}"/>
              </a:ext>
            </a:extLst>
          </p:cNvPr>
          <p:cNvGraphicFramePr>
            <a:graphicFrameLocks/>
          </p:cNvGraphicFramePr>
          <p:nvPr/>
        </p:nvGraphicFramePr>
        <p:xfrm>
          <a:off x="479872" y="1612774"/>
          <a:ext cx="5507911" cy="41399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5">
            <a:extLst>
              <a:ext uri="{FF2B5EF4-FFF2-40B4-BE49-F238E27FC236}">
                <a16:creationId xmlns:a16="http://schemas.microsoft.com/office/drawing/2014/main" id="{CD784E0F-C1F0-0597-E355-1750840BBDEA}"/>
              </a:ext>
            </a:extLst>
          </p:cNvPr>
          <p:cNvSpPr txBox="1">
            <a:spLocks/>
          </p:cNvSpPr>
          <p:nvPr/>
        </p:nvSpPr>
        <p:spPr>
          <a:xfrm>
            <a:off x="478800" y="1284661"/>
            <a:ext cx="5471912" cy="215444"/>
          </a:xfrm>
          <a:prstGeom prst="rect">
            <a:avLst/>
          </a:prstGeom>
        </p:spPr>
        <p:txBody>
          <a:bodyPr vert="horz" lIns="0" tIns="0" rIns="0" bIns="0" rtlCol="0" anchor="t">
            <a:spAutoFit/>
          </a:bodyPr>
          <a:lstStyle>
            <a:lvl1pPr marL="0" indent="0" algn="l" defTabSz="914400" rtl="0" eaLnBrk="1" latinLnBrk="0" hangingPunct="1">
              <a:lnSpc>
                <a:spcPct val="100000"/>
              </a:lnSpc>
              <a:spcBef>
                <a:spcPts val="300"/>
              </a:spcBef>
              <a:spcAft>
                <a:spcPts val="300"/>
              </a:spcAft>
              <a:buClr>
                <a:srgbClr val="006193"/>
              </a:buClr>
              <a:buFont typeface="Wingdings" panose="05000000000000000000" pitchFamily="2" charset="2"/>
              <a:buNone/>
              <a:defRPr sz="1800" kern="1200">
                <a:solidFill>
                  <a:schemeClr val="tx2"/>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spcBef>
                <a:spcPts val="0"/>
              </a:spcBef>
              <a:spcAft>
                <a:spcPts val="0"/>
              </a:spcAft>
            </a:pPr>
            <a:r>
              <a:rPr lang="en-GB" sz="1400" b="1">
                <a:solidFill>
                  <a:schemeClr val="tx1"/>
                </a:solidFill>
                <a:latin typeface="Arial" panose="020B0604020202020204" pitchFamily="34" charset="0"/>
              </a:rPr>
              <a:t>Current activity tracker</a:t>
            </a:r>
          </a:p>
        </p:txBody>
      </p:sp>
      <p:sp>
        <p:nvSpPr>
          <p:cNvPr id="11" name="Text Placeholder 10">
            <a:extLst>
              <a:ext uri="{FF2B5EF4-FFF2-40B4-BE49-F238E27FC236}">
                <a16:creationId xmlns:a16="http://schemas.microsoft.com/office/drawing/2014/main" id="{1C88B66B-5BC7-56FF-2F4A-273BFF4B5B70}"/>
              </a:ext>
            </a:extLst>
          </p:cNvPr>
          <p:cNvSpPr>
            <a:spLocks noGrp="1"/>
          </p:cNvSpPr>
          <p:nvPr>
            <p:ph type="body" sz="quarter" idx="23"/>
          </p:nvPr>
        </p:nvSpPr>
        <p:spPr/>
        <p:txBody>
          <a:bodyPr/>
          <a:lstStyle/>
          <a:p>
            <a:r>
              <a:rPr lang="en-GB"/>
              <a:t>Business activity trackers point to 2024 slowdown</a:t>
            </a:r>
          </a:p>
        </p:txBody>
      </p:sp>
      <p:graphicFrame>
        <p:nvGraphicFramePr>
          <p:cNvPr id="6" name="Chart 5">
            <a:extLst>
              <a:ext uri="{FF2B5EF4-FFF2-40B4-BE49-F238E27FC236}">
                <a16:creationId xmlns:a16="http://schemas.microsoft.com/office/drawing/2014/main" id="{DF9DF5DA-1CB0-40C5-88EE-E30AAD5388C3}"/>
              </a:ext>
            </a:extLst>
          </p:cNvPr>
          <p:cNvGraphicFramePr>
            <a:graphicFrameLocks/>
          </p:cNvGraphicFramePr>
          <p:nvPr/>
        </p:nvGraphicFramePr>
        <p:xfrm>
          <a:off x="6239780" y="1612774"/>
          <a:ext cx="5507911" cy="413993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5">
            <a:extLst>
              <a:ext uri="{FF2B5EF4-FFF2-40B4-BE49-F238E27FC236}">
                <a16:creationId xmlns:a16="http://schemas.microsoft.com/office/drawing/2014/main" id="{4A7BD8B4-8A49-C6FD-C20D-D68E36904AC2}"/>
              </a:ext>
            </a:extLst>
          </p:cNvPr>
          <p:cNvSpPr txBox="1">
            <a:spLocks/>
          </p:cNvSpPr>
          <p:nvPr/>
        </p:nvSpPr>
        <p:spPr>
          <a:xfrm>
            <a:off x="6616694" y="1272243"/>
            <a:ext cx="5471912" cy="215444"/>
          </a:xfrm>
          <a:prstGeom prst="rect">
            <a:avLst/>
          </a:prstGeom>
        </p:spPr>
        <p:txBody>
          <a:bodyPr vert="horz" lIns="0" tIns="0" rIns="0" bIns="0" rtlCol="0" anchor="t">
            <a:spAutoFit/>
          </a:bodyPr>
          <a:lstStyle>
            <a:lvl1pPr marL="0" indent="0" algn="l" defTabSz="914400" rtl="0" eaLnBrk="1" latinLnBrk="0" hangingPunct="1">
              <a:lnSpc>
                <a:spcPct val="100000"/>
              </a:lnSpc>
              <a:spcBef>
                <a:spcPts val="300"/>
              </a:spcBef>
              <a:spcAft>
                <a:spcPts val="300"/>
              </a:spcAft>
              <a:buClr>
                <a:srgbClr val="006193"/>
              </a:buClr>
              <a:buFont typeface="Wingdings" panose="05000000000000000000" pitchFamily="2" charset="2"/>
              <a:buNone/>
              <a:defRPr sz="1800" kern="1200">
                <a:solidFill>
                  <a:schemeClr val="tx2"/>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spcBef>
                <a:spcPts val="0"/>
              </a:spcBef>
              <a:spcAft>
                <a:spcPts val="0"/>
              </a:spcAft>
            </a:pPr>
            <a:r>
              <a:rPr lang="en-GB" sz="1400" b="1">
                <a:solidFill>
                  <a:schemeClr val="tx1"/>
                </a:solidFill>
                <a:latin typeface="Arial" panose="020B0604020202020204" pitchFamily="34" charset="0"/>
              </a:rPr>
              <a:t>Future activity tracker</a:t>
            </a:r>
          </a:p>
        </p:txBody>
      </p:sp>
    </p:spTree>
    <p:extLst>
      <p:ext uri="{BB962C8B-B14F-4D97-AF65-F5344CB8AC3E}">
        <p14:creationId xmlns:p14="http://schemas.microsoft.com/office/powerpoint/2010/main" val="13429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A60B7-8D2E-6F51-F2C0-1FD33DB0A0F3}"/>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3" name="Footer Placeholder 2">
            <a:extLst>
              <a:ext uri="{FF2B5EF4-FFF2-40B4-BE49-F238E27FC236}">
                <a16:creationId xmlns:a16="http://schemas.microsoft.com/office/drawing/2014/main" id="{3AAD8E30-90E6-1BB1-4389-873EC4DEF64C}"/>
              </a:ext>
            </a:extLst>
          </p:cNvPr>
          <p:cNvSpPr>
            <a:spLocks noGrp="1"/>
          </p:cNvSpPr>
          <p:nvPr>
            <p:ph type="ftr" sz="quarter" idx="18"/>
          </p:nvPr>
        </p:nvSpPr>
        <p:spPr/>
        <p:txBody>
          <a:bodyPr/>
          <a:lstStyle/>
          <a:p>
            <a:endParaRPr lang="en-GB"/>
          </a:p>
        </p:txBody>
      </p:sp>
      <p:sp>
        <p:nvSpPr>
          <p:cNvPr id="4" name="Title 3">
            <a:extLst>
              <a:ext uri="{FF2B5EF4-FFF2-40B4-BE49-F238E27FC236}">
                <a16:creationId xmlns:a16="http://schemas.microsoft.com/office/drawing/2014/main" id="{62E69DA1-2FC3-E33F-DD39-14862763A770}"/>
              </a:ext>
            </a:extLst>
          </p:cNvPr>
          <p:cNvSpPr>
            <a:spLocks noGrp="1"/>
          </p:cNvSpPr>
          <p:nvPr>
            <p:ph type="title"/>
          </p:nvPr>
        </p:nvSpPr>
        <p:spPr/>
        <p:txBody>
          <a:bodyPr/>
          <a:lstStyle/>
          <a:p>
            <a:r>
              <a:rPr lang="en-GB"/>
              <a:t>Pandemic savings glut has run out</a:t>
            </a:r>
          </a:p>
        </p:txBody>
      </p:sp>
      <p:sp>
        <p:nvSpPr>
          <p:cNvPr id="5" name="Text Placeholder 4">
            <a:extLst>
              <a:ext uri="{FF2B5EF4-FFF2-40B4-BE49-F238E27FC236}">
                <a16:creationId xmlns:a16="http://schemas.microsoft.com/office/drawing/2014/main" id="{8B319D0D-A9ED-9DFC-DAE5-B1B2ED67BD11}"/>
              </a:ext>
            </a:extLst>
          </p:cNvPr>
          <p:cNvSpPr>
            <a:spLocks noGrp="1"/>
          </p:cNvSpPr>
          <p:nvPr>
            <p:ph type="body" sz="quarter" idx="19"/>
          </p:nvPr>
        </p:nvSpPr>
        <p:spPr/>
        <p:txBody>
          <a:bodyPr/>
          <a:lstStyle/>
          <a:p>
            <a:r>
              <a:rPr lang="en-GB"/>
              <a:t>Note: Excess savings calculated as the accumulated difference between actual personal savings and the trend implied by data for the 48 months leading up to the first month of each recession as defined by the National Bureau of Economic Research. For simplicity, the two recessions in the early 1980s are combined. </a:t>
            </a:r>
          </a:p>
          <a:p>
            <a:r>
              <a:rPr lang="en-GB"/>
              <a:t>Source: Fidelity International, FRBSF staff calculations, BEA, September 2023.</a:t>
            </a:r>
            <a:endParaRPr lang="en-GB">
              <a:cs typeface="Arial"/>
            </a:endParaRPr>
          </a:p>
        </p:txBody>
      </p:sp>
      <p:sp>
        <p:nvSpPr>
          <p:cNvPr id="6" name="Text Placeholder 5">
            <a:extLst>
              <a:ext uri="{FF2B5EF4-FFF2-40B4-BE49-F238E27FC236}">
                <a16:creationId xmlns:a16="http://schemas.microsoft.com/office/drawing/2014/main" id="{292EFFE7-A347-E76E-0826-FF36C0C26B73}"/>
              </a:ext>
            </a:extLst>
          </p:cNvPr>
          <p:cNvSpPr>
            <a:spLocks noGrp="1"/>
          </p:cNvSpPr>
          <p:nvPr>
            <p:ph type="body" sz="quarter" idx="23"/>
          </p:nvPr>
        </p:nvSpPr>
        <p:spPr/>
        <p:txBody>
          <a:bodyPr/>
          <a:lstStyle/>
          <a:p>
            <a:r>
              <a:rPr lang="en-GB"/>
              <a:t>The prospect of slowing consumer activity bodes ill </a:t>
            </a:r>
          </a:p>
        </p:txBody>
      </p:sp>
      <p:graphicFrame>
        <p:nvGraphicFramePr>
          <p:cNvPr id="8" name="Chart 7">
            <a:extLst>
              <a:ext uri="{FF2B5EF4-FFF2-40B4-BE49-F238E27FC236}">
                <a16:creationId xmlns:a16="http://schemas.microsoft.com/office/drawing/2014/main" id="{251CDF04-77AA-42FA-8C21-EA99A32BDD16}"/>
              </a:ext>
            </a:extLst>
          </p:cNvPr>
          <p:cNvGraphicFramePr>
            <a:graphicFrameLocks/>
          </p:cNvGraphicFramePr>
          <p:nvPr>
            <p:extLst>
              <p:ext uri="{D42A27DB-BD31-4B8C-83A1-F6EECF244321}">
                <p14:modId xmlns:p14="http://schemas.microsoft.com/office/powerpoint/2010/main" val="1607316453"/>
              </p:ext>
            </p:extLst>
          </p:nvPr>
        </p:nvGraphicFramePr>
        <p:xfrm>
          <a:off x="479872" y="1612774"/>
          <a:ext cx="5507911" cy="41328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5">
            <a:extLst>
              <a:ext uri="{FF2B5EF4-FFF2-40B4-BE49-F238E27FC236}">
                <a16:creationId xmlns:a16="http://schemas.microsoft.com/office/drawing/2014/main" id="{BE996A4B-97D3-54BB-785A-5983839BB330}"/>
              </a:ext>
            </a:extLst>
          </p:cNvPr>
          <p:cNvSpPr txBox="1">
            <a:spLocks/>
          </p:cNvSpPr>
          <p:nvPr/>
        </p:nvSpPr>
        <p:spPr>
          <a:xfrm>
            <a:off x="479872" y="1290579"/>
            <a:ext cx="5471912" cy="215444"/>
          </a:xfrm>
          <a:prstGeom prst="rect">
            <a:avLst/>
          </a:prstGeom>
        </p:spPr>
        <p:txBody>
          <a:bodyPr vert="horz" lIns="0" tIns="0" rIns="0" bIns="0" rtlCol="0" anchor="t">
            <a:spAutoFit/>
          </a:bodyPr>
          <a:lstStyle>
            <a:lvl1pPr marL="0" indent="0" algn="l" defTabSz="914400" rtl="0" eaLnBrk="1" latinLnBrk="0" hangingPunct="1">
              <a:lnSpc>
                <a:spcPct val="100000"/>
              </a:lnSpc>
              <a:spcBef>
                <a:spcPts val="300"/>
              </a:spcBef>
              <a:spcAft>
                <a:spcPts val="300"/>
              </a:spcAft>
              <a:buClr>
                <a:srgbClr val="006193"/>
              </a:buClr>
              <a:buFont typeface="Wingdings" panose="05000000000000000000" pitchFamily="2" charset="2"/>
              <a:buNone/>
              <a:defRPr sz="1800" kern="1200">
                <a:solidFill>
                  <a:schemeClr val="tx2"/>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spcBef>
                <a:spcPts val="0"/>
              </a:spcBef>
              <a:spcAft>
                <a:spcPts val="0"/>
              </a:spcAft>
            </a:pPr>
            <a:r>
              <a:rPr lang="en-GB" sz="1400" b="1">
                <a:solidFill>
                  <a:schemeClr val="tx1"/>
                </a:solidFill>
                <a:latin typeface="Arial" panose="020B0604020202020204" pitchFamily="34" charset="0"/>
              </a:rPr>
              <a:t>Aggregate excess savings following onset of recessions</a:t>
            </a:r>
          </a:p>
        </p:txBody>
      </p:sp>
      <p:sp>
        <p:nvSpPr>
          <p:cNvPr id="9" name="Text Placeholder 5">
            <a:extLst>
              <a:ext uri="{FF2B5EF4-FFF2-40B4-BE49-F238E27FC236}">
                <a16:creationId xmlns:a16="http://schemas.microsoft.com/office/drawing/2014/main" id="{3BB85349-1AAC-C546-797F-D101A7845047}"/>
              </a:ext>
            </a:extLst>
          </p:cNvPr>
          <p:cNvSpPr txBox="1">
            <a:spLocks/>
          </p:cNvSpPr>
          <p:nvPr/>
        </p:nvSpPr>
        <p:spPr>
          <a:xfrm>
            <a:off x="6239780" y="1290579"/>
            <a:ext cx="5471912" cy="215444"/>
          </a:xfrm>
          <a:prstGeom prst="rect">
            <a:avLst/>
          </a:prstGeom>
        </p:spPr>
        <p:txBody>
          <a:bodyPr vert="horz" lIns="0" tIns="0" rIns="0" bIns="0" rtlCol="0" anchor="t">
            <a:spAutoFit/>
          </a:bodyPr>
          <a:lstStyle>
            <a:lvl1pPr marL="0" indent="0" algn="l" defTabSz="914400" rtl="0" eaLnBrk="1" latinLnBrk="0" hangingPunct="1">
              <a:lnSpc>
                <a:spcPct val="100000"/>
              </a:lnSpc>
              <a:spcBef>
                <a:spcPts val="300"/>
              </a:spcBef>
              <a:spcAft>
                <a:spcPts val="300"/>
              </a:spcAft>
              <a:buClr>
                <a:srgbClr val="006193"/>
              </a:buClr>
              <a:buFont typeface="Wingdings" panose="05000000000000000000" pitchFamily="2" charset="2"/>
              <a:buNone/>
              <a:defRPr sz="1800" kern="1200">
                <a:solidFill>
                  <a:schemeClr val="tx2"/>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spcBef>
                <a:spcPts val="0"/>
              </a:spcBef>
              <a:spcAft>
                <a:spcPts val="0"/>
              </a:spcAft>
            </a:pPr>
            <a:r>
              <a:rPr lang="en-GB" sz="1400" b="1">
                <a:solidFill>
                  <a:schemeClr val="tx1"/>
                </a:solidFill>
                <a:latin typeface="Arial" panose="020B0604020202020204" pitchFamily="34" charset="0"/>
              </a:rPr>
              <a:t>Aggregate personal savings versus the pre-pandemic trend</a:t>
            </a:r>
          </a:p>
        </p:txBody>
      </p:sp>
      <p:graphicFrame>
        <p:nvGraphicFramePr>
          <p:cNvPr id="13" name="Chart 12">
            <a:extLst>
              <a:ext uri="{FF2B5EF4-FFF2-40B4-BE49-F238E27FC236}">
                <a16:creationId xmlns:a16="http://schemas.microsoft.com/office/drawing/2014/main" id="{DEF57D3B-8C82-4F42-9C97-FC72A43FF84E}"/>
              </a:ext>
            </a:extLst>
          </p:cNvPr>
          <p:cNvGraphicFramePr>
            <a:graphicFrameLocks/>
          </p:cNvGraphicFramePr>
          <p:nvPr>
            <p:extLst>
              <p:ext uri="{D42A27DB-BD31-4B8C-83A1-F6EECF244321}">
                <p14:modId xmlns:p14="http://schemas.microsoft.com/office/powerpoint/2010/main" val="1285671780"/>
              </p:ext>
            </p:extLst>
          </p:nvPr>
        </p:nvGraphicFramePr>
        <p:xfrm>
          <a:off x="6239780" y="1612774"/>
          <a:ext cx="5507911" cy="41399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915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A60B7-8D2E-6F51-F2C0-1FD33DB0A0F3}"/>
              </a:ext>
            </a:extLst>
          </p:cNvPr>
          <p:cNvSpPr>
            <a:spLocks noGrp="1"/>
          </p:cNvSpPr>
          <p:nvPr>
            <p:ph type="dt" sz="half" idx="17"/>
          </p:nvPr>
        </p:nvSpPr>
        <p:spPr/>
        <p:txBody>
          <a:bodyPr/>
          <a:lstStyle/>
          <a:p>
            <a:fld id="{46DB9A6D-AAF2-4D85-9590-A28779EED1E4}" type="datetime6">
              <a:rPr lang="en-GB" smtClean="0"/>
              <a:t>November 23</a:t>
            </a:fld>
            <a:endParaRPr lang="en-GB"/>
          </a:p>
        </p:txBody>
      </p:sp>
      <p:sp>
        <p:nvSpPr>
          <p:cNvPr id="3" name="Footer Placeholder 2">
            <a:extLst>
              <a:ext uri="{FF2B5EF4-FFF2-40B4-BE49-F238E27FC236}">
                <a16:creationId xmlns:a16="http://schemas.microsoft.com/office/drawing/2014/main" id="{3AAD8E30-90E6-1BB1-4389-873EC4DEF64C}"/>
              </a:ext>
            </a:extLst>
          </p:cNvPr>
          <p:cNvSpPr>
            <a:spLocks noGrp="1"/>
          </p:cNvSpPr>
          <p:nvPr>
            <p:ph type="ftr" sz="quarter" idx="18"/>
          </p:nvPr>
        </p:nvSpPr>
        <p:spPr/>
        <p:txBody>
          <a:bodyPr/>
          <a:lstStyle/>
          <a:p>
            <a:endParaRPr lang="en-GB"/>
          </a:p>
        </p:txBody>
      </p:sp>
      <p:sp>
        <p:nvSpPr>
          <p:cNvPr id="4" name="Title 3">
            <a:extLst>
              <a:ext uri="{FF2B5EF4-FFF2-40B4-BE49-F238E27FC236}">
                <a16:creationId xmlns:a16="http://schemas.microsoft.com/office/drawing/2014/main" id="{62E69DA1-2FC3-E33F-DD39-14862763A770}"/>
              </a:ext>
            </a:extLst>
          </p:cNvPr>
          <p:cNvSpPr>
            <a:spLocks noGrp="1"/>
          </p:cNvSpPr>
          <p:nvPr>
            <p:ph type="title"/>
          </p:nvPr>
        </p:nvSpPr>
        <p:spPr/>
        <p:txBody>
          <a:bodyPr/>
          <a:lstStyle/>
          <a:p>
            <a:r>
              <a:rPr lang="en-GB"/>
              <a:t>Our labour market tightness index is finally showing signs of easing</a:t>
            </a:r>
          </a:p>
        </p:txBody>
      </p:sp>
      <p:sp>
        <p:nvSpPr>
          <p:cNvPr id="5" name="Text Placeholder 4">
            <a:extLst>
              <a:ext uri="{FF2B5EF4-FFF2-40B4-BE49-F238E27FC236}">
                <a16:creationId xmlns:a16="http://schemas.microsoft.com/office/drawing/2014/main" id="{8B319D0D-A9ED-9DFC-DAE5-B1B2ED67BD11}"/>
              </a:ext>
            </a:extLst>
          </p:cNvPr>
          <p:cNvSpPr>
            <a:spLocks noGrp="1"/>
          </p:cNvSpPr>
          <p:nvPr>
            <p:ph type="body" sz="quarter" idx="19"/>
          </p:nvPr>
        </p:nvSpPr>
        <p:spPr/>
        <p:txBody>
          <a:bodyPr/>
          <a:lstStyle/>
          <a:p>
            <a:r>
              <a:rPr lang="en-GB"/>
              <a:t>Source: Fidelity International, FIL Global Macro Team calculations, Haver Analytics, October 2023.</a:t>
            </a:r>
          </a:p>
        </p:txBody>
      </p:sp>
      <p:sp>
        <p:nvSpPr>
          <p:cNvPr id="6" name="Text Placeholder 5">
            <a:extLst>
              <a:ext uri="{FF2B5EF4-FFF2-40B4-BE49-F238E27FC236}">
                <a16:creationId xmlns:a16="http://schemas.microsoft.com/office/drawing/2014/main" id="{292EFFE7-A347-E76E-0826-FF36C0C26B73}"/>
              </a:ext>
            </a:extLst>
          </p:cNvPr>
          <p:cNvSpPr>
            <a:spLocks noGrp="1"/>
          </p:cNvSpPr>
          <p:nvPr>
            <p:ph type="body" sz="quarter" idx="23"/>
          </p:nvPr>
        </p:nvSpPr>
        <p:spPr/>
        <p:txBody>
          <a:bodyPr/>
          <a:lstStyle/>
          <a:p>
            <a:r>
              <a:rPr lang="en-GB"/>
              <a:t>History shows recessions tend to follow the first dip</a:t>
            </a:r>
          </a:p>
        </p:txBody>
      </p:sp>
      <p:graphicFrame>
        <p:nvGraphicFramePr>
          <p:cNvPr id="9" name="Chart 8">
            <a:extLst>
              <a:ext uri="{FF2B5EF4-FFF2-40B4-BE49-F238E27FC236}">
                <a16:creationId xmlns:a16="http://schemas.microsoft.com/office/drawing/2014/main" id="{91FC4F93-EEBE-4849-A3C1-0AD0B9306678}"/>
              </a:ext>
            </a:extLst>
          </p:cNvPr>
          <p:cNvGraphicFramePr>
            <a:graphicFrameLocks/>
          </p:cNvGraphicFramePr>
          <p:nvPr>
            <p:extLst>
              <p:ext uri="{D42A27DB-BD31-4B8C-83A1-F6EECF244321}">
                <p14:modId xmlns:p14="http://schemas.microsoft.com/office/powerpoint/2010/main" val="3474055779"/>
              </p:ext>
            </p:extLst>
          </p:nvPr>
        </p:nvGraphicFramePr>
        <p:xfrm>
          <a:off x="283780" y="1376855"/>
          <a:ext cx="11592910" cy="4368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603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16FA4F-7667-A00A-A0E4-734C0DCAE3E7}"/>
              </a:ext>
            </a:extLst>
          </p:cNvPr>
          <p:cNvSpPr>
            <a:spLocks noGrp="1"/>
          </p:cNvSpPr>
          <p:nvPr>
            <p:ph type="title"/>
          </p:nvPr>
        </p:nvSpPr>
        <p:spPr>
          <a:xfrm>
            <a:off x="478799" y="410400"/>
            <a:ext cx="7361917" cy="306000"/>
          </a:xfrm>
        </p:spPr>
        <p:txBody>
          <a:bodyPr/>
          <a:lstStyle/>
          <a:p>
            <a:r>
              <a:rPr lang="en-GB"/>
              <a:t>Scenario 1: Cyclical recession – opportunity lingers</a:t>
            </a:r>
          </a:p>
        </p:txBody>
      </p:sp>
      <p:sp>
        <p:nvSpPr>
          <p:cNvPr id="5" name="Text Placeholder 4">
            <a:extLst>
              <a:ext uri="{FF2B5EF4-FFF2-40B4-BE49-F238E27FC236}">
                <a16:creationId xmlns:a16="http://schemas.microsoft.com/office/drawing/2014/main" id="{5ECE602D-17B4-1613-FE3C-6F30DD2E186D}"/>
              </a:ext>
            </a:extLst>
          </p:cNvPr>
          <p:cNvSpPr>
            <a:spLocks noGrp="1"/>
          </p:cNvSpPr>
          <p:nvPr>
            <p:ph type="body" sz="quarter" idx="19"/>
          </p:nvPr>
        </p:nvSpPr>
        <p:spPr/>
        <p:txBody>
          <a:bodyPr/>
          <a:lstStyle/>
          <a:p>
            <a:r>
              <a:rPr lang="en-GB" b="0" i="0">
                <a:solidFill>
                  <a:srgbClr val="20242B"/>
                </a:solidFill>
                <a:effectLst/>
                <a:latin typeface="Arial" panose="020B0604020202020204" pitchFamily="34" charset="0"/>
              </a:rPr>
              <a:t>Note: Inflation rate measured by US Core Personal Consumption Expenditures Price Index. Growth by US GDP per annum. </a:t>
            </a:r>
            <a:r>
              <a:rPr lang="en-GB" b="0" i="0">
                <a:solidFill>
                  <a:srgbClr val="333333"/>
                </a:solidFill>
                <a:effectLst/>
                <a:latin typeface="Arial" panose="020B0604020202020204" pitchFamily="34" charset="0"/>
              </a:rPr>
              <a:t>Source: Fidelity International, October 2023. </a:t>
            </a:r>
            <a:endParaRPr lang="en-GB">
              <a:latin typeface="Arial" panose="020B0604020202020204" pitchFamily="34" charset="0"/>
            </a:endParaRPr>
          </a:p>
        </p:txBody>
      </p:sp>
      <p:graphicFrame>
        <p:nvGraphicFramePr>
          <p:cNvPr id="11" name="Chart 10">
            <a:extLst>
              <a:ext uri="{FF2B5EF4-FFF2-40B4-BE49-F238E27FC236}">
                <a16:creationId xmlns:a16="http://schemas.microsoft.com/office/drawing/2014/main" id="{A7429852-B303-473C-B36A-CEB3E8E41648}"/>
              </a:ext>
            </a:extLst>
          </p:cNvPr>
          <p:cNvGraphicFramePr>
            <a:graphicFrameLocks/>
          </p:cNvGraphicFramePr>
          <p:nvPr>
            <p:extLst>
              <p:ext uri="{D42A27DB-BD31-4B8C-83A1-F6EECF244321}">
                <p14:modId xmlns:p14="http://schemas.microsoft.com/office/powerpoint/2010/main" val="3917251489"/>
              </p:ext>
            </p:extLst>
          </p:nvPr>
        </p:nvGraphicFramePr>
        <p:xfrm>
          <a:off x="479872" y="1612774"/>
          <a:ext cx="5507911" cy="413993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5">
            <a:extLst>
              <a:ext uri="{FF2B5EF4-FFF2-40B4-BE49-F238E27FC236}">
                <a16:creationId xmlns:a16="http://schemas.microsoft.com/office/drawing/2014/main" id="{FAB91F2E-5115-8C0C-4D83-A5B9032C91CD}"/>
              </a:ext>
            </a:extLst>
          </p:cNvPr>
          <p:cNvSpPr txBox="1">
            <a:spLocks/>
          </p:cNvSpPr>
          <p:nvPr/>
        </p:nvSpPr>
        <p:spPr>
          <a:xfrm>
            <a:off x="497871" y="1130884"/>
            <a:ext cx="5471912" cy="430887"/>
          </a:xfrm>
          <a:prstGeom prst="rect">
            <a:avLst/>
          </a:prstGeom>
        </p:spPr>
        <p:txBody>
          <a:bodyPr vert="horz" lIns="0" tIns="0" rIns="0" bIns="0" rtlCol="0" anchor="t">
            <a:spAutoFit/>
          </a:bodyPr>
          <a:lstStyle>
            <a:lvl1pPr marL="0" indent="0" algn="l" defTabSz="914400" rtl="0" eaLnBrk="1" latinLnBrk="0" hangingPunct="1">
              <a:lnSpc>
                <a:spcPct val="100000"/>
              </a:lnSpc>
              <a:spcBef>
                <a:spcPts val="300"/>
              </a:spcBef>
              <a:spcAft>
                <a:spcPts val="300"/>
              </a:spcAft>
              <a:buClr>
                <a:srgbClr val="006193"/>
              </a:buClr>
              <a:buFont typeface="Wingdings" panose="05000000000000000000" pitchFamily="2" charset="2"/>
              <a:buNone/>
              <a:defRPr sz="1800" kern="1200">
                <a:solidFill>
                  <a:schemeClr val="tx2"/>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spcBef>
                <a:spcPts val="0"/>
              </a:spcBef>
              <a:spcAft>
                <a:spcPts val="0"/>
              </a:spcAft>
            </a:pPr>
            <a:r>
              <a:rPr lang="en-GB" sz="1400" b="1">
                <a:solidFill>
                  <a:schemeClr val="tx1"/>
                </a:solidFill>
                <a:latin typeface="Arial" panose="020B0604020202020204" pitchFamily="34" charset="0"/>
              </a:rPr>
              <a:t>Recession means inflation falls back to target – rates come down after labour market cracks </a:t>
            </a:r>
          </a:p>
        </p:txBody>
      </p:sp>
      <p:sp>
        <p:nvSpPr>
          <p:cNvPr id="14" name="Text Placeholder 13">
            <a:extLst>
              <a:ext uri="{FF2B5EF4-FFF2-40B4-BE49-F238E27FC236}">
                <a16:creationId xmlns:a16="http://schemas.microsoft.com/office/drawing/2014/main" id="{3D2FAEC2-1398-2175-CEB2-A7102510C4DE}"/>
              </a:ext>
            </a:extLst>
          </p:cNvPr>
          <p:cNvSpPr>
            <a:spLocks noGrp="1"/>
          </p:cNvSpPr>
          <p:nvPr>
            <p:ph type="body" sz="quarter" idx="23"/>
          </p:nvPr>
        </p:nvSpPr>
        <p:spPr/>
        <p:txBody>
          <a:bodyPr/>
          <a:lstStyle/>
          <a:p>
            <a:r>
              <a:rPr lang="en-GB"/>
              <a:t>Core view  60% probability </a:t>
            </a:r>
          </a:p>
        </p:txBody>
      </p:sp>
      <p:grpSp>
        <p:nvGrpSpPr>
          <p:cNvPr id="10" name="Group 9">
            <a:extLst>
              <a:ext uri="{FF2B5EF4-FFF2-40B4-BE49-F238E27FC236}">
                <a16:creationId xmlns:a16="http://schemas.microsoft.com/office/drawing/2014/main" id="{60F7941E-88B7-D48A-3F31-8A0560A969CB}"/>
              </a:ext>
            </a:extLst>
          </p:cNvPr>
          <p:cNvGrpSpPr/>
          <p:nvPr/>
        </p:nvGrpSpPr>
        <p:grpSpPr>
          <a:xfrm>
            <a:off x="6263845" y="1409008"/>
            <a:ext cx="5491901" cy="4478433"/>
            <a:chOff x="6263845" y="1409008"/>
            <a:chExt cx="5491901" cy="4478433"/>
          </a:xfrm>
        </p:grpSpPr>
        <p:sp>
          <p:nvSpPr>
            <p:cNvPr id="90" name="Rectangle 89">
              <a:extLst>
                <a:ext uri="{FF2B5EF4-FFF2-40B4-BE49-F238E27FC236}">
                  <a16:creationId xmlns:a16="http://schemas.microsoft.com/office/drawing/2014/main" id="{69DA2386-BB7B-98DC-EAF0-00F0E42DB729}"/>
                </a:ext>
              </a:extLst>
            </p:cNvPr>
            <p:cNvSpPr/>
            <p:nvPr/>
          </p:nvSpPr>
          <p:spPr>
            <a:xfrm>
              <a:off x="8581949" y="5682178"/>
              <a:ext cx="1220740" cy="2052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a:solidFill>
                    <a:srgbClr val="515B6B"/>
                  </a:solidFill>
                </a:rPr>
                <a:t>Growth </a:t>
              </a:r>
            </a:p>
          </p:txBody>
        </p:sp>
        <p:cxnSp>
          <p:nvCxnSpPr>
            <p:cNvPr id="91" name="Straight Arrow Connector 90">
              <a:extLst>
                <a:ext uri="{FF2B5EF4-FFF2-40B4-BE49-F238E27FC236}">
                  <a16:creationId xmlns:a16="http://schemas.microsoft.com/office/drawing/2014/main" id="{3480381F-E2E6-9352-92B2-DB842800BD0C}"/>
                </a:ext>
              </a:extLst>
            </p:cNvPr>
            <p:cNvCxnSpPr>
              <a:cxnSpLocks/>
            </p:cNvCxnSpPr>
            <p:nvPr/>
          </p:nvCxnSpPr>
          <p:spPr>
            <a:xfrm>
              <a:off x="9776070" y="5805659"/>
              <a:ext cx="1711736" cy="0"/>
            </a:xfrm>
            <a:prstGeom prst="straightConnector1">
              <a:avLst/>
            </a:prstGeom>
            <a:ln w="9525">
              <a:solidFill>
                <a:srgbClr val="338808"/>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4888A25-2AA4-6A75-63B8-5894C197A10C}"/>
                </a:ext>
              </a:extLst>
            </p:cNvPr>
            <p:cNvCxnSpPr>
              <a:cxnSpLocks/>
            </p:cNvCxnSpPr>
            <p:nvPr/>
          </p:nvCxnSpPr>
          <p:spPr>
            <a:xfrm flipH="1">
              <a:off x="6896147" y="5811322"/>
              <a:ext cx="1646196" cy="0"/>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C8B8A2E0-EE45-5CF9-E39D-BBAC466B627E}"/>
                </a:ext>
              </a:extLst>
            </p:cNvPr>
            <p:cNvSpPr/>
            <p:nvPr/>
          </p:nvSpPr>
          <p:spPr>
            <a:xfrm rot="16200000">
              <a:off x="5457097" y="3177720"/>
              <a:ext cx="1756178" cy="14268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noProof="0">
                  <a:solidFill>
                    <a:srgbClr val="515B6B"/>
                  </a:solidFill>
                </a:rPr>
                <a:t>Inflation </a:t>
              </a:r>
              <a:r>
                <a:rPr lang="en-GB" sz="1200" b="1">
                  <a:solidFill>
                    <a:srgbClr val="515B6B"/>
                  </a:solidFill>
                </a:rPr>
                <a:t>rate</a:t>
              </a:r>
              <a:r>
                <a:rPr lang="en-GB" sz="1200" b="1" noProof="0">
                  <a:solidFill>
                    <a:srgbClr val="515B6B"/>
                  </a:solidFill>
                </a:rPr>
                <a:t> </a:t>
              </a:r>
            </a:p>
          </p:txBody>
        </p:sp>
        <p:cxnSp>
          <p:nvCxnSpPr>
            <p:cNvPr id="94" name="Straight Arrow Connector 93">
              <a:extLst>
                <a:ext uri="{FF2B5EF4-FFF2-40B4-BE49-F238E27FC236}">
                  <a16:creationId xmlns:a16="http://schemas.microsoft.com/office/drawing/2014/main" id="{79E921CD-4730-5669-6672-68AA7C666BBD}"/>
                </a:ext>
              </a:extLst>
            </p:cNvPr>
            <p:cNvCxnSpPr>
              <a:cxnSpLocks/>
            </p:cNvCxnSpPr>
            <p:nvPr/>
          </p:nvCxnSpPr>
          <p:spPr>
            <a:xfrm flipV="1">
              <a:off x="6354642" y="1505169"/>
              <a:ext cx="0" cy="1184458"/>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474BDE1-7B84-F7BD-49D7-60570D4FA6D5}"/>
                </a:ext>
              </a:extLst>
            </p:cNvPr>
            <p:cNvCxnSpPr>
              <a:cxnSpLocks/>
            </p:cNvCxnSpPr>
            <p:nvPr/>
          </p:nvCxnSpPr>
          <p:spPr>
            <a:xfrm>
              <a:off x="6335186" y="3887483"/>
              <a:ext cx="0" cy="1269147"/>
            </a:xfrm>
            <a:prstGeom prst="straightConnector1">
              <a:avLst/>
            </a:prstGeom>
            <a:ln w="12700">
              <a:solidFill>
                <a:srgbClr val="338808"/>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2E55BABF-4E78-E259-5FE9-C50C0E95DF3B}"/>
                </a:ext>
              </a:extLst>
            </p:cNvPr>
            <p:cNvSpPr>
              <a:spLocks noChangeAspect="1"/>
            </p:cNvSpPr>
            <p:nvPr/>
          </p:nvSpPr>
          <p:spPr>
            <a:xfrm>
              <a:off x="6816520" y="1409008"/>
              <a:ext cx="4751598" cy="3860141"/>
            </a:xfrm>
            <a:prstGeom prst="rect">
              <a:avLst/>
            </a:prstGeom>
            <a:solidFill>
              <a:srgbClr val="F7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F76AE34-0C10-8BFE-4E43-7C70EB855720}"/>
                </a:ext>
              </a:extLst>
            </p:cNvPr>
            <p:cNvSpPr>
              <a:spLocks noChangeAspect="1"/>
            </p:cNvSpPr>
            <p:nvPr/>
          </p:nvSpPr>
          <p:spPr>
            <a:xfrm>
              <a:off x="6896147" y="3401168"/>
              <a:ext cx="1831350" cy="1745673"/>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TextBox 97">
              <a:extLst>
                <a:ext uri="{FF2B5EF4-FFF2-40B4-BE49-F238E27FC236}">
                  <a16:creationId xmlns:a16="http://schemas.microsoft.com/office/drawing/2014/main" id="{4CF1C1C5-0C61-DA3B-B954-905E094BD09F}"/>
                </a:ext>
              </a:extLst>
            </p:cNvPr>
            <p:cNvSpPr txBox="1"/>
            <p:nvPr/>
          </p:nvSpPr>
          <p:spPr>
            <a:xfrm>
              <a:off x="6998342" y="4156450"/>
              <a:ext cx="1675473" cy="338554"/>
            </a:xfrm>
            <a:prstGeom prst="rect">
              <a:avLst/>
            </a:prstGeom>
            <a:noFill/>
          </p:spPr>
          <p:txBody>
            <a:bodyPr wrap="square" anchor="ctr">
              <a:spAutoFit/>
            </a:bodyPr>
            <a:lstStyle/>
            <a:p>
              <a:pPr algn="ctr"/>
              <a:r>
                <a:rPr lang="en-GB" sz="1600" b="1" noProof="0">
                  <a:solidFill>
                    <a:srgbClr val="515B6B"/>
                  </a:solidFill>
                </a:rPr>
                <a:t>Recession</a:t>
              </a:r>
              <a:endParaRPr lang="en-US" sz="1600">
                <a:solidFill>
                  <a:srgbClr val="515B6B"/>
                </a:solidFill>
              </a:endParaRPr>
            </a:p>
          </p:txBody>
        </p:sp>
        <p:grpSp>
          <p:nvGrpSpPr>
            <p:cNvPr id="2" name="Group 1">
              <a:extLst>
                <a:ext uri="{FF2B5EF4-FFF2-40B4-BE49-F238E27FC236}">
                  <a16:creationId xmlns:a16="http://schemas.microsoft.com/office/drawing/2014/main" id="{44A185BC-24F9-E81D-9A53-F88F6C0A6D7E}"/>
                </a:ext>
              </a:extLst>
            </p:cNvPr>
            <p:cNvGrpSpPr/>
            <p:nvPr/>
          </p:nvGrpSpPr>
          <p:grpSpPr>
            <a:xfrm>
              <a:off x="8829692" y="1505169"/>
              <a:ext cx="2658115" cy="3651461"/>
              <a:chOff x="9368548" y="1505169"/>
              <a:chExt cx="2427030" cy="3651461"/>
            </a:xfrm>
          </p:grpSpPr>
          <p:sp>
            <p:nvSpPr>
              <p:cNvPr id="99" name="Rectangle 98">
                <a:extLst>
                  <a:ext uri="{FF2B5EF4-FFF2-40B4-BE49-F238E27FC236}">
                    <a16:creationId xmlns:a16="http://schemas.microsoft.com/office/drawing/2014/main" id="{37F9DEED-66E3-3209-C65A-688CD50230FE}"/>
                  </a:ext>
                </a:extLst>
              </p:cNvPr>
              <p:cNvSpPr>
                <a:spLocks noChangeAspect="1"/>
              </p:cNvSpPr>
              <p:nvPr/>
            </p:nvSpPr>
            <p:spPr>
              <a:xfrm>
                <a:off x="9368548" y="1505169"/>
                <a:ext cx="2427030" cy="1780453"/>
              </a:xfrm>
              <a:prstGeom prst="rect">
                <a:avLst/>
              </a:prstGeom>
              <a:noFill/>
              <a:ln w="19050">
                <a:solidFill>
                  <a:srgbClr val="D9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TextBox 99">
                <a:extLst>
                  <a:ext uri="{FF2B5EF4-FFF2-40B4-BE49-F238E27FC236}">
                    <a16:creationId xmlns:a16="http://schemas.microsoft.com/office/drawing/2014/main" id="{CFA53B85-0198-C044-DA33-761180330C15}"/>
                  </a:ext>
                </a:extLst>
              </p:cNvPr>
              <p:cNvSpPr txBox="1"/>
              <p:nvPr/>
            </p:nvSpPr>
            <p:spPr>
              <a:xfrm>
                <a:off x="10059947" y="2279420"/>
                <a:ext cx="1044230" cy="338554"/>
              </a:xfrm>
              <a:prstGeom prst="rect">
                <a:avLst/>
              </a:prstGeom>
              <a:noFill/>
            </p:spPr>
            <p:txBody>
              <a:bodyPr wrap="square" anchor="ctr">
                <a:spAutoFit/>
              </a:bodyPr>
              <a:lstStyle/>
              <a:p>
                <a:pPr algn="ctr"/>
                <a:r>
                  <a:rPr lang="en-GB" sz="1600" b="1" noProof="0">
                    <a:solidFill>
                      <a:srgbClr val="515B6B"/>
                    </a:solidFill>
                  </a:rPr>
                  <a:t>Inflation</a:t>
                </a:r>
                <a:endParaRPr lang="en-US" sz="1600">
                  <a:solidFill>
                    <a:srgbClr val="515B6B"/>
                  </a:solidFill>
                </a:endParaRPr>
              </a:p>
            </p:txBody>
          </p:sp>
          <p:sp>
            <p:nvSpPr>
              <p:cNvPr id="101" name="Rectangle 100">
                <a:extLst>
                  <a:ext uri="{FF2B5EF4-FFF2-40B4-BE49-F238E27FC236}">
                    <a16:creationId xmlns:a16="http://schemas.microsoft.com/office/drawing/2014/main" id="{ACA3E308-239C-309F-141E-5F85B188118C}"/>
                  </a:ext>
                </a:extLst>
              </p:cNvPr>
              <p:cNvSpPr>
                <a:spLocks noChangeAspect="1"/>
              </p:cNvSpPr>
              <p:nvPr/>
            </p:nvSpPr>
            <p:spPr>
              <a:xfrm>
                <a:off x="9369854" y="3401168"/>
                <a:ext cx="1196407" cy="1755462"/>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 name="TextBox 101">
                <a:extLst>
                  <a:ext uri="{FF2B5EF4-FFF2-40B4-BE49-F238E27FC236}">
                    <a16:creationId xmlns:a16="http://schemas.microsoft.com/office/drawing/2014/main" id="{1362678C-1E49-22DB-1934-9185468C26B4}"/>
                  </a:ext>
                </a:extLst>
              </p:cNvPr>
              <p:cNvSpPr txBox="1"/>
              <p:nvPr/>
            </p:nvSpPr>
            <p:spPr>
              <a:xfrm>
                <a:off x="9374329" y="4033775"/>
                <a:ext cx="1187458" cy="584775"/>
              </a:xfrm>
              <a:prstGeom prst="rect">
                <a:avLst/>
              </a:prstGeom>
              <a:noFill/>
            </p:spPr>
            <p:txBody>
              <a:bodyPr wrap="square" anchor="ctr">
                <a:spAutoFit/>
              </a:bodyPr>
              <a:lstStyle/>
              <a:p>
                <a:pPr algn="ctr"/>
                <a:r>
                  <a:rPr lang="en-GB" sz="1600" b="1">
                    <a:solidFill>
                      <a:srgbClr val="515B6B"/>
                    </a:solidFill>
                  </a:rPr>
                  <a:t>Soft landing</a:t>
                </a:r>
                <a:endParaRPr lang="en-US" sz="1600">
                  <a:solidFill>
                    <a:srgbClr val="515B6B"/>
                  </a:solidFill>
                </a:endParaRPr>
              </a:p>
            </p:txBody>
          </p:sp>
          <p:sp>
            <p:nvSpPr>
              <p:cNvPr id="103" name="Rectangle 102">
                <a:extLst>
                  <a:ext uri="{FF2B5EF4-FFF2-40B4-BE49-F238E27FC236}">
                    <a16:creationId xmlns:a16="http://schemas.microsoft.com/office/drawing/2014/main" id="{01676DFC-2BCF-D0C3-4679-4F4D52694AE2}"/>
                  </a:ext>
                </a:extLst>
              </p:cNvPr>
              <p:cNvSpPr>
                <a:spLocks noChangeAspect="1"/>
              </p:cNvSpPr>
              <p:nvPr/>
            </p:nvSpPr>
            <p:spPr>
              <a:xfrm>
                <a:off x="10640617" y="3401168"/>
                <a:ext cx="1154960" cy="1755462"/>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4" name="TextBox 103">
              <a:extLst>
                <a:ext uri="{FF2B5EF4-FFF2-40B4-BE49-F238E27FC236}">
                  <a16:creationId xmlns:a16="http://schemas.microsoft.com/office/drawing/2014/main" id="{807FFC1A-256D-66ED-0295-B09374C3D0D1}"/>
                </a:ext>
              </a:extLst>
            </p:cNvPr>
            <p:cNvSpPr txBox="1"/>
            <p:nvPr/>
          </p:nvSpPr>
          <p:spPr>
            <a:xfrm>
              <a:off x="10199673" y="4156885"/>
              <a:ext cx="1310321" cy="338554"/>
            </a:xfrm>
            <a:prstGeom prst="rect">
              <a:avLst/>
            </a:prstGeom>
            <a:noFill/>
          </p:spPr>
          <p:txBody>
            <a:bodyPr wrap="square" anchor="ctr">
              <a:spAutoFit/>
            </a:bodyPr>
            <a:lstStyle/>
            <a:p>
              <a:pPr algn="ctr"/>
              <a:r>
                <a:rPr lang="en-GB" sz="1600" b="1">
                  <a:solidFill>
                    <a:srgbClr val="515B6B"/>
                  </a:solidFill>
                </a:rPr>
                <a:t>Reflation</a:t>
              </a:r>
              <a:endParaRPr lang="en-US" sz="1600">
                <a:solidFill>
                  <a:srgbClr val="515B6B"/>
                </a:solidFill>
              </a:endParaRPr>
            </a:p>
          </p:txBody>
        </p:sp>
        <p:sp>
          <p:nvSpPr>
            <p:cNvPr id="106" name="Rectangle 105">
              <a:extLst>
                <a:ext uri="{FF2B5EF4-FFF2-40B4-BE49-F238E27FC236}">
                  <a16:creationId xmlns:a16="http://schemas.microsoft.com/office/drawing/2014/main" id="{CCFC3D34-5A03-016C-7DB0-5FB38856F247}"/>
                </a:ext>
              </a:extLst>
            </p:cNvPr>
            <p:cNvSpPr>
              <a:spLocks noChangeAspect="1"/>
            </p:cNvSpPr>
            <p:nvPr/>
          </p:nvSpPr>
          <p:spPr>
            <a:xfrm>
              <a:off x="6896147" y="1505169"/>
              <a:ext cx="1831350" cy="1780453"/>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7" name="TextBox 106">
              <a:extLst>
                <a:ext uri="{FF2B5EF4-FFF2-40B4-BE49-F238E27FC236}">
                  <a16:creationId xmlns:a16="http://schemas.microsoft.com/office/drawing/2014/main" id="{7B10C689-FFFF-B06B-80D3-0F9EC6366157}"/>
                </a:ext>
              </a:extLst>
            </p:cNvPr>
            <p:cNvSpPr txBox="1"/>
            <p:nvPr/>
          </p:nvSpPr>
          <p:spPr>
            <a:xfrm>
              <a:off x="6887860" y="2279420"/>
              <a:ext cx="1839638" cy="338554"/>
            </a:xfrm>
            <a:prstGeom prst="rect">
              <a:avLst/>
            </a:prstGeom>
            <a:noFill/>
          </p:spPr>
          <p:txBody>
            <a:bodyPr wrap="square" anchor="ctr">
              <a:spAutoFit/>
            </a:bodyPr>
            <a:lstStyle/>
            <a:p>
              <a:pPr algn="ctr"/>
              <a:r>
                <a:rPr lang="en-GB" sz="1600" b="1" noProof="0">
                  <a:solidFill>
                    <a:srgbClr val="515B6B"/>
                  </a:solidFill>
                </a:rPr>
                <a:t>Stagflation</a:t>
              </a:r>
              <a:endParaRPr lang="en-US" sz="1600">
                <a:solidFill>
                  <a:srgbClr val="515B6B"/>
                </a:solidFill>
              </a:endParaRPr>
            </a:p>
          </p:txBody>
        </p:sp>
        <p:sp>
          <p:nvSpPr>
            <p:cNvPr id="108" name="TextBox 107">
              <a:extLst>
                <a:ext uri="{FF2B5EF4-FFF2-40B4-BE49-F238E27FC236}">
                  <a16:creationId xmlns:a16="http://schemas.microsoft.com/office/drawing/2014/main" id="{C5231410-CB24-2B77-5B3A-CBFF10D034E2}"/>
                </a:ext>
              </a:extLst>
            </p:cNvPr>
            <p:cNvSpPr txBox="1"/>
            <p:nvPr/>
          </p:nvSpPr>
          <p:spPr>
            <a:xfrm>
              <a:off x="8542343" y="5323677"/>
              <a:ext cx="483835" cy="307778"/>
            </a:xfrm>
            <a:prstGeom prst="rect">
              <a:avLst/>
            </a:prstGeom>
            <a:noFill/>
          </p:spPr>
          <p:txBody>
            <a:bodyPr wrap="square">
              <a:spAutoFit/>
            </a:bodyPr>
            <a:lstStyle/>
            <a:p>
              <a:pPr algn="ctr"/>
              <a:r>
                <a:rPr lang="en-GB" sz="1400">
                  <a:solidFill>
                    <a:srgbClr val="515B6B"/>
                  </a:solidFill>
                </a:rPr>
                <a:t>0%</a:t>
              </a:r>
              <a:endParaRPr lang="en-US" sz="1400">
                <a:solidFill>
                  <a:srgbClr val="515B6B"/>
                </a:solidFill>
              </a:endParaRPr>
            </a:p>
          </p:txBody>
        </p:sp>
        <p:sp>
          <p:nvSpPr>
            <p:cNvPr id="109" name="TextBox 108">
              <a:extLst>
                <a:ext uri="{FF2B5EF4-FFF2-40B4-BE49-F238E27FC236}">
                  <a16:creationId xmlns:a16="http://schemas.microsoft.com/office/drawing/2014/main" id="{4221C76A-1B25-6C84-2279-1D120265B4AA}"/>
                </a:ext>
              </a:extLst>
            </p:cNvPr>
            <p:cNvSpPr txBox="1"/>
            <p:nvPr/>
          </p:nvSpPr>
          <p:spPr>
            <a:xfrm>
              <a:off x="7574692" y="5323677"/>
              <a:ext cx="654136" cy="307778"/>
            </a:xfrm>
            <a:prstGeom prst="rect">
              <a:avLst/>
            </a:prstGeom>
            <a:noFill/>
          </p:spPr>
          <p:txBody>
            <a:bodyPr wrap="square">
              <a:spAutoFit/>
            </a:bodyPr>
            <a:lstStyle/>
            <a:p>
              <a:pPr algn="ctr"/>
              <a:r>
                <a:rPr lang="en-GB" sz="1400">
                  <a:solidFill>
                    <a:srgbClr val="515B6B"/>
                  </a:solidFill>
                </a:rPr>
                <a:t>&lt;-2%</a:t>
              </a:r>
              <a:endParaRPr lang="en-US" sz="1400">
                <a:solidFill>
                  <a:srgbClr val="515B6B"/>
                </a:solidFill>
              </a:endParaRPr>
            </a:p>
          </p:txBody>
        </p:sp>
        <p:sp>
          <p:nvSpPr>
            <p:cNvPr id="110" name="TextBox 109">
              <a:extLst>
                <a:ext uri="{FF2B5EF4-FFF2-40B4-BE49-F238E27FC236}">
                  <a16:creationId xmlns:a16="http://schemas.microsoft.com/office/drawing/2014/main" id="{BCE82F05-C9FF-499F-6925-9953634EA1F0}"/>
                </a:ext>
              </a:extLst>
            </p:cNvPr>
            <p:cNvSpPr txBox="1"/>
            <p:nvPr/>
          </p:nvSpPr>
          <p:spPr>
            <a:xfrm>
              <a:off x="9468961" y="5323677"/>
              <a:ext cx="605789" cy="307778"/>
            </a:xfrm>
            <a:prstGeom prst="rect">
              <a:avLst/>
            </a:prstGeom>
            <a:noFill/>
          </p:spPr>
          <p:txBody>
            <a:bodyPr wrap="square">
              <a:spAutoFit/>
            </a:bodyPr>
            <a:lstStyle/>
            <a:p>
              <a:pPr algn="ctr"/>
              <a:r>
                <a:rPr lang="en-GB" sz="1400">
                  <a:solidFill>
                    <a:srgbClr val="515B6B"/>
                  </a:solidFill>
                </a:rPr>
                <a:t>&lt;1%</a:t>
              </a:r>
              <a:endParaRPr lang="en-US" sz="1400">
                <a:solidFill>
                  <a:srgbClr val="515B6B"/>
                </a:solidFill>
              </a:endParaRPr>
            </a:p>
          </p:txBody>
        </p:sp>
        <p:sp>
          <p:nvSpPr>
            <p:cNvPr id="111" name="TextBox 110">
              <a:extLst>
                <a:ext uri="{FF2B5EF4-FFF2-40B4-BE49-F238E27FC236}">
                  <a16:creationId xmlns:a16="http://schemas.microsoft.com/office/drawing/2014/main" id="{7C219A7C-093B-C4A9-1C65-68C980F41905}"/>
                </a:ext>
              </a:extLst>
            </p:cNvPr>
            <p:cNvSpPr txBox="1"/>
            <p:nvPr/>
          </p:nvSpPr>
          <p:spPr>
            <a:xfrm>
              <a:off x="10353019" y="5323677"/>
              <a:ext cx="441272" cy="301574"/>
            </a:xfrm>
            <a:prstGeom prst="rect">
              <a:avLst/>
            </a:prstGeom>
            <a:noFill/>
          </p:spPr>
          <p:txBody>
            <a:bodyPr wrap="square">
              <a:spAutoFit/>
            </a:bodyPr>
            <a:lstStyle/>
            <a:p>
              <a:pPr algn="ctr"/>
              <a:r>
                <a:rPr lang="en-GB" sz="1400">
                  <a:solidFill>
                    <a:srgbClr val="515B6B"/>
                  </a:solidFill>
                </a:rPr>
                <a:t>3%</a:t>
              </a:r>
              <a:endParaRPr lang="en-US" sz="1400">
                <a:solidFill>
                  <a:srgbClr val="515B6B"/>
                </a:solidFill>
              </a:endParaRPr>
            </a:p>
          </p:txBody>
        </p:sp>
        <p:sp>
          <p:nvSpPr>
            <p:cNvPr id="112" name="TextBox 111">
              <a:extLst>
                <a:ext uri="{FF2B5EF4-FFF2-40B4-BE49-F238E27FC236}">
                  <a16:creationId xmlns:a16="http://schemas.microsoft.com/office/drawing/2014/main" id="{CE683D2A-1A17-98AD-9796-233FFB4D67AE}"/>
                </a:ext>
              </a:extLst>
            </p:cNvPr>
            <p:cNvSpPr txBox="1"/>
            <p:nvPr/>
          </p:nvSpPr>
          <p:spPr>
            <a:xfrm>
              <a:off x="11149957" y="5323677"/>
              <a:ext cx="605789" cy="307778"/>
            </a:xfrm>
            <a:prstGeom prst="rect">
              <a:avLst/>
            </a:prstGeom>
            <a:noFill/>
          </p:spPr>
          <p:txBody>
            <a:bodyPr wrap="square">
              <a:spAutoFit/>
            </a:bodyPr>
            <a:lstStyle/>
            <a:p>
              <a:pPr algn="ctr"/>
              <a:r>
                <a:rPr lang="en-GB" sz="1400">
                  <a:solidFill>
                    <a:srgbClr val="515B6B"/>
                  </a:solidFill>
                </a:rPr>
                <a:t>4%+</a:t>
              </a:r>
              <a:endParaRPr lang="en-US" sz="1400">
                <a:solidFill>
                  <a:srgbClr val="515B6B"/>
                </a:solidFill>
              </a:endParaRPr>
            </a:p>
          </p:txBody>
        </p:sp>
        <p:sp>
          <p:nvSpPr>
            <p:cNvPr id="113" name="TextBox 112">
              <a:extLst>
                <a:ext uri="{FF2B5EF4-FFF2-40B4-BE49-F238E27FC236}">
                  <a16:creationId xmlns:a16="http://schemas.microsoft.com/office/drawing/2014/main" id="{4BC60DEF-67D9-0891-CA39-552F96753692}"/>
                </a:ext>
              </a:extLst>
            </p:cNvPr>
            <p:cNvSpPr txBox="1"/>
            <p:nvPr/>
          </p:nvSpPr>
          <p:spPr>
            <a:xfrm>
              <a:off x="6311970" y="4929067"/>
              <a:ext cx="569991" cy="307777"/>
            </a:xfrm>
            <a:prstGeom prst="rect">
              <a:avLst/>
            </a:prstGeom>
            <a:noFill/>
          </p:spPr>
          <p:txBody>
            <a:bodyPr wrap="square">
              <a:spAutoFit/>
            </a:bodyPr>
            <a:lstStyle/>
            <a:p>
              <a:pPr algn="r"/>
              <a:r>
                <a:rPr lang="en-GB" sz="1400">
                  <a:solidFill>
                    <a:srgbClr val="515B6B"/>
                  </a:solidFill>
                </a:rPr>
                <a:t>&lt;0%</a:t>
              </a:r>
              <a:endParaRPr lang="en-US" sz="1400">
                <a:solidFill>
                  <a:srgbClr val="515B6B"/>
                </a:solidFill>
              </a:endParaRPr>
            </a:p>
          </p:txBody>
        </p:sp>
        <p:sp>
          <p:nvSpPr>
            <p:cNvPr id="114" name="TextBox 113">
              <a:extLst>
                <a:ext uri="{FF2B5EF4-FFF2-40B4-BE49-F238E27FC236}">
                  <a16:creationId xmlns:a16="http://schemas.microsoft.com/office/drawing/2014/main" id="{1A08E6FB-0826-63A4-AA59-6AFA9A5243B4}"/>
                </a:ext>
              </a:extLst>
            </p:cNvPr>
            <p:cNvSpPr txBox="1"/>
            <p:nvPr/>
          </p:nvSpPr>
          <p:spPr>
            <a:xfrm>
              <a:off x="6303949" y="3771067"/>
              <a:ext cx="569991" cy="307777"/>
            </a:xfrm>
            <a:prstGeom prst="rect">
              <a:avLst/>
            </a:prstGeom>
            <a:noFill/>
          </p:spPr>
          <p:txBody>
            <a:bodyPr wrap="square">
              <a:spAutoFit/>
            </a:bodyPr>
            <a:lstStyle/>
            <a:p>
              <a:pPr algn="r"/>
              <a:r>
                <a:rPr lang="en-GB" sz="1400">
                  <a:solidFill>
                    <a:srgbClr val="515B6B"/>
                  </a:solidFill>
                </a:rPr>
                <a:t>2%</a:t>
              </a:r>
              <a:endParaRPr lang="en-US" sz="1400">
                <a:solidFill>
                  <a:srgbClr val="515B6B"/>
                </a:solidFill>
              </a:endParaRPr>
            </a:p>
          </p:txBody>
        </p:sp>
        <p:sp>
          <p:nvSpPr>
            <p:cNvPr id="115" name="TextBox 114">
              <a:extLst>
                <a:ext uri="{FF2B5EF4-FFF2-40B4-BE49-F238E27FC236}">
                  <a16:creationId xmlns:a16="http://schemas.microsoft.com/office/drawing/2014/main" id="{FFEA7D12-36A7-CA5D-4D01-2CABDFF0E5C3}"/>
                </a:ext>
              </a:extLst>
            </p:cNvPr>
            <p:cNvSpPr txBox="1"/>
            <p:nvPr/>
          </p:nvSpPr>
          <p:spPr>
            <a:xfrm>
              <a:off x="6311970" y="2613067"/>
              <a:ext cx="569991" cy="307777"/>
            </a:xfrm>
            <a:prstGeom prst="rect">
              <a:avLst/>
            </a:prstGeom>
            <a:noFill/>
          </p:spPr>
          <p:txBody>
            <a:bodyPr wrap="square">
              <a:spAutoFit/>
            </a:bodyPr>
            <a:lstStyle/>
            <a:p>
              <a:pPr algn="r"/>
              <a:r>
                <a:rPr lang="en-GB" sz="1400">
                  <a:solidFill>
                    <a:srgbClr val="515B6B"/>
                  </a:solidFill>
                </a:rPr>
                <a:t>4%</a:t>
              </a:r>
              <a:endParaRPr lang="en-US" sz="1400">
                <a:solidFill>
                  <a:srgbClr val="515B6B"/>
                </a:solidFill>
              </a:endParaRPr>
            </a:p>
          </p:txBody>
        </p:sp>
        <p:sp>
          <p:nvSpPr>
            <p:cNvPr id="116" name="TextBox 115">
              <a:extLst>
                <a:ext uri="{FF2B5EF4-FFF2-40B4-BE49-F238E27FC236}">
                  <a16:creationId xmlns:a16="http://schemas.microsoft.com/office/drawing/2014/main" id="{05DBB02E-9209-5B05-8428-25FB35342B10}"/>
                </a:ext>
              </a:extLst>
            </p:cNvPr>
            <p:cNvSpPr txBox="1"/>
            <p:nvPr/>
          </p:nvSpPr>
          <p:spPr>
            <a:xfrm>
              <a:off x="6311970" y="1455067"/>
              <a:ext cx="569991" cy="307777"/>
            </a:xfrm>
            <a:prstGeom prst="rect">
              <a:avLst/>
            </a:prstGeom>
            <a:noFill/>
          </p:spPr>
          <p:txBody>
            <a:bodyPr wrap="square">
              <a:spAutoFit/>
            </a:bodyPr>
            <a:lstStyle/>
            <a:p>
              <a:pPr algn="r"/>
              <a:r>
                <a:rPr lang="en-GB" sz="1400">
                  <a:solidFill>
                    <a:srgbClr val="515B6B"/>
                  </a:solidFill>
                </a:rPr>
                <a:t>5%+</a:t>
              </a:r>
              <a:endParaRPr lang="en-US" sz="1400">
                <a:solidFill>
                  <a:srgbClr val="515B6B"/>
                </a:solidFill>
              </a:endParaRPr>
            </a:p>
          </p:txBody>
        </p:sp>
      </p:grpSp>
      <p:sp>
        <p:nvSpPr>
          <p:cNvPr id="117" name="Oval 116">
            <a:extLst>
              <a:ext uri="{FF2B5EF4-FFF2-40B4-BE49-F238E27FC236}">
                <a16:creationId xmlns:a16="http://schemas.microsoft.com/office/drawing/2014/main" id="{555C4A49-E942-968D-626D-4DE0246375F6}"/>
              </a:ext>
            </a:extLst>
          </p:cNvPr>
          <p:cNvSpPr/>
          <p:nvPr/>
        </p:nvSpPr>
        <p:spPr>
          <a:xfrm>
            <a:off x="8135115" y="3426924"/>
            <a:ext cx="563611" cy="550584"/>
          </a:xfrm>
          <a:prstGeom prst="ellipse">
            <a:avLst/>
          </a:prstGeom>
          <a:solidFill>
            <a:srgbClr val="0041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t>1</a:t>
            </a:r>
          </a:p>
        </p:txBody>
      </p:sp>
    </p:spTree>
    <p:extLst>
      <p:ext uri="{BB962C8B-B14F-4D97-AF65-F5344CB8AC3E}">
        <p14:creationId xmlns:p14="http://schemas.microsoft.com/office/powerpoint/2010/main" val="182165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537FF535-5A5C-8E1E-705E-074C0F85BA2C}"/>
              </a:ext>
            </a:extLst>
          </p:cNvPr>
          <p:cNvGrpSpPr/>
          <p:nvPr/>
        </p:nvGrpSpPr>
        <p:grpSpPr>
          <a:xfrm>
            <a:off x="6263845" y="1409008"/>
            <a:ext cx="5491901" cy="4478433"/>
            <a:chOff x="6263845" y="1409008"/>
            <a:chExt cx="5491901" cy="4478433"/>
          </a:xfrm>
        </p:grpSpPr>
        <p:sp>
          <p:nvSpPr>
            <p:cNvPr id="38" name="Rectangle 37">
              <a:extLst>
                <a:ext uri="{FF2B5EF4-FFF2-40B4-BE49-F238E27FC236}">
                  <a16:creationId xmlns:a16="http://schemas.microsoft.com/office/drawing/2014/main" id="{45DEA016-AFB2-E067-FC08-74C259892FF8}"/>
                </a:ext>
              </a:extLst>
            </p:cNvPr>
            <p:cNvSpPr/>
            <p:nvPr/>
          </p:nvSpPr>
          <p:spPr>
            <a:xfrm>
              <a:off x="8581949" y="5682178"/>
              <a:ext cx="1220740" cy="2052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a:solidFill>
                    <a:srgbClr val="515B6B"/>
                  </a:solidFill>
                </a:rPr>
                <a:t>Growth </a:t>
              </a:r>
            </a:p>
          </p:txBody>
        </p:sp>
        <p:cxnSp>
          <p:nvCxnSpPr>
            <p:cNvPr id="39" name="Straight Arrow Connector 38">
              <a:extLst>
                <a:ext uri="{FF2B5EF4-FFF2-40B4-BE49-F238E27FC236}">
                  <a16:creationId xmlns:a16="http://schemas.microsoft.com/office/drawing/2014/main" id="{28EDAB2A-671B-1E99-AC65-130292DCD313}"/>
                </a:ext>
              </a:extLst>
            </p:cNvPr>
            <p:cNvCxnSpPr>
              <a:cxnSpLocks/>
            </p:cNvCxnSpPr>
            <p:nvPr/>
          </p:nvCxnSpPr>
          <p:spPr>
            <a:xfrm>
              <a:off x="9776070" y="5805659"/>
              <a:ext cx="1711736" cy="0"/>
            </a:xfrm>
            <a:prstGeom prst="straightConnector1">
              <a:avLst/>
            </a:prstGeom>
            <a:ln w="9525">
              <a:solidFill>
                <a:srgbClr val="338808"/>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0E33959-F326-4671-F0B6-AC4FDF192809}"/>
                </a:ext>
              </a:extLst>
            </p:cNvPr>
            <p:cNvCxnSpPr>
              <a:cxnSpLocks/>
            </p:cNvCxnSpPr>
            <p:nvPr/>
          </p:nvCxnSpPr>
          <p:spPr>
            <a:xfrm flipH="1">
              <a:off x="6896147" y="5811322"/>
              <a:ext cx="1646196" cy="0"/>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AD7B211-3E3D-9FDA-764A-7974EFA137D4}"/>
                </a:ext>
              </a:extLst>
            </p:cNvPr>
            <p:cNvSpPr/>
            <p:nvPr/>
          </p:nvSpPr>
          <p:spPr>
            <a:xfrm rot="16200000">
              <a:off x="5457097" y="3177720"/>
              <a:ext cx="1756178" cy="14268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noProof="0">
                  <a:solidFill>
                    <a:srgbClr val="515B6B"/>
                  </a:solidFill>
                </a:rPr>
                <a:t>Inflation rate</a:t>
              </a:r>
            </a:p>
          </p:txBody>
        </p:sp>
        <p:cxnSp>
          <p:nvCxnSpPr>
            <p:cNvPr id="42" name="Straight Arrow Connector 41">
              <a:extLst>
                <a:ext uri="{FF2B5EF4-FFF2-40B4-BE49-F238E27FC236}">
                  <a16:creationId xmlns:a16="http://schemas.microsoft.com/office/drawing/2014/main" id="{8A1D2CA9-F7CB-63B6-0826-284BE4E7162D}"/>
                </a:ext>
              </a:extLst>
            </p:cNvPr>
            <p:cNvCxnSpPr>
              <a:cxnSpLocks/>
            </p:cNvCxnSpPr>
            <p:nvPr/>
          </p:nvCxnSpPr>
          <p:spPr>
            <a:xfrm flipV="1">
              <a:off x="6354642" y="1505169"/>
              <a:ext cx="0" cy="1184458"/>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584A7E1-EB33-4374-819B-5E6A6045E040}"/>
                </a:ext>
              </a:extLst>
            </p:cNvPr>
            <p:cNvCxnSpPr>
              <a:cxnSpLocks/>
            </p:cNvCxnSpPr>
            <p:nvPr/>
          </p:nvCxnSpPr>
          <p:spPr>
            <a:xfrm>
              <a:off x="6335186" y="3887483"/>
              <a:ext cx="0" cy="1269147"/>
            </a:xfrm>
            <a:prstGeom prst="straightConnector1">
              <a:avLst/>
            </a:prstGeom>
            <a:ln w="12700">
              <a:solidFill>
                <a:srgbClr val="338808"/>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FAE2191-BF7F-3379-34DE-E827903D05DF}"/>
                </a:ext>
              </a:extLst>
            </p:cNvPr>
            <p:cNvSpPr>
              <a:spLocks noChangeAspect="1"/>
            </p:cNvSpPr>
            <p:nvPr/>
          </p:nvSpPr>
          <p:spPr>
            <a:xfrm>
              <a:off x="6816520" y="1409008"/>
              <a:ext cx="4751598" cy="3860141"/>
            </a:xfrm>
            <a:prstGeom prst="rect">
              <a:avLst/>
            </a:prstGeom>
            <a:solidFill>
              <a:srgbClr val="F7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D53FEED-FD61-9760-AECD-D4D6551A4A22}"/>
                </a:ext>
              </a:extLst>
            </p:cNvPr>
            <p:cNvSpPr>
              <a:spLocks noChangeAspect="1"/>
            </p:cNvSpPr>
            <p:nvPr/>
          </p:nvSpPr>
          <p:spPr>
            <a:xfrm>
              <a:off x="6896147" y="3401168"/>
              <a:ext cx="1831350" cy="1745673"/>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TextBox 45">
              <a:extLst>
                <a:ext uri="{FF2B5EF4-FFF2-40B4-BE49-F238E27FC236}">
                  <a16:creationId xmlns:a16="http://schemas.microsoft.com/office/drawing/2014/main" id="{9256631D-DBB3-BD7C-7715-E1E4E1B46F58}"/>
                </a:ext>
              </a:extLst>
            </p:cNvPr>
            <p:cNvSpPr txBox="1"/>
            <p:nvPr/>
          </p:nvSpPr>
          <p:spPr>
            <a:xfrm>
              <a:off x="6998342" y="4156450"/>
              <a:ext cx="1675473" cy="338554"/>
            </a:xfrm>
            <a:prstGeom prst="rect">
              <a:avLst/>
            </a:prstGeom>
            <a:noFill/>
          </p:spPr>
          <p:txBody>
            <a:bodyPr wrap="square" anchor="ctr">
              <a:spAutoFit/>
            </a:bodyPr>
            <a:lstStyle/>
            <a:p>
              <a:pPr algn="ctr"/>
              <a:r>
                <a:rPr lang="en-GB" sz="1600" b="1" noProof="0">
                  <a:solidFill>
                    <a:srgbClr val="515B6B"/>
                  </a:solidFill>
                </a:rPr>
                <a:t>Recession</a:t>
              </a:r>
              <a:endParaRPr lang="en-US" sz="1600">
                <a:solidFill>
                  <a:srgbClr val="515B6B"/>
                </a:solidFill>
              </a:endParaRPr>
            </a:p>
          </p:txBody>
        </p:sp>
        <p:grpSp>
          <p:nvGrpSpPr>
            <p:cNvPr id="47" name="Group 46">
              <a:extLst>
                <a:ext uri="{FF2B5EF4-FFF2-40B4-BE49-F238E27FC236}">
                  <a16:creationId xmlns:a16="http://schemas.microsoft.com/office/drawing/2014/main" id="{9CC8C89C-C5B2-CDEF-4193-95306A2FB637}"/>
                </a:ext>
              </a:extLst>
            </p:cNvPr>
            <p:cNvGrpSpPr/>
            <p:nvPr/>
          </p:nvGrpSpPr>
          <p:grpSpPr>
            <a:xfrm>
              <a:off x="8829692" y="1505169"/>
              <a:ext cx="2658115" cy="3651461"/>
              <a:chOff x="9368548" y="1505169"/>
              <a:chExt cx="2427030" cy="3651461"/>
            </a:xfrm>
          </p:grpSpPr>
          <p:sp>
            <p:nvSpPr>
              <p:cNvPr id="48" name="Rectangle 47">
                <a:extLst>
                  <a:ext uri="{FF2B5EF4-FFF2-40B4-BE49-F238E27FC236}">
                    <a16:creationId xmlns:a16="http://schemas.microsoft.com/office/drawing/2014/main" id="{04FB70C4-3523-F94F-2D9E-84B5BE34116B}"/>
                  </a:ext>
                </a:extLst>
              </p:cNvPr>
              <p:cNvSpPr>
                <a:spLocks noChangeAspect="1"/>
              </p:cNvSpPr>
              <p:nvPr/>
            </p:nvSpPr>
            <p:spPr>
              <a:xfrm>
                <a:off x="9368548" y="1505169"/>
                <a:ext cx="2427030" cy="1780453"/>
              </a:xfrm>
              <a:prstGeom prst="rect">
                <a:avLst/>
              </a:prstGeom>
              <a:noFill/>
              <a:ln w="19050">
                <a:solidFill>
                  <a:srgbClr val="D9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TextBox 48">
                <a:extLst>
                  <a:ext uri="{FF2B5EF4-FFF2-40B4-BE49-F238E27FC236}">
                    <a16:creationId xmlns:a16="http://schemas.microsoft.com/office/drawing/2014/main" id="{2F39738C-738D-7C0D-E91A-E1B281940214}"/>
                  </a:ext>
                </a:extLst>
              </p:cNvPr>
              <p:cNvSpPr txBox="1"/>
              <p:nvPr/>
            </p:nvSpPr>
            <p:spPr>
              <a:xfrm>
                <a:off x="10059947" y="2279420"/>
                <a:ext cx="1044230" cy="338554"/>
              </a:xfrm>
              <a:prstGeom prst="rect">
                <a:avLst/>
              </a:prstGeom>
              <a:noFill/>
            </p:spPr>
            <p:txBody>
              <a:bodyPr wrap="square" anchor="ctr">
                <a:spAutoFit/>
              </a:bodyPr>
              <a:lstStyle/>
              <a:p>
                <a:pPr algn="ctr"/>
                <a:r>
                  <a:rPr lang="en-GB" sz="1600" b="1" noProof="0">
                    <a:solidFill>
                      <a:srgbClr val="515B6B"/>
                    </a:solidFill>
                  </a:rPr>
                  <a:t>Inflation</a:t>
                </a:r>
                <a:endParaRPr lang="en-US" sz="1600">
                  <a:solidFill>
                    <a:srgbClr val="515B6B"/>
                  </a:solidFill>
                </a:endParaRPr>
              </a:p>
            </p:txBody>
          </p:sp>
          <p:sp>
            <p:nvSpPr>
              <p:cNvPr id="50" name="Rectangle 49">
                <a:extLst>
                  <a:ext uri="{FF2B5EF4-FFF2-40B4-BE49-F238E27FC236}">
                    <a16:creationId xmlns:a16="http://schemas.microsoft.com/office/drawing/2014/main" id="{08193CBC-4FBE-4D03-BBA2-6BD8D95B10CE}"/>
                  </a:ext>
                </a:extLst>
              </p:cNvPr>
              <p:cNvSpPr>
                <a:spLocks noChangeAspect="1"/>
              </p:cNvSpPr>
              <p:nvPr/>
            </p:nvSpPr>
            <p:spPr>
              <a:xfrm>
                <a:off x="9369854" y="3401168"/>
                <a:ext cx="1196407" cy="1755462"/>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TextBox 50">
                <a:extLst>
                  <a:ext uri="{FF2B5EF4-FFF2-40B4-BE49-F238E27FC236}">
                    <a16:creationId xmlns:a16="http://schemas.microsoft.com/office/drawing/2014/main" id="{C8AC2492-6F33-D041-82FE-92D1B91674FA}"/>
                  </a:ext>
                </a:extLst>
              </p:cNvPr>
              <p:cNvSpPr txBox="1"/>
              <p:nvPr/>
            </p:nvSpPr>
            <p:spPr>
              <a:xfrm>
                <a:off x="9374329" y="4033776"/>
                <a:ext cx="1187458" cy="584775"/>
              </a:xfrm>
              <a:prstGeom prst="rect">
                <a:avLst/>
              </a:prstGeom>
              <a:noFill/>
            </p:spPr>
            <p:txBody>
              <a:bodyPr wrap="square" anchor="ctr">
                <a:spAutoFit/>
              </a:bodyPr>
              <a:lstStyle/>
              <a:p>
                <a:pPr algn="ctr"/>
                <a:r>
                  <a:rPr lang="en-GB" sz="1600" b="1">
                    <a:solidFill>
                      <a:srgbClr val="515B6B"/>
                    </a:solidFill>
                  </a:rPr>
                  <a:t>Soft landing</a:t>
                </a:r>
                <a:endParaRPr lang="en-US" sz="1600">
                  <a:solidFill>
                    <a:srgbClr val="515B6B"/>
                  </a:solidFill>
                </a:endParaRPr>
              </a:p>
            </p:txBody>
          </p:sp>
          <p:sp>
            <p:nvSpPr>
              <p:cNvPr id="52" name="Rectangle 51">
                <a:extLst>
                  <a:ext uri="{FF2B5EF4-FFF2-40B4-BE49-F238E27FC236}">
                    <a16:creationId xmlns:a16="http://schemas.microsoft.com/office/drawing/2014/main" id="{7AB3255B-DABF-EB6B-B69D-809EED052007}"/>
                  </a:ext>
                </a:extLst>
              </p:cNvPr>
              <p:cNvSpPr>
                <a:spLocks noChangeAspect="1"/>
              </p:cNvSpPr>
              <p:nvPr/>
            </p:nvSpPr>
            <p:spPr>
              <a:xfrm>
                <a:off x="10640617" y="3401168"/>
                <a:ext cx="1154960" cy="1755462"/>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3" name="TextBox 52">
              <a:extLst>
                <a:ext uri="{FF2B5EF4-FFF2-40B4-BE49-F238E27FC236}">
                  <a16:creationId xmlns:a16="http://schemas.microsoft.com/office/drawing/2014/main" id="{2D73A72F-5CB0-8BB7-4C8F-4AF2D0CD04D2}"/>
                </a:ext>
              </a:extLst>
            </p:cNvPr>
            <p:cNvSpPr txBox="1"/>
            <p:nvPr/>
          </p:nvSpPr>
          <p:spPr>
            <a:xfrm>
              <a:off x="10199673" y="4156885"/>
              <a:ext cx="1310321" cy="338554"/>
            </a:xfrm>
            <a:prstGeom prst="rect">
              <a:avLst/>
            </a:prstGeom>
            <a:noFill/>
          </p:spPr>
          <p:txBody>
            <a:bodyPr wrap="square" anchor="ctr">
              <a:spAutoFit/>
            </a:bodyPr>
            <a:lstStyle/>
            <a:p>
              <a:pPr algn="ctr"/>
              <a:r>
                <a:rPr lang="en-GB" sz="1600" b="1">
                  <a:solidFill>
                    <a:srgbClr val="515B6B"/>
                  </a:solidFill>
                </a:rPr>
                <a:t>Reflation</a:t>
              </a:r>
              <a:endParaRPr lang="en-US" sz="1600">
                <a:solidFill>
                  <a:srgbClr val="515B6B"/>
                </a:solidFill>
              </a:endParaRPr>
            </a:p>
          </p:txBody>
        </p:sp>
        <p:sp>
          <p:nvSpPr>
            <p:cNvPr id="54" name="Rectangle 53">
              <a:extLst>
                <a:ext uri="{FF2B5EF4-FFF2-40B4-BE49-F238E27FC236}">
                  <a16:creationId xmlns:a16="http://schemas.microsoft.com/office/drawing/2014/main" id="{9986E0C6-2D76-0B16-ACC3-E862A64D6178}"/>
                </a:ext>
              </a:extLst>
            </p:cNvPr>
            <p:cNvSpPr>
              <a:spLocks noChangeAspect="1"/>
            </p:cNvSpPr>
            <p:nvPr/>
          </p:nvSpPr>
          <p:spPr>
            <a:xfrm>
              <a:off x="6896147" y="1505169"/>
              <a:ext cx="1831350" cy="1780453"/>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TextBox 54">
              <a:extLst>
                <a:ext uri="{FF2B5EF4-FFF2-40B4-BE49-F238E27FC236}">
                  <a16:creationId xmlns:a16="http://schemas.microsoft.com/office/drawing/2014/main" id="{7F87A1E5-BB1A-A715-9330-61A9E4D1910A}"/>
                </a:ext>
              </a:extLst>
            </p:cNvPr>
            <p:cNvSpPr txBox="1"/>
            <p:nvPr/>
          </p:nvSpPr>
          <p:spPr>
            <a:xfrm>
              <a:off x="6887860" y="2279420"/>
              <a:ext cx="1839638" cy="338554"/>
            </a:xfrm>
            <a:prstGeom prst="rect">
              <a:avLst/>
            </a:prstGeom>
            <a:noFill/>
          </p:spPr>
          <p:txBody>
            <a:bodyPr wrap="square" anchor="ctr">
              <a:spAutoFit/>
            </a:bodyPr>
            <a:lstStyle/>
            <a:p>
              <a:pPr algn="ctr"/>
              <a:r>
                <a:rPr lang="en-GB" sz="1600" b="1" noProof="0">
                  <a:solidFill>
                    <a:srgbClr val="515B6B"/>
                  </a:solidFill>
                </a:rPr>
                <a:t>Stagflation</a:t>
              </a:r>
              <a:endParaRPr lang="en-US" sz="1600">
                <a:solidFill>
                  <a:srgbClr val="515B6B"/>
                </a:solidFill>
              </a:endParaRPr>
            </a:p>
          </p:txBody>
        </p:sp>
        <p:sp>
          <p:nvSpPr>
            <p:cNvPr id="56" name="TextBox 55">
              <a:extLst>
                <a:ext uri="{FF2B5EF4-FFF2-40B4-BE49-F238E27FC236}">
                  <a16:creationId xmlns:a16="http://schemas.microsoft.com/office/drawing/2014/main" id="{9506028F-D865-78B2-3427-1131A448D484}"/>
                </a:ext>
              </a:extLst>
            </p:cNvPr>
            <p:cNvSpPr txBox="1"/>
            <p:nvPr/>
          </p:nvSpPr>
          <p:spPr>
            <a:xfrm>
              <a:off x="8542343" y="5323677"/>
              <a:ext cx="483835" cy="307778"/>
            </a:xfrm>
            <a:prstGeom prst="rect">
              <a:avLst/>
            </a:prstGeom>
            <a:noFill/>
          </p:spPr>
          <p:txBody>
            <a:bodyPr wrap="square">
              <a:spAutoFit/>
            </a:bodyPr>
            <a:lstStyle/>
            <a:p>
              <a:pPr algn="ctr"/>
              <a:r>
                <a:rPr lang="en-GB" sz="1400">
                  <a:solidFill>
                    <a:srgbClr val="515B6B"/>
                  </a:solidFill>
                </a:rPr>
                <a:t>0%</a:t>
              </a:r>
              <a:endParaRPr lang="en-US" sz="1400">
                <a:solidFill>
                  <a:srgbClr val="515B6B"/>
                </a:solidFill>
              </a:endParaRPr>
            </a:p>
          </p:txBody>
        </p:sp>
        <p:sp>
          <p:nvSpPr>
            <p:cNvPr id="57" name="TextBox 56">
              <a:extLst>
                <a:ext uri="{FF2B5EF4-FFF2-40B4-BE49-F238E27FC236}">
                  <a16:creationId xmlns:a16="http://schemas.microsoft.com/office/drawing/2014/main" id="{7EC7D7B6-5572-C11B-24FF-6623FB80B321}"/>
                </a:ext>
              </a:extLst>
            </p:cNvPr>
            <p:cNvSpPr txBox="1"/>
            <p:nvPr/>
          </p:nvSpPr>
          <p:spPr>
            <a:xfrm>
              <a:off x="7574692" y="5323677"/>
              <a:ext cx="654136" cy="307778"/>
            </a:xfrm>
            <a:prstGeom prst="rect">
              <a:avLst/>
            </a:prstGeom>
            <a:noFill/>
          </p:spPr>
          <p:txBody>
            <a:bodyPr wrap="square">
              <a:spAutoFit/>
            </a:bodyPr>
            <a:lstStyle/>
            <a:p>
              <a:pPr algn="ctr"/>
              <a:r>
                <a:rPr lang="en-GB" sz="1400">
                  <a:solidFill>
                    <a:srgbClr val="515B6B"/>
                  </a:solidFill>
                </a:rPr>
                <a:t>&lt;-2%</a:t>
              </a:r>
              <a:endParaRPr lang="en-US" sz="1400">
                <a:solidFill>
                  <a:srgbClr val="515B6B"/>
                </a:solidFill>
              </a:endParaRPr>
            </a:p>
          </p:txBody>
        </p:sp>
        <p:sp>
          <p:nvSpPr>
            <p:cNvPr id="58" name="TextBox 57">
              <a:extLst>
                <a:ext uri="{FF2B5EF4-FFF2-40B4-BE49-F238E27FC236}">
                  <a16:creationId xmlns:a16="http://schemas.microsoft.com/office/drawing/2014/main" id="{FBC6E360-45BB-0FD2-E548-2147A61A9594}"/>
                </a:ext>
              </a:extLst>
            </p:cNvPr>
            <p:cNvSpPr txBox="1"/>
            <p:nvPr/>
          </p:nvSpPr>
          <p:spPr>
            <a:xfrm>
              <a:off x="9468961" y="5323677"/>
              <a:ext cx="605789" cy="307778"/>
            </a:xfrm>
            <a:prstGeom prst="rect">
              <a:avLst/>
            </a:prstGeom>
            <a:noFill/>
          </p:spPr>
          <p:txBody>
            <a:bodyPr wrap="square">
              <a:spAutoFit/>
            </a:bodyPr>
            <a:lstStyle/>
            <a:p>
              <a:pPr algn="ctr"/>
              <a:r>
                <a:rPr lang="en-GB" sz="1400">
                  <a:solidFill>
                    <a:srgbClr val="515B6B"/>
                  </a:solidFill>
                </a:rPr>
                <a:t>&lt;1%</a:t>
              </a:r>
              <a:endParaRPr lang="en-US" sz="1400">
                <a:solidFill>
                  <a:srgbClr val="515B6B"/>
                </a:solidFill>
              </a:endParaRPr>
            </a:p>
          </p:txBody>
        </p:sp>
        <p:sp>
          <p:nvSpPr>
            <p:cNvPr id="59" name="TextBox 58">
              <a:extLst>
                <a:ext uri="{FF2B5EF4-FFF2-40B4-BE49-F238E27FC236}">
                  <a16:creationId xmlns:a16="http://schemas.microsoft.com/office/drawing/2014/main" id="{9B63FB85-5117-D4F3-5FCC-754941FB4BB6}"/>
                </a:ext>
              </a:extLst>
            </p:cNvPr>
            <p:cNvSpPr txBox="1"/>
            <p:nvPr/>
          </p:nvSpPr>
          <p:spPr>
            <a:xfrm>
              <a:off x="10353019" y="5323677"/>
              <a:ext cx="441272" cy="301574"/>
            </a:xfrm>
            <a:prstGeom prst="rect">
              <a:avLst/>
            </a:prstGeom>
            <a:noFill/>
          </p:spPr>
          <p:txBody>
            <a:bodyPr wrap="square">
              <a:spAutoFit/>
            </a:bodyPr>
            <a:lstStyle/>
            <a:p>
              <a:pPr algn="ctr"/>
              <a:r>
                <a:rPr lang="en-GB" sz="1400">
                  <a:solidFill>
                    <a:srgbClr val="515B6B"/>
                  </a:solidFill>
                </a:rPr>
                <a:t>3%</a:t>
              </a:r>
              <a:endParaRPr lang="en-US" sz="1400">
                <a:solidFill>
                  <a:srgbClr val="515B6B"/>
                </a:solidFill>
              </a:endParaRPr>
            </a:p>
          </p:txBody>
        </p:sp>
        <p:sp>
          <p:nvSpPr>
            <p:cNvPr id="60" name="TextBox 59">
              <a:extLst>
                <a:ext uri="{FF2B5EF4-FFF2-40B4-BE49-F238E27FC236}">
                  <a16:creationId xmlns:a16="http://schemas.microsoft.com/office/drawing/2014/main" id="{E23BED47-E546-0CAC-984E-8E843F9F0778}"/>
                </a:ext>
              </a:extLst>
            </p:cNvPr>
            <p:cNvSpPr txBox="1"/>
            <p:nvPr/>
          </p:nvSpPr>
          <p:spPr>
            <a:xfrm>
              <a:off x="11149957" y="5323677"/>
              <a:ext cx="605789" cy="307778"/>
            </a:xfrm>
            <a:prstGeom prst="rect">
              <a:avLst/>
            </a:prstGeom>
            <a:noFill/>
          </p:spPr>
          <p:txBody>
            <a:bodyPr wrap="square">
              <a:spAutoFit/>
            </a:bodyPr>
            <a:lstStyle/>
            <a:p>
              <a:pPr algn="ctr"/>
              <a:r>
                <a:rPr lang="en-GB" sz="1400">
                  <a:solidFill>
                    <a:srgbClr val="515B6B"/>
                  </a:solidFill>
                </a:rPr>
                <a:t>4%+</a:t>
              </a:r>
              <a:endParaRPr lang="en-US" sz="1400">
                <a:solidFill>
                  <a:srgbClr val="515B6B"/>
                </a:solidFill>
              </a:endParaRPr>
            </a:p>
          </p:txBody>
        </p:sp>
        <p:sp>
          <p:nvSpPr>
            <p:cNvPr id="61" name="TextBox 60">
              <a:extLst>
                <a:ext uri="{FF2B5EF4-FFF2-40B4-BE49-F238E27FC236}">
                  <a16:creationId xmlns:a16="http://schemas.microsoft.com/office/drawing/2014/main" id="{7383BB01-08B6-AF6D-B6FD-E53C976DCF12}"/>
                </a:ext>
              </a:extLst>
            </p:cNvPr>
            <p:cNvSpPr txBox="1"/>
            <p:nvPr/>
          </p:nvSpPr>
          <p:spPr>
            <a:xfrm>
              <a:off x="6311970" y="4929067"/>
              <a:ext cx="569991" cy="307777"/>
            </a:xfrm>
            <a:prstGeom prst="rect">
              <a:avLst/>
            </a:prstGeom>
            <a:noFill/>
          </p:spPr>
          <p:txBody>
            <a:bodyPr wrap="square">
              <a:spAutoFit/>
            </a:bodyPr>
            <a:lstStyle/>
            <a:p>
              <a:pPr algn="r"/>
              <a:r>
                <a:rPr lang="en-GB" sz="1400">
                  <a:solidFill>
                    <a:srgbClr val="515B6B"/>
                  </a:solidFill>
                </a:rPr>
                <a:t>&lt;0%</a:t>
              </a:r>
              <a:endParaRPr lang="en-US" sz="1400">
                <a:solidFill>
                  <a:srgbClr val="515B6B"/>
                </a:solidFill>
              </a:endParaRPr>
            </a:p>
          </p:txBody>
        </p:sp>
        <p:sp>
          <p:nvSpPr>
            <p:cNvPr id="62" name="TextBox 61">
              <a:extLst>
                <a:ext uri="{FF2B5EF4-FFF2-40B4-BE49-F238E27FC236}">
                  <a16:creationId xmlns:a16="http://schemas.microsoft.com/office/drawing/2014/main" id="{23B7CA36-D260-DE59-7067-0B80DBB54656}"/>
                </a:ext>
              </a:extLst>
            </p:cNvPr>
            <p:cNvSpPr txBox="1"/>
            <p:nvPr/>
          </p:nvSpPr>
          <p:spPr>
            <a:xfrm>
              <a:off x="6303949" y="3771067"/>
              <a:ext cx="569991" cy="307777"/>
            </a:xfrm>
            <a:prstGeom prst="rect">
              <a:avLst/>
            </a:prstGeom>
            <a:noFill/>
          </p:spPr>
          <p:txBody>
            <a:bodyPr wrap="square">
              <a:spAutoFit/>
            </a:bodyPr>
            <a:lstStyle/>
            <a:p>
              <a:pPr algn="r"/>
              <a:r>
                <a:rPr lang="en-GB" sz="1400">
                  <a:solidFill>
                    <a:srgbClr val="515B6B"/>
                  </a:solidFill>
                </a:rPr>
                <a:t>2%</a:t>
              </a:r>
              <a:endParaRPr lang="en-US" sz="1400">
                <a:solidFill>
                  <a:srgbClr val="515B6B"/>
                </a:solidFill>
              </a:endParaRPr>
            </a:p>
          </p:txBody>
        </p:sp>
        <p:sp>
          <p:nvSpPr>
            <p:cNvPr id="63" name="TextBox 62">
              <a:extLst>
                <a:ext uri="{FF2B5EF4-FFF2-40B4-BE49-F238E27FC236}">
                  <a16:creationId xmlns:a16="http://schemas.microsoft.com/office/drawing/2014/main" id="{B9B5AFCE-0E88-7B9D-622D-1B3936ADFD2A}"/>
                </a:ext>
              </a:extLst>
            </p:cNvPr>
            <p:cNvSpPr txBox="1"/>
            <p:nvPr/>
          </p:nvSpPr>
          <p:spPr>
            <a:xfrm>
              <a:off x="6311970" y="2613067"/>
              <a:ext cx="569991" cy="307777"/>
            </a:xfrm>
            <a:prstGeom prst="rect">
              <a:avLst/>
            </a:prstGeom>
            <a:noFill/>
          </p:spPr>
          <p:txBody>
            <a:bodyPr wrap="square">
              <a:spAutoFit/>
            </a:bodyPr>
            <a:lstStyle/>
            <a:p>
              <a:pPr algn="r"/>
              <a:r>
                <a:rPr lang="en-GB" sz="1400">
                  <a:solidFill>
                    <a:srgbClr val="515B6B"/>
                  </a:solidFill>
                </a:rPr>
                <a:t>4%</a:t>
              </a:r>
              <a:endParaRPr lang="en-US" sz="1400">
                <a:solidFill>
                  <a:srgbClr val="515B6B"/>
                </a:solidFill>
              </a:endParaRPr>
            </a:p>
          </p:txBody>
        </p:sp>
        <p:sp>
          <p:nvSpPr>
            <p:cNvPr id="64" name="TextBox 63">
              <a:extLst>
                <a:ext uri="{FF2B5EF4-FFF2-40B4-BE49-F238E27FC236}">
                  <a16:creationId xmlns:a16="http://schemas.microsoft.com/office/drawing/2014/main" id="{5599E078-0BFB-4CB5-FBA6-FE39AE5871EE}"/>
                </a:ext>
              </a:extLst>
            </p:cNvPr>
            <p:cNvSpPr txBox="1"/>
            <p:nvPr/>
          </p:nvSpPr>
          <p:spPr>
            <a:xfrm>
              <a:off x="6311970" y="1455067"/>
              <a:ext cx="569991" cy="307777"/>
            </a:xfrm>
            <a:prstGeom prst="rect">
              <a:avLst/>
            </a:prstGeom>
            <a:noFill/>
          </p:spPr>
          <p:txBody>
            <a:bodyPr wrap="square">
              <a:spAutoFit/>
            </a:bodyPr>
            <a:lstStyle/>
            <a:p>
              <a:pPr algn="r"/>
              <a:r>
                <a:rPr lang="en-GB" sz="1400">
                  <a:solidFill>
                    <a:srgbClr val="515B6B"/>
                  </a:solidFill>
                </a:rPr>
                <a:t>5%+</a:t>
              </a:r>
              <a:endParaRPr lang="en-US" sz="1400">
                <a:solidFill>
                  <a:srgbClr val="515B6B"/>
                </a:solidFill>
              </a:endParaRPr>
            </a:p>
          </p:txBody>
        </p:sp>
      </p:grpSp>
      <p:sp>
        <p:nvSpPr>
          <p:cNvPr id="4" name="Title 3">
            <a:extLst>
              <a:ext uri="{FF2B5EF4-FFF2-40B4-BE49-F238E27FC236}">
                <a16:creationId xmlns:a16="http://schemas.microsoft.com/office/drawing/2014/main" id="{1F16FA4F-7667-A00A-A0E4-734C0DCAE3E7}"/>
              </a:ext>
            </a:extLst>
          </p:cNvPr>
          <p:cNvSpPr>
            <a:spLocks noGrp="1"/>
          </p:cNvSpPr>
          <p:nvPr>
            <p:ph type="title"/>
          </p:nvPr>
        </p:nvSpPr>
        <p:spPr>
          <a:xfrm>
            <a:off x="478800" y="410400"/>
            <a:ext cx="5617200" cy="306000"/>
          </a:xfrm>
        </p:spPr>
        <p:txBody>
          <a:bodyPr/>
          <a:lstStyle/>
          <a:p>
            <a:r>
              <a:rPr lang="en-GB"/>
              <a:t>Scenario 2: Soft landing – risk on</a:t>
            </a:r>
          </a:p>
        </p:txBody>
      </p:sp>
      <p:sp>
        <p:nvSpPr>
          <p:cNvPr id="12" name="Text Placeholder 5">
            <a:extLst>
              <a:ext uri="{FF2B5EF4-FFF2-40B4-BE49-F238E27FC236}">
                <a16:creationId xmlns:a16="http://schemas.microsoft.com/office/drawing/2014/main" id="{FAB91F2E-5115-8C0C-4D83-A5B9032C91CD}"/>
              </a:ext>
            </a:extLst>
          </p:cNvPr>
          <p:cNvSpPr txBox="1">
            <a:spLocks/>
          </p:cNvSpPr>
          <p:nvPr/>
        </p:nvSpPr>
        <p:spPr>
          <a:xfrm>
            <a:off x="456244" y="1218204"/>
            <a:ext cx="5471912" cy="215444"/>
          </a:xfrm>
          <a:prstGeom prst="rect">
            <a:avLst/>
          </a:prstGeom>
        </p:spPr>
        <p:txBody>
          <a:bodyPr vert="horz" lIns="0" tIns="0" rIns="0" bIns="0" rtlCol="0" anchor="t">
            <a:spAutoFit/>
          </a:bodyPr>
          <a:lstStyle>
            <a:lvl1pPr marL="0" indent="0" algn="l" defTabSz="914400" rtl="0" eaLnBrk="1" latinLnBrk="0" hangingPunct="1">
              <a:lnSpc>
                <a:spcPct val="100000"/>
              </a:lnSpc>
              <a:spcBef>
                <a:spcPts val="300"/>
              </a:spcBef>
              <a:spcAft>
                <a:spcPts val="300"/>
              </a:spcAft>
              <a:buClr>
                <a:srgbClr val="006193"/>
              </a:buClr>
              <a:buFont typeface="Wingdings" panose="05000000000000000000" pitchFamily="2" charset="2"/>
              <a:buNone/>
              <a:defRPr sz="1800" kern="1200">
                <a:solidFill>
                  <a:schemeClr val="tx2"/>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spcBef>
                <a:spcPts val="0"/>
              </a:spcBef>
              <a:spcAft>
                <a:spcPts val="0"/>
              </a:spcAft>
            </a:pPr>
            <a:r>
              <a:rPr lang="en-GB" sz="1400" b="1">
                <a:solidFill>
                  <a:schemeClr val="tx1"/>
                </a:solidFill>
                <a:latin typeface="Arial" panose="020B0604020202020204" pitchFamily="34" charset="0"/>
              </a:rPr>
              <a:t>Inflation back to target; rates back to neutral</a:t>
            </a:r>
          </a:p>
        </p:txBody>
      </p:sp>
      <p:sp>
        <p:nvSpPr>
          <p:cNvPr id="14" name="Text Placeholder 13">
            <a:extLst>
              <a:ext uri="{FF2B5EF4-FFF2-40B4-BE49-F238E27FC236}">
                <a16:creationId xmlns:a16="http://schemas.microsoft.com/office/drawing/2014/main" id="{3D2FAEC2-1398-2175-CEB2-A7102510C4DE}"/>
              </a:ext>
            </a:extLst>
          </p:cNvPr>
          <p:cNvSpPr>
            <a:spLocks noGrp="1"/>
          </p:cNvSpPr>
          <p:nvPr>
            <p:ph type="body" sz="quarter" idx="23"/>
          </p:nvPr>
        </p:nvSpPr>
        <p:spPr/>
        <p:txBody>
          <a:bodyPr/>
          <a:lstStyle/>
          <a:p>
            <a:r>
              <a:rPr lang="en-GB"/>
              <a:t>20% probability </a:t>
            </a:r>
          </a:p>
        </p:txBody>
      </p:sp>
      <p:graphicFrame>
        <p:nvGraphicFramePr>
          <p:cNvPr id="3" name="Chart 2">
            <a:extLst>
              <a:ext uri="{FF2B5EF4-FFF2-40B4-BE49-F238E27FC236}">
                <a16:creationId xmlns:a16="http://schemas.microsoft.com/office/drawing/2014/main" id="{30A20CBD-4802-4D90-B291-78D53153EE89}"/>
              </a:ext>
            </a:extLst>
          </p:cNvPr>
          <p:cNvGraphicFramePr>
            <a:graphicFrameLocks/>
          </p:cNvGraphicFramePr>
          <p:nvPr>
            <p:extLst>
              <p:ext uri="{D42A27DB-BD31-4B8C-83A1-F6EECF244321}">
                <p14:modId xmlns:p14="http://schemas.microsoft.com/office/powerpoint/2010/main" val="918505431"/>
              </p:ext>
            </p:extLst>
          </p:nvPr>
        </p:nvGraphicFramePr>
        <p:xfrm>
          <a:off x="479872" y="1612774"/>
          <a:ext cx="5507911" cy="4139933"/>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a:extLst>
              <a:ext uri="{FF2B5EF4-FFF2-40B4-BE49-F238E27FC236}">
                <a16:creationId xmlns:a16="http://schemas.microsoft.com/office/drawing/2014/main" id="{D1378F80-E5B9-1C5E-4F23-6FE9085A5710}"/>
              </a:ext>
            </a:extLst>
          </p:cNvPr>
          <p:cNvSpPr/>
          <p:nvPr/>
        </p:nvSpPr>
        <p:spPr>
          <a:xfrm>
            <a:off x="9401377" y="3418473"/>
            <a:ext cx="566680" cy="556051"/>
          </a:xfrm>
          <a:prstGeom prst="ellipse">
            <a:avLst/>
          </a:prstGeom>
          <a:solidFill>
            <a:srgbClr val="026FA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2000" noProof="0"/>
              <a:t>2</a:t>
            </a:r>
          </a:p>
        </p:txBody>
      </p:sp>
      <p:sp>
        <p:nvSpPr>
          <p:cNvPr id="6" name="Text Placeholder 5">
            <a:extLst>
              <a:ext uri="{FF2B5EF4-FFF2-40B4-BE49-F238E27FC236}">
                <a16:creationId xmlns:a16="http://schemas.microsoft.com/office/drawing/2014/main" id="{0506E92A-0838-2637-16BD-17BA79865AA3}"/>
              </a:ext>
            </a:extLst>
          </p:cNvPr>
          <p:cNvSpPr>
            <a:spLocks noGrp="1"/>
          </p:cNvSpPr>
          <p:nvPr>
            <p:ph type="body" sz="quarter" idx="19"/>
          </p:nvPr>
        </p:nvSpPr>
        <p:spPr/>
        <p:txBody>
          <a:bodyPr/>
          <a:lstStyle/>
          <a:p>
            <a:r>
              <a:rPr lang="en-GB" b="0" i="0">
                <a:solidFill>
                  <a:srgbClr val="20242B"/>
                </a:solidFill>
                <a:effectLst/>
                <a:latin typeface="Arial" panose="020B0604020202020204" pitchFamily="34" charset="0"/>
              </a:rPr>
              <a:t>Note: Inflation rate measured by US Core Personal Consumption Expenditures Price Index. Growth by US GDP per annum. </a:t>
            </a:r>
            <a:r>
              <a:rPr lang="en-GB" b="0" i="0">
                <a:solidFill>
                  <a:srgbClr val="333333"/>
                </a:solidFill>
                <a:effectLst/>
                <a:latin typeface="Arial" panose="020B0604020202020204" pitchFamily="34" charset="0"/>
              </a:rPr>
              <a:t>Source: Fidelity International, October 2023. </a:t>
            </a:r>
            <a:endParaRPr lang="en-GB">
              <a:latin typeface="Arial" panose="020B0604020202020204" pitchFamily="34" charset="0"/>
            </a:endParaRPr>
          </a:p>
        </p:txBody>
      </p:sp>
    </p:spTree>
    <p:extLst>
      <p:ext uri="{BB962C8B-B14F-4D97-AF65-F5344CB8AC3E}">
        <p14:creationId xmlns:p14="http://schemas.microsoft.com/office/powerpoint/2010/main" val="347413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030B8A2-3877-8DBA-3B23-E3533369563A}"/>
              </a:ext>
            </a:extLst>
          </p:cNvPr>
          <p:cNvGraphicFramePr>
            <a:graphicFrameLocks/>
          </p:cNvGraphicFramePr>
          <p:nvPr>
            <p:extLst>
              <p:ext uri="{D42A27DB-BD31-4B8C-83A1-F6EECF244321}">
                <p14:modId xmlns:p14="http://schemas.microsoft.com/office/powerpoint/2010/main" val="2919582189"/>
              </p:ext>
            </p:extLst>
          </p:nvPr>
        </p:nvGraphicFramePr>
        <p:xfrm>
          <a:off x="479872" y="1612774"/>
          <a:ext cx="5507911" cy="4139933"/>
        </p:xfrm>
        <a:graphic>
          <a:graphicData uri="http://schemas.openxmlformats.org/drawingml/2006/chart">
            <c:chart xmlns:c="http://schemas.openxmlformats.org/drawingml/2006/chart" xmlns:r="http://schemas.openxmlformats.org/officeDocument/2006/relationships" r:id="rId2"/>
          </a:graphicData>
        </a:graphic>
      </p:graphicFrame>
      <p:grpSp>
        <p:nvGrpSpPr>
          <p:cNvPr id="35" name="Group 34">
            <a:extLst>
              <a:ext uri="{FF2B5EF4-FFF2-40B4-BE49-F238E27FC236}">
                <a16:creationId xmlns:a16="http://schemas.microsoft.com/office/drawing/2014/main" id="{8396545D-F2C5-7BBA-1FD6-784121401A94}"/>
              </a:ext>
            </a:extLst>
          </p:cNvPr>
          <p:cNvGrpSpPr/>
          <p:nvPr/>
        </p:nvGrpSpPr>
        <p:grpSpPr>
          <a:xfrm>
            <a:off x="6221032" y="1409008"/>
            <a:ext cx="5534714" cy="4478433"/>
            <a:chOff x="6221032" y="1409008"/>
            <a:chExt cx="5534714" cy="4478433"/>
          </a:xfrm>
        </p:grpSpPr>
        <p:sp>
          <p:nvSpPr>
            <p:cNvPr id="6" name="Rectangle 5">
              <a:extLst>
                <a:ext uri="{FF2B5EF4-FFF2-40B4-BE49-F238E27FC236}">
                  <a16:creationId xmlns:a16="http://schemas.microsoft.com/office/drawing/2014/main" id="{06B6A7C1-3F41-0FF6-8752-28DAA17F152E}"/>
                </a:ext>
              </a:extLst>
            </p:cNvPr>
            <p:cNvSpPr/>
            <p:nvPr/>
          </p:nvSpPr>
          <p:spPr>
            <a:xfrm>
              <a:off x="8581949" y="5682178"/>
              <a:ext cx="1220740" cy="205263"/>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noProof="0">
                  <a:solidFill>
                    <a:srgbClr val="515B6B"/>
                  </a:solidFill>
                </a:rPr>
                <a:t>Growth </a:t>
              </a:r>
            </a:p>
          </p:txBody>
        </p:sp>
        <p:cxnSp>
          <p:nvCxnSpPr>
            <p:cNvPr id="7" name="Straight Arrow Connector 6">
              <a:extLst>
                <a:ext uri="{FF2B5EF4-FFF2-40B4-BE49-F238E27FC236}">
                  <a16:creationId xmlns:a16="http://schemas.microsoft.com/office/drawing/2014/main" id="{5E881EE0-CA01-1B5C-22C6-E038B06F53AF}"/>
                </a:ext>
              </a:extLst>
            </p:cNvPr>
            <p:cNvCxnSpPr>
              <a:cxnSpLocks/>
            </p:cNvCxnSpPr>
            <p:nvPr/>
          </p:nvCxnSpPr>
          <p:spPr>
            <a:xfrm>
              <a:off x="9776070" y="5805659"/>
              <a:ext cx="1711736" cy="0"/>
            </a:xfrm>
            <a:prstGeom prst="straightConnector1">
              <a:avLst/>
            </a:prstGeom>
            <a:ln w="9525">
              <a:solidFill>
                <a:srgbClr val="338808"/>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4ECCD14-FA48-260E-78FC-296C50E85714}"/>
                </a:ext>
              </a:extLst>
            </p:cNvPr>
            <p:cNvCxnSpPr>
              <a:cxnSpLocks/>
            </p:cNvCxnSpPr>
            <p:nvPr/>
          </p:nvCxnSpPr>
          <p:spPr>
            <a:xfrm flipH="1">
              <a:off x="6896147" y="5811322"/>
              <a:ext cx="1646196" cy="0"/>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4ED8224-B568-9700-40AB-2E6BC400A69F}"/>
                </a:ext>
              </a:extLst>
            </p:cNvPr>
            <p:cNvSpPr/>
            <p:nvPr/>
          </p:nvSpPr>
          <p:spPr>
            <a:xfrm rot="16200000">
              <a:off x="5457097" y="3177720"/>
              <a:ext cx="1756178" cy="14268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200" b="1" noProof="0">
                  <a:solidFill>
                    <a:srgbClr val="515B6B"/>
                  </a:solidFill>
                </a:rPr>
                <a:t>Inflation rate</a:t>
              </a:r>
            </a:p>
          </p:txBody>
        </p:sp>
        <p:cxnSp>
          <p:nvCxnSpPr>
            <p:cNvPr id="10" name="Straight Arrow Connector 9">
              <a:extLst>
                <a:ext uri="{FF2B5EF4-FFF2-40B4-BE49-F238E27FC236}">
                  <a16:creationId xmlns:a16="http://schemas.microsoft.com/office/drawing/2014/main" id="{5ACF6C8A-F365-1EBF-51C8-4A1724966DCE}"/>
                </a:ext>
              </a:extLst>
            </p:cNvPr>
            <p:cNvCxnSpPr>
              <a:cxnSpLocks/>
            </p:cNvCxnSpPr>
            <p:nvPr/>
          </p:nvCxnSpPr>
          <p:spPr>
            <a:xfrm flipV="1">
              <a:off x="6354642" y="1505169"/>
              <a:ext cx="0" cy="1184458"/>
            </a:xfrm>
            <a:prstGeom prst="straightConnector1">
              <a:avLst/>
            </a:prstGeom>
            <a:ln w="12700">
              <a:solidFill>
                <a:srgbClr val="D1490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3A3D0-A67B-2358-1FDD-430213EDF9B7}"/>
                </a:ext>
              </a:extLst>
            </p:cNvPr>
            <p:cNvCxnSpPr>
              <a:cxnSpLocks/>
            </p:cNvCxnSpPr>
            <p:nvPr/>
          </p:nvCxnSpPr>
          <p:spPr>
            <a:xfrm>
              <a:off x="6335186" y="3887483"/>
              <a:ext cx="0" cy="1269147"/>
            </a:xfrm>
            <a:prstGeom prst="straightConnector1">
              <a:avLst/>
            </a:prstGeom>
            <a:ln w="12700">
              <a:solidFill>
                <a:srgbClr val="338808"/>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7A01562-9C7A-49CA-AE52-F62949CD1D3A}"/>
                </a:ext>
              </a:extLst>
            </p:cNvPr>
            <p:cNvSpPr>
              <a:spLocks noChangeAspect="1"/>
            </p:cNvSpPr>
            <p:nvPr/>
          </p:nvSpPr>
          <p:spPr>
            <a:xfrm>
              <a:off x="6816520" y="1409008"/>
              <a:ext cx="4751598" cy="3860141"/>
            </a:xfrm>
            <a:prstGeom prst="rect">
              <a:avLst/>
            </a:prstGeom>
            <a:solidFill>
              <a:srgbClr val="F7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56E089-2BC6-AC12-6013-D4725D0C5CE5}"/>
                </a:ext>
              </a:extLst>
            </p:cNvPr>
            <p:cNvSpPr>
              <a:spLocks noChangeAspect="1"/>
            </p:cNvSpPr>
            <p:nvPr/>
          </p:nvSpPr>
          <p:spPr>
            <a:xfrm>
              <a:off x="6896147" y="3401168"/>
              <a:ext cx="1831350" cy="1745673"/>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D93AED86-3A2A-E35B-0D1C-1100819F3138}"/>
                </a:ext>
              </a:extLst>
            </p:cNvPr>
            <p:cNvSpPr txBox="1"/>
            <p:nvPr/>
          </p:nvSpPr>
          <p:spPr>
            <a:xfrm>
              <a:off x="6998342" y="4156450"/>
              <a:ext cx="1675473" cy="338554"/>
            </a:xfrm>
            <a:prstGeom prst="rect">
              <a:avLst/>
            </a:prstGeom>
            <a:noFill/>
          </p:spPr>
          <p:txBody>
            <a:bodyPr wrap="square" anchor="ctr">
              <a:spAutoFit/>
            </a:bodyPr>
            <a:lstStyle/>
            <a:p>
              <a:pPr algn="ctr"/>
              <a:r>
                <a:rPr lang="en-GB" sz="1600" b="1" noProof="0">
                  <a:solidFill>
                    <a:srgbClr val="515B6B"/>
                  </a:solidFill>
                </a:rPr>
                <a:t>Recession</a:t>
              </a:r>
              <a:endParaRPr lang="en-US" sz="1600">
                <a:solidFill>
                  <a:srgbClr val="515B6B"/>
                </a:solidFill>
              </a:endParaRPr>
            </a:p>
          </p:txBody>
        </p:sp>
        <p:grpSp>
          <p:nvGrpSpPr>
            <p:cNvPr id="17" name="Group 16">
              <a:extLst>
                <a:ext uri="{FF2B5EF4-FFF2-40B4-BE49-F238E27FC236}">
                  <a16:creationId xmlns:a16="http://schemas.microsoft.com/office/drawing/2014/main" id="{0A5B95A8-66B0-5084-9D1A-37E30DF460BB}"/>
                </a:ext>
              </a:extLst>
            </p:cNvPr>
            <p:cNvGrpSpPr/>
            <p:nvPr/>
          </p:nvGrpSpPr>
          <p:grpSpPr>
            <a:xfrm>
              <a:off x="8829692" y="1505169"/>
              <a:ext cx="2658115" cy="3651461"/>
              <a:chOff x="9368548" y="1505169"/>
              <a:chExt cx="2427030" cy="3651461"/>
            </a:xfrm>
          </p:grpSpPr>
          <p:sp>
            <p:nvSpPr>
              <p:cNvPr id="18" name="Rectangle 17">
                <a:extLst>
                  <a:ext uri="{FF2B5EF4-FFF2-40B4-BE49-F238E27FC236}">
                    <a16:creationId xmlns:a16="http://schemas.microsoft.com/office/drawing/2014/main" id="{852E7158-3387-C35A-D041-65BCE5D455CF}"/>
                  </a:ext>
                </a:extLst>
              </p:cNvPr>
              <p:cNvSpPr>
                <a:spLocks noChangeAspect="1"/>
              </p:cNvSpPr>
              <p:nvPr/>
            </p:nvSpPr>
            <p:spPr>
              <a:xfrm>
                <a:off x="9368548" y="1505169"/>
                <a:ext cx="2427030" cy="1780453"/>
              </a:xfrm>
              <a:prstGeom prst="rect">
                <a:avLst/>
              </a:prstGeom>
              <a:noFill/>
              <a:ln w="19050">
                <a:solidFill>
                  <a:srgbClr val="D9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BB80DE9B-5923-C680-B65B-DF352B33679D}"/>
                  </a:ext>
                </a:extLst>
              </p:cNvPr>
              <p:cNvSpPr txBox="1"/>
              <p:nvPr/>
            </p:nvSpPr>
            <p:spPr>
              <a:xfrm>
                <a:off x="10059947" y="2279420"/>
                <a:ext cx="1044230" cy="338554"/>
              </a:xfrm>
              <a:prstGeom prst="rect">
                <a:avLst/>
              </a:prstGeom>
              <a:noFill/>
            </p:spPr>
            <p:txBody>
              <a:bodyPr wrap="square" anchor="ctr">
                <a:spAutoFit/>
              </a:bodyPr>
              <a:lstStyle/>
              <a:p>
                <a:pPr algn="ctr"/>
                <a:r>
                  <a:rPr lang="en-GB" sz="1600" b="1" noProof="0">
                    <a:solidFill>
                      <a:srgbClr val="515B6B"/>
                    </a:solidFill>
                  </a:rPr>
                  <a:t>Inflation</a:t>
                </a:r>
                <a:endParaRPr lang="en-US" sz="1600">
                  <a:solidFill>
                    <a:srgbClr val="515B6B"/>
                  </a:solidFill>
                </a:endParaRPr>
              </a:p>
            </p:txBody>
          </p:sp>
          <p:sp>
            <p:nvSpPr>
              <p:cNvPr id="20" name="Rectangle 19">
                <a:extLst>
                  <a:ext uri="{FF2B5EF4-FFF2-40B4-BE49-F238E27FC236}">
                    <a16:creationId xmlns:a16="http://schemas.microsoft.com/office/drawing/2014/main" id="{14058635-0AA2-F166-D6D7-A7D19B82DF9D}"/>
                  </a:ext>
                </a:extLst>
              </p:cNvPr>
              <p:cNvSpPr>
                <a:spLocks noChangeAspect="1"/>
              </p:cNvSpPr>
              <p:nvPr/>
            </p:nvSpPr>
            <p:spPr>
              <a:xfrm>
                <a:off x="9369854" y="3401168"/>
                <a:ext cx="1196407" cy="1755462"/>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C7F54BEC-D848-8F78-9115-2A38FEACD08D}"/>
                  </a:ext>
                </a:extLst>
              </p:cNvPr>
              <p:cNvSpPr txBox="1"/>
              <p:nvPr/>
            </p:nvSpPr>
            <p:spPr>
              <a:xfrm>
                <a:off x="9374329" y="4033775"/>
                <a:ext cx="1187458" cy="584775"/>
              </a:xfrm>
              <a:prstGeom prst="rect">
                <a:avLst/>
              </a:prstGeom>
              <a:noFill/>
            </p:spPr>
            <p:txBody>
              <a:bodyPr wrap="square" anchor="ctr">
                <a:spAutoFit/>
              </a:bodyPr>
              <a:lstStyle/>
              <a:p>
                <a:pPr algn="ctr"/>
                <a:r>
                  <a:rPr lang="en-GB" sz="1600" b="1">
                    <a:solidFill>
                      <a:srgbClr val="515B6B"/>
                    </a:solidFill>
                  </a:rPr>
                  <a:t>Soft landing</a:t>
                </a:r>
                <a:endParaRPr lang="en-US" sz="1600">
                  <a:solidFill>
                    <a:srgbClr val="515B6B"/>
                  </a:solidFill>
                </a:endParaRPr>
              </a:p>
            </p:txBody>
          </p:sp>
          <p:sp>
            <p:nvSpPr>
              <p:cNvPr id="22" name="Rectangle 21">
                <a:extLst>
                  <a:ext uri="{FF2B5EF4-FFF2-40B4-BE49-F238E27FC236}">
                    <a16:creationId xmlns:a16="http://schemas.microsoft.com/office/drawing/2014/main" id="{FD890139-CABA-30C9-75F8-8E75C257F068}"/>
                  </a:ext>
                </a:extLst>
              </p:cNvPr>
              <p:cNvSpPr>
                <a:spLocks noChangeAspect="1"/>
              </p:cNvSpPr>
              <p:nvPr/>
            </p:nvSpPr>
            <p:spPr>
              <a:xfrm>
                <a:off x="10640617" y="3401168"/>
                <a:ext cx="1154960" cy="1755462"/>
              </a:xfrm>
              <a:prstGeom prst="rect">
                <a:avLst/>
              </a:prstGeom>
              <a:noFill/>
              <a:ln w="19050">
                <a:solidFill>
                  <a:srgbClr val="61B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3" name="TextBox 22">
              <a:extLst>
                <a:ext uri="{FF2B5EF4-FFF2-40B4-BE49-F238E27FC236}">
                  <a16:creationId xmlns:a16="http://schemas.microsoft.com/office/drawing/2014/main" id="{8D84E98E-F239-8BB9-373E-91F603324CC4}"/>
                </a:ext>
              </a:extLst>
            </p:cNvPr>
            <p:cNvSpPr txBox="1"/>
            <p:nvPr/>
          </p:nvSpPr>
          <p:spPr>
            <a:xfrm>
              <a:off x="10199673" y="4156885"/>
              <a:ext cx="1310321" cy="338554"/>
            </a:xfrm>
            <a:prstGeom prst="rect">
              <a:avLst/>
            </a:prstGeom>
            <a:noFill/>
          </p:spPr>
          <p:txBody>
            <a:bodyPr wrap="square" anchor="ctr">
              <a:spAutoFit/>
            </a:bodyPr>
            <a:lstStyle/>
            <a:p>
              <a:pPr algn="ctr"/>
              <a:r>
                <a:rPr lang="en-GB" sz="1600" b="1">
                  <a:solidFill>
                    <a:srgbClr val="515B6B"/>
                  </a:solidFill>
                </a:rPr>
                <a:t>Reflation</a:t>
              </a:r>
              <a:endParaRPr lang="en-US" sz="1600">
                <a:solidFill>
                  <a:srgbClr val="515B6B"/>
                </a:solidFill>
              </a:endParaRPr>
            </a:p>
          </p:txBody>
        </p:sp>
        <p:sp>
          <p:nvSpPr>
            <p:cNvPr id="24" name="Rectangle 23">
              <a:extLst>
                <a:ext uri="{FF2B5EF4-FFF2-40B4-BE49-F238E27FC236}">
                  <a16:creationId xmlns:a16="http://schemas.microsoft.com/office/drawing/2014/main" id="{9D39FFC1-AD80-4BB2-4A0F-4DD388A37DFD}"/>
                </a:ext>
              </a:extLst>
            </p:cNvPr>
            <p:cNvSpPr>
              <a:spLocks noChangeAspect="1"/>
            </p:cNvSpPr>
            <p:nvPr/>
          </p:nvSpPr>
          <p:spPr>
            <a:xfrm>
              <a:off x="6896147" y="1505169"/>
              <a:ext cx="1831350" cy="1780453"/>
            </a:xfrm>
            <a:prstGeom prst="rect">
              <a:avLst/>
            </a:prstGeom>
            <a:noFill/>
            <a:ln w="19050">
              <a:solidFill>
                <a:srgbClr val="D149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26B66061-A2DA-9B69-E878-AA39896A51E1}"/>
                </a:ext>
              </a:extLst>
            </p:cNvPr>
            <p:cNvSpPr txBox="1"/>
            <p:nvPr/>
          </p:nvSpPr>
          <p:spPr>
            <a:xfrm>
              <a:off x="6887860" y="2279420"/>
              <a:ext cx="1839638" cy="338554"/>
            </a:xfrm>
            <a:prstGeom prst="rect">
              <a:avLst/>
            </a:prstGeom>
            <a:noFill/>
          </p:spPr>
          <p:txBody>
            <a:bodyPr wrap="square" anchor="ctr">
              <a:spAutoFit/>
            </a:bodyPr>
            <a:lstStyle/>
            <a:p>
              <a:pPr algn="ctr"/>
              <a:r>
                <a:rPr lang="en-GB" sz="1600" b="1" noProof="0">
                  <a:solidFill>
                    <a:srgbClr val="515B6B"/>
                  </a:solidFill>
                </a:rPr>
                <a:t>Stagflation</a:t>
              </a:r>
              <a:endParaRPr lang="en-US" sz="1600">
                <a:solidFill>
                  <a:srgbClr val="515B6B"/>
                </a:solidFill>
              </a:endParaRPr>
            </a:p>
          </p:txBody>
        </p:sp>
        <p:sp>
          <p:nvSpPr>
            <p:cNvPr id="26" name="TextBox 25">
              <a:extLst>
                <a:ext uri="{FF2B5EF4-FFF2-40B4-BE49-F238E27FC236}">
                  <a16:creationId xmlns:a16="http://schemas.microsoft.com/office/drawing/2014/main" id="{40738A75-30D1-29E5-E809-A34462ECB325}"/>
                </a:ext>
              </a:extLst>
            </p:cNvPr>
            <p:cNvSpPr txBox="1"/>
            <p:nvPr/>
          </p:nvSpPr>
          <p:spPr>
            <a:xfrm>
              <a:off x="8542343" y="5323677"/>
              <a:ext cx="483835" cy="307778"/>
            </a:xfrm>
            <a:prstGeom prst="rect">
              <a:avLst/>
            </a:prstGeom>
            <a:noFill/>
          </p:spPr>
          <p:txBody>
            <a:bodyPr wrap="square">
              <a:spAutoFit/>
            </a:bodyPr>
            <a:lstStyle/>
            <a:p>
              <a:pPr algn="ctr"/>
              <a:r>
                <a:rPr lang="en-GB" sz="1400">
                  <a:solidFill>
                    <a:srgbClr val="515B6B"/>
                  </a:solidFill>
                </a:rPr>
                <a:t>0%</a:t>
              </a:r>
              <a:endParaRPr lang="en-US" sz="1400">
                <a:solidFill>
                  <a:srgbClr val="515B6B"/>
                </a:solidFill>
              </a:endParaRPr>
            </a:p>
          </p:txBody>
        </p:sp>
        <p:sp>
          <p:nvSpPr>
            <p:cNvPr id="27" name="TextBox 26">
              <a:extLst>
                <a:ext uri="{FF2B5EF4-FFF2-40B4-BE49-F238E27FC236}">
                  <a16:creationId xmlns:a16="http://schemas.microsoft.com/office/drawing/2014/main" id="{301BB49A-8AFF-1807-AAA4-75B464A1364D}"/>
                </a:ext>
              </a:extLst>
            </p:cNvPr>
            <p:cNvSpPr txBox="1"/>
            <p:nvPr/>
          </p:nvSpPr>
          <p:spPr>
            <a:xfrm>
              <a:off x="7574692" y="5323677"/>
              <a:ext cx="654136" cy="307778"/>
            </a:xfrm>
            <a:prstGeom prst="rect">
              <a:avLst/>
            </a:prstGeom>
            <a:noFill/>
          </p:spPr>
          <p:txBody>
            <a:bodyPr wrap="square">
              <a:spAutoFit/>
            </a:bodyPr>
            <a:lstStyle/>
            <a:p>
              <a:pPr algn="ctr"/>
              <a:r>
                <a:rPr lang="en-GB" sz="1400">
                  <a:solidFill>
                    <a:srgbClr val="515B6B"/>
                  </a:solidFill>
                </a:rPr>
                <a:t>&lt;-2%</a:t>
              </a:r>
              <a:endParaRPr lang="en-US" sz="1400">
                <a:solidFill>
                  <a:srgbClr val="515B6B"/>
                </a:solidFill>
              </a:endParaRPr>
            </a:p>
          </p:txBody>
        </p:sp>
        <p:sp>
          <p:nvSpPr>
            <p:cNvPr id="28" name="TextBox 27">
              <a:extLst>
                <a:ext uri="{FF2B5EF4-FFF2-40B4-BE49-F238E27FC236}">
                  <a16:creationId xmlns:a16="http://schemas.microsoft.com/office/drawing/2014/main" id="{C6888439-01AE-643D-06F9-4D1610A0DDEA}"/>
                </a:ext>
              </a:extLst>
            </p:cNvPr>
            <p:cNvSpPr txBox="1"/>
            <p:nvPr/>
          </p:nvSpPr>
          <p:spPr>
            <a:xfrm>
              <a:off x="9468961" y="5323677"/>
              <a:ext cx="605789" cy="307778"/>
            </a:xfrm>
            <a:prstGeom prst="rect">
              <a:avLst/>
            </a:prstGeom>
            <a:noFill/>
          </p:spPr>
          <p:txBody>
            <a:bodyPr wrap="square">
              <a:spAutoFit/>
            </a:bodyPr>
            <a:lstStyle/>
            <a:p>
              <a:pPr algn="ctr"/>
              <a:r>
                <a:rPr lang="en-GB" sz="1400">
                  <a:solidFill>
                    <a:srgbClr val="515B6B"/>
                  </a:solidFill>
                </a:rPr>
                <a:t>&lt;1%</a:t>
              </a:r>
              <a:endParaRPr lang="en-US" sz="1400">
                <a:solidFill>
                  <a:srgbClr val="515B6B"/>
                </a:solidFill>
              </a:endParaRPr>
            </a:p>
          </p:txBody>
        </p:sp>
        <p:sp>
          <p:nvSpPr>
            <p:cNvPr id="29" name="TextBox 28">
              <a:extLst>
                <a:ext uri="{FF2B5EF4-FFF2-40B4-BE49-F238E27FC236}">
                  <a16:creationId xmlns:a16="http://schemas.microsoft.com/office/drawing/2014/main" id="{79558843-22E7-732B-8CF3-A2CCB443A1B1}"/>
                </a:ext>
              </a:extLst>
            </p:cNvPr>
            <p:cNvSpPr txBox="1"/>
            <p:nvPr/>
          </p:nvSpPr>
          <p:spPr>
            <a:xfrm>
              <a:off x="10353019" y="5323677"/>
              <a:ext cx="441272" cy="301574"/>
            </a:xfrm>
            <a:prstGeom prst="rect">
              <a:avLst/>
            </a:prstGeom>
            <a:noFill/>
          </p:spPr>
          <p:txBody>
            <a:bodyPr wrap="square">
              <a:spAutoFit/>
            </a:bodyPr>
            <a:lstStyle/>
            <a:p>
              <a:pPr algn="ctr"/>
              <a:r>
                <a:rPr lang="en-GB" sz="1400">
                  <a:solidFill>
                    <a:srgbClr val="515B6B"/>
                  </a:solidFill>
                </a:rPr>
                <a:t>3%</a:t>
              </a:r>
              <a:endParaRPr lang="en-US" sz="1400">
                <a:solidFill>
                  <a:srgbClr val="515B6B"/>
                </a:solidFill>
              </a:endParaRPr>
            </a:p>
          </p:txBody>
        </p:sp>
        <p:sp>
          <p:nvSpPr>
            <p:cNvPr id="30" name="TextBox 29">
              <a:extLst>
                <a:ext uri="{FF2B5EF4-FFF2-40B4-BE49-F238E27FC236}">
                  <a16:creationId xmlns:a16="http://schemas.microsoft.com/office/drawing/2014/main" id="{AB0434E6-F8B0-2DD5-3BE3-2A1EAB20432B}"/>
                </a:ext>
              </a:extLst>
            </p:cNvPr>
            <p:cNvSpPr txBox="1"/>
            <p:nvPr/>
          </p:nvSpPr>
          <p:spPr>
            <a:xfrm>
              <a:off x="11149957" y="5323677"/>
              <a:ext cx="605789" cy="307778"/>
            </a:xfrm>
            <a:prstGeom prst="rect">
              <a:avLst/>
            </a:prstGeom>
            <a:noFill/>
          </p:spPr>
          <p:txBody>
            <a:bodyPr wrap="square">
              <a:spAutoFit/>
            </a:bodyPr>
            <a:lstStyle/>
            <a:p>
              <a:pPr algn="ctr"/>
              <a:r>
                <a:rPr lang="en-GB" sz="1400">
                  <a:solidFill>
                    <a:srgbClr val="515B6B"/>
                  </a:solidFill>
                </a:rPr>
                <a:t>4%+</a:t>
              </a:r>
              <a:endParaRPr lang="en-US" sz="1400">
                <a:solidFill>
                  <a:srgbClr val="515B6B"/>
                </a:solidFill>
              </a:endParaRPr>
            </a:p>
          </p:txBody>
        </p:sp>
        <p:sp>
          <p:nvSpPr>
            <p:cNvPr id="31" name="TextBox 30">
              <a:extLst>
                <a:ext uri="{FF2B5EF4-FFF2-40B4-BE49-F238E27FC236}">
                  <a16:creationId xmlns:a16="http://schemas.microsoft.com/office/drawing/2014/main" id="{6FF092AD-5D36-5DD7-AA20-73176824EDCF}"/>
                </a:ext>
              </a:extLst>
            </p:cNvPr>
            <p:cNvSpPr txBox="1"/>
            <p:nvPr/>
          </p:nvSpPr>
          <p:spPr>
            <a:xfrm>
              <a:off x="6283652" y="4929067"/>
              <a:ext cx="593372" cy="307777"/>
            </a:xfrm>
            <a:prstGeom prst="rect">
              <a:avLst/>
            </a:prstGeom>
            <a:noFill/>
          </p:spPr>
          <p:txBody>
            <a:bodyPr wrap="square">
              <a:spAutoFit/>
            </a:bodyPr>
            <a:lstStyle/>
            <a:p>
              <a:pPr algn="r"/>
              <a:r>
                <a:rPr lang="en-GB" sz="1400">
                  <a:solidFill>
                    <a:srgbClr val="515B6B"/>
                  </a:solidFill>
                </a:rPr>
                <a:t>&lt;0%</a:t>
              </a:r>
              <a:endParaRPr lang="en-US" sz="1400">
                <a:solidFill>
                  <a:srgbClr val="515B6B"/>
                </a:solidFill>
              </a:endParaRPr>
            </a:p>
          </p:txBody>
        </p:sp>
        <p:sp>
          <p:nvSpPr>
            <p:cNvPr id="32" name="TextBox 31">
              <a:extLst>
                <a:ext uri="{FF2B5EF4-FFF2-40B4-BE49-F238E27FC236}">
                  <a16:creationId xmlns:a16="http://schemas.microsoft.com/office/drawing/2014/main" id="{93D759B3-6E8F-02B7-B67B-F3F84A6ADE2B}"/>
                </a:ext>
              </a:extLst>
            </p:cNvPr>
            <p:cNvSpPr txBox="1"/>
            <p:nvPr/>
          </p:nvSpPr>
          <p:spPr>
            <a:xfrm>
              <a:off x="6221032" y="3771067"/>
              <a:ext cx="655992" cy="307777"/>
            </a:xfrm>
            <a:prstGeom prst="rect">
              <a:avLst/>
            </a:prstGeom>
            <a:noFill/>
          </p:spPr>
          <p:txBody>
            <a:bodyPr wrap="square">
              <a:spAutoFit/>
            </a:bodyPr>
            <a:lstStyle/>
            <a:p>
              <a:pPr algn="r"/>
              <a:r>
                <a:rPr lang="en-GB" sz="1400">
                  <a:solidFill>
                    <a:srgbClr val="515B6B"/>
                  </a:solidFill>
                </a:rPr>
                <a:t>2%</a:t>
              </a:r>
              <a:endParaRPr lang="en-US" sz="1400">
                <a:solidFill>
                  <a:srgbClr val="515B6B"/>
                </a:solidFill>
              </a:endParaRPr>
            </a:p>
          </p:txBody>
        </p:sp>
        <p:sp>
          <p:nvSpPr>
            <p:cNvPr id="33" name="TextBox 32">
              <a:extLst>
                <a:ext uri="{FF2B5EF4-FFF2-40B4-BE49-F238E27FC236}">
                  <a16:creationId xmlns:a16="http://schemas.microsoft.com/office/drawing/2014/main" id="{3F752928-C12A-0C21-9B92-B6B611173912}"/>
                </a:ext>
              </a:extLst>
            </p:cNvPr>
            <p:cNvSpPr txBox="1"/>
            <p:nvPr/>
          </p:nvSpPr>
          <p:spPr>
            <a:xfrm>
              <a:off x="6221032" y="2613067"/>
              <a:ext cx="655992" cy="307777"/>
            </a:xfrm>
            <a:prstGeom prst="rect">
              <a:avLst/>
            </a:prstGeom>
            <a:noFill/>
          </p:spPr>
          <p:txBody>
            <a:bodyPr wrap="square">
              <a:spAutoFit/>
            </a:bodyPr>
            <a:lstStyle/>
            <a:p>
              <a:pPr algn="r"/>
              <a:r>
                <a:rPr lang="en-GB" sz="1400">
                  <a:solidFill>
                    <a:srgbClr val="515B6B"/>
                  </a:solidFill>
                </a:rPr>
                <a:t>4%</a:t>
              </a:r>
              <a:endParaRPr lang="en-US" sz="1400">
                <a:solidFill>
                  <a:srgbClr val="515B6B"/>
                </a:solidFill>
              </a:endParaRPr>
            </a:p>
          </p:txBody>
        </p:sp>
        <p:sp>
          <p:nvSpPr>
            <p:cNvPr id="34" name="TextBox 33">
              <a:extLst>
                <a:ext uri="{FF2B5EF4-FFF2-40B4-BE49-F238E27FC236}">
                  <a16:creationId xmlns:a16="http://schemas.microsoft.com/office/drawing/2014/main" id="{AF3222E2-20A3-28DE-8E6E-8DED68E2B22A}"/>
                </a:ext>
              </a:extLst>
            </p:cNvPr>
            <p:cNvSpPr txBox="1"/>
            <p:nvPr/>
          </p:nvSpPr>
          <p:spPr>
            <a:xfrm>
              <a:off x="6221032" y="1455067"/>
              <a:ext cx="655992" cy="307777"/>
            </a:xfrm>
            <a:prstGeom prst="rect">
              <a:avLst/>
            </a:prstGeom>
            <a:noFill/>
          </p:spPr>
          <p:txBody>
            <a:bodyPr wrap="square">
              <a:spAutoFit/>
            </a:bodyPr>
            <a:lstStyle/>
            <a:p>
              <a:pPr algn="r"/>
              <a:r>
                <a:rPr lang="en-GB" sz="1400">
                  <a:solidFill>
                    <a:srgbClr val="515B6B"/>
                  </a:solidFill>
                </a:rPr>
                <a:t>5%+</a:t>
              </a:r>
              <a:endParaRPr lang="en-US" sz="1400">
                <a:solidFill>
                  <a:srgbClr val="515B6B"/>
                </a:solidFill>
              </a:endParaRPr>
            </a:p>
          </p:txBody>
        </p:sp>
      </p:grpSp>
      <p:sp>
        <p:nvSpPr>
          <p:cNvPr id="4" name="Title 3">
            <a:extLst>
              <a:ext uri="{FF2B5EF4-FFF2-40B4-BE49-F238E27FC236}">
                <a16:creationId xmlns:a16="http://schemas.microsoft.com/office/drawing/2014/main" id="{1F16FA4F-7667-A00A-A0E4-734C0DCAE3E7}"/>
              </a:ext>
            </a:extLst>
          </p:cNvPr>
          <p:cNvSpPr>
            <a:spLocks noGrp="1"/>
          </p:cNvSpPr>
          <p:nvPr>
            <p:ph type="title"/>
          </p:nvPr>
        </p:nvSpPr>
        <p:spPr>
          <a:xfrm>
            <a:off x="478799" y="410400"/>
            <a:ext cx="10581607" cy="306000"/>
          </a:xfrm>
        </p:spPr>
        <p:txBody>
          <a:bodyPr/>
          <a:lstStyle/>
          <a:p>
            <a:r>
              <a:rPr lang="en-GB"/>
              <a:t>Scenario 3: Balance sheet recession – risk off</a:t>
            </a:r>
          </a:p>
        </p:txBody>
      </p:sp>
      <p:sp>
        <p:nvSpPr>
          <p:cNvPr id="5" name="Text Placeholder 4">
            <a:extLst>
              <a:ext uri="{FF2B5EF4-FFF2-40B4-BE49-F238E27FC236}">
                <a16:creationId xmlns:a16="http://schemas.microsoft.com/office/drawing/2014/main" id="{5ECE602D-17B4-1613-FE3C-6F30DD2E186D}"/>
              </a:ext>
            </a:extLst>
          </p:cNvPr>
          <p:cNvSpPr>
            <a:spLocks noGrp="1"/>
          </p:cNvSpPr>
          <p:nvPr>
            <p:ph type="body" sz="quarter" idx="19"/>
          </p:nvPr>
        </p:nvSpPr>
        <p:spPr/>
        <p:txBody>
          <a:bodyPr/>
          <a:lstStyle/>
          <a:p>
            <a:r>
              <a:rPr lang="en-GB" b="0" i="0">
                <a:solidFill>
                  <a:srgbClr val="20242B"/>
                </a:solidFill>
                <a:effectLst/>
                <a:latin typeface="Arial" panose="020B0604020202020204" pitchFamily="34" charset="0"/>
              </a:rPr>
              <a:t>Note: Inflation rate measured by US Core Personal Consumption Expenditures Price Index. Growth by US GDP per annum. </a:t>
            </a:r>
            <a:r>
              <a:rPr lang="en-GB" b="0" i="0">
                <a:solidFill>
                  <a:srgbClr val="333333"/>
                </a:solidFill>
                <a:effectLst/>
                <a:latin typeface="Arial" panose="020B0604020202020204" pitchFamily="34" charset="0"/>
              </a:rPr>
              <a:t>Source: Fidelity International, October 2023. </a:t>
            </a:r>
            <a:endParaRPr lang="en-GB">
              <a:latin typeface="Arial" panose="020B0604020202020204" pitchFamily="34" charset="0"/>
            </a:endParaRPr>
          </a:p>
        </p:txBody>
      </p:sp>
      <p:sp>
        <p:nvSpPr>
          <p:cNvPr id="12" name="Text Placeholder 5">
            <a:extLst>
              <a:ext uri="{FF2B5EF4-FFF2-40B4-BE49-F238E27FC236}">
                <a16:creationId xmlns:a16="http://schemas.microsoft.com/office/drawing/2014/main" id="{FAB91F2E-5115-8C0C-4D83-A5B9032C91CD}"/>
              </a:ext>
            </a:extLst>
          </p:cNvPr>
          <p:cNvSpPr txBox="1">
            <a:spLocks/>
          </p:cNvSpPr>
          <p:nvPr/>
        </p:nvSpPr>
        <p:spPr>
          <a:xfrm>
            <a:off x="456244" y="1218204"/>
            <a:ext cx="5471912" cy="215444"/>
          </a:xfrm>
          <a:prstGeom prst="rect">
            <a:avLst/>
          </a:prstGeom>
        </p:spPr>
        <p:txBody>
          <a:bodyPr vert="horz" lIns="0" tIns="0" rIns="0" bIns="0" rtlCol="0" anchor="t">
            <a:spAutoFit/>
          </a:bodyPr>
          <a:lstStyle>
            <a:lvl1pPr marL="0" indent="0" algn="l" defTabSz="914400" rtl="0" eaLnBrk="1" latinLnBrk="0" hangingPunct="1">
              <a:lnSpc>
                <a:spcPct val="100000"/>
              </a:lnSpc>
              <a:spcBef>
                <a:spcPts val="300"/>
              </a:spcBef>
              <a:spcAft>
                <a:spcPts val="300"/>
              </a:spcAft>
              <a:buClr>
                <a:srgbClr val="006193"/>
              </a:buClr>
              <a:buFont typeface="Wingdings" panose="05000000000000000000" pitchFamily="2" charset="2"/>
              <a:buNone/>
              <a:defRPr sz="1800" kern="1200">
                <a:solidFill>
                  <a:schemeClr val="tx2"/>
                </a:solidFill>
                <a:latin typeface="+mn-lt"/>
                <a:ea typeface="+mn-ea"/>
                <a:cs typeface="+mn-cs"/>
              </a:defRPr>
            </a:lvl1pPr>
            <a:lvl2pPr marL="36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300"/>
              </a:spcAft>
              <a:buClr>
                <a:srgbClr val="006193"/>
              </a:buClr>
              <a:buFont typeface="Wingdings" panose="05000000000000000000" pitchFamily="2" charset="2"/>
              <a:buChar char="§"/>
              <a:defRPr sz="1400" kern="1200">
                <a:solidFill>
                  <a:schemeClr val="tx1"/>
                </a:solidFill>
                <a:latin typeface="+mn-lt"/>
                <a:ea typeface="+mn-ea"/>
                <a:cs typeface="+mn-cs"/>
              </a:defRPr>
            </a:lvl3pPr>
            <a:lvl4pPr marL="0" indent="0" algn="l" defTabSz="914400" rtl="0" eaLnBrk="1" latinLnBrk="0" hangingPunct="1">
              <a:lnSpc>
                <a:spcPct val="100000"/>
              </a:lnSpc>
              <a:spcBef>
                <a:spcPts val="300"/>
              </a:spcBef>
              <a:spcAft>
                <a:spcPts val="3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300"/>
              </a:spcBef>
              <a:spcAft>
                <a:spcPts val="300"/>
              </a:spcAft>
              <a:buFont typeface="Arial" panose="020B0604020202020204" pitchFamily="34" charset="0"/>
              <a:buChar char="​"/>
              <a:tabLst/>
              <a:defRPr sz="1400" b="0" kern="1200">
                <a:solidFill>
                  <a:schemeClr val="tx1"/>
                </a:solidFill>
                <a:latin typeface="+mn-lt"/>
                <a:ea typeface="+mn-ea"/>
                <a:cs typeface="+mn-cs"/>
              </a:defRPr>
            </a:lvl5pPr>
            <a:lvl6pPr marL="0" indent="0" algn="l" defTabSz="914400" rtl="0" eaLnBrk="1" latinLnBrk="0" hangingPunct="1">
              <a:lnSpc>
                <a:spcPct val="100000"/>
              </a:lnSpc>
              <a:spcBef>
                <a:spcPts val="300"/>
              </a:spcBef>
              <a:spcAft>
                <a:spcPts val="300"/>
              </a:spcAft>
              <a:buFont typeface="Arial" panose="020B0604020202020204" pitchFamily="34" charset="0"/>
              <a:buChar char="​"/>
              <a:defRPr sz="1000" b="1" kern="1200">
                <a:solidFill>
                  <a:schemeClr val="tx1"/>
                </a:solidFill>
                <a:latin typeface="+mn-lt"/>
                <a:ea typeface="+mn-ea"/>
                <a:cs typeface="+mn-cs"/>
              </a:defRPr>
            </a:lvl6pPr>
            <a:lvl7pPr marL="0" indent="0" algn="l" defTabSz="914400" rtl="0" eaLnBrk="1" latinLnBrk="0" hangingPunct="1">
              <a:lnSpc>
                <a:spcPct val="100000"/>
              </a:lnSpc>
              <a:spcBef>
                <a:spcPts val="300"/>
              </a:spcBef>
              <a:spcAft>
                <a:spcPts val="300"/>
              </a:spcAft>
              <a:buFont typeface="Arial" panose="020B0604020202020204" pitchFamily="34" charset="0"/>
              <a:buChar char="​"/>
              <a:defRPr sz="1000" b="0" kern="1200" baseline="0">
                <a:solidFill>
                  <a:schemeClr val="tx1"/>
                </a:solidFill>
                <a:latin typeface="+mn-lt"/>
                <a:ea typeface="+mn-ea"/>
                <a:cs typeface="+mn-cs"/>
              </a:defRPr>
            </a:lvl7pPr>
            <a:lvl8pPr marL="180000" indent="-180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Char char="​"/>
              <a:defRPr sz="7200" b="1" kern="1200" baseline="0">
                <a:solidFill>
                  <a:schemeClr val="tx1"/>
                </a:solidFill>
                <a:latin typeface="+mn-lt"/>
                <a:ea typeface="+mn-ea"/>
                <a:cs typeface="+mn-cs"/>
              </a:defRPr>
            </a:lvl9pPr>
          </a:lstStyle>
          <a:p>
            <a:pPr>
              <a:spcBef>
                <a:spcPts val="0"/>
              </a:spcBef>
              <a:spcAft>
                <a:spcPts val="0"/>
              </a:spcAft>
            </a:pPr>
            <a:r>
              <a:rPr lang="en-GB" sz="1400" b="1">
                <a:solidFill>
                  <a:schemeClr val="tx1"/>
                </a:solidFill>
                <a:latin typeface="Arial" panose="020B0604020202020204" pitchFamily="34" charset="0"/>
              </a:rPr>
              <a:t>Reversal of inflationary trends; sharp pivots from central banks</a:t>
            </a:r>
          </a:p>
        </p:txBody>
      </p:sp>
      <p:sp>
        <p:nvSpPr>
          <p:cNvPr id="14" name="Text Placeholder 13">
            <a:extLst>
              <a:ext uri="{FF2B5EF4-FFF2-40B4-BE49-F238E27FC236}">
                <a16:creationId xmlns:a16="http://schemas.microsoft.com/office/drawing/2014/main" id="{3D2FAEC2-1398-2175-CEB2-A7102510C4DE}"/>
              </a:ext>
            </a:extLst>
          </p:cNvPr>
          <p:cNvSpPr>
            <a:spLocks noGrp="1"/>
          </p:cNvSpPr>
          <p:nvPr>
            <p:ph type="body" sz="quarter" idx="23"/>
          </p:nvPr>
        </p:nvSpPr>
        <p:spPr/>
        <p:txBody>
          <a:bodyPr/>
          <a:lstStyle/>
          <a:p>
            <a:r>
              <a:rPr lang="en-GB"/>
              <a:t>10% probability </a:t>
            </a:r>
          </a:p>
        </p:txBody>
      </p:sp>
      <p:sp>
        <p:nvSpPr>
          <p:cNvPr id="2" name="Oval 1">
            <a:extLst>
              <a:ext uri="{FF2B5EF4-FFF2-40B4-BE49-F238E27FC236}">
                <a16:creationId xmlns:a16="http://schemas.microsoft.com/office/drawing/2014/main" id="{900CC1A7-2176-E63D-8969-CFE5DE338239}"/>
              </a:ext>
            </a:extLst>
          </p:cNvPr>
          <p:cNvSpPr/>
          <p:nvPr/>
        </p:nvSpPr>
        <p:spPr>
          <a:xfrm>
            <a:off x="7335080" y="4425022"/>
            <a:ext cx="566680" cy="556051"/>
          </a:xfrm>
          <a:prstGeom prst="ellipse">
            <a:avLst/>
          </a:prstGeom>
          <a:solidFill>
            <a:srgbClr val="00A6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noProof="0">
                <a:solidFill>
                  <a:schemeClr val="tx1"/>
                </a:solidFill>
              </a:rPr>
              <a:t>3</a:t>
            </a:r>
          </a:p>
        </p:txBody>
      </p:sp>
    </p:spTree>
    <p:extLst>
      <p:ext uri="{BB962C8B-B14F-4D97-AF65-F5344CB8AC3E}">
        <p14:creationId xmlns:p14="http://schemas.microsoft.com/office/powerpoint/2010/main" val="825551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pXLj5v65notQ7xICgLm5w"/>
</p:tagLst>
</file>

<file path=ppt/theme/theme1.xml><?xml version="1.0" encoding="utf-8"?>
<a:theme xmlns:a="http://schemas.openxmlformats.org/drawingml/2006/main" name="Fidelity 16:9">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16_9 Investments prof. use (new).potx" id="{399F9924-0AB3-4B92-B177-CE8B822AB619}" vid="{7981D1D1-DC22-4C8E-AFD7-AF1ACC611A18}"/>
    </a:ext>
  </a:extLst>
</a:theme>
</file>

<file path=ppt/theme/theme2.xml><?xml version="1.0" encoding="utf-8"?>
<a:theme xmlns:a="http://schemas.openxmlformats.org/drawingml/2006/main" name="Shortened Template">
  <a:themeElements>
    <a:clrScheme name="Custom 6">
      <a:dk1>
        <a:srgbClr val="415464"/>
      </a:dk1>
      <a:lt1>
        <a:sysClr val="window" lastClr="FFFFFF"/>
      </a:lt1>
      <a:dk2>
        <a:srgbClr val="0A4D80"/>
      </a:dk2>
      <a:lt2>
        <a:srgbClr val="A61D20"/>
      </a:lt2>
      <a:accent1>
        <a:srgbClr val="0A4D80"/>
      </a:accent1>
      <a:accent2>
        <a:srgbClr val="7EBCE1"/>
      </a:accent2>
      <a:accent3>
        <a:srgbClr val="927865"/>
      </a:accent3>
      <a:accent4>
        <a:srgbClr val="D15F27"/>
      </a:accent4>
      <a:accent5>
        <a:srgbClr val="415464"/>
      </a:accent5>
      <a:accent6>
        <a:srgbClr val="E8A123"/>
      </a:accent6>
      <a:hlink>
        <a:srgbClr val="FFFFFF"/>
      </a:hlink>
      <a:folHlink>
        <a:srgbClr val="415464"/>
      </a:folHlink>
    </a:clrScheme>
    <a:fontScheme name="Fidelity">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lIns="0" tIns="0" rIns="0" bIns="0" anchor="b" anchorCtr="0">
        <a:spAutoFit/>
      </a:bodyPr>
      <a:lstStyle>
        <a:defPPr algn="l">
          <a:spcBef>
            <a:spcPct val="0"/>
          </a:spcBef>
          <a:buClr>
            <a:srgbClr val="01286D"/>
          </a:buClr>
          <a:buSzPct val="80000"/>
          <a:buFont typeface="Wingdings" pitchFamily="2" charset="2"/>
          <a:buNone/>
          <a:defRPr sz="800" b="0" dirty="0" smtClean="0">
            <a:solidFill>
              <a:schemeClr val="tx1"/>
            </a:solidFill>
          </a:defRPr>
        </a:defPPr>
      </a:lstStyle>
    </a:txDef>
  </a:objectDefaults>
  <a:extraClrSchemeLst/>
  <a:extLst>
    <a:ext uri="{05A4C25C-085E-4340-85A3-A5531E510DB2}">
      <thm15:themeFamily xmlns:thm15="http://schemas.microsoft.com/office/thememl/2012/main" name="Presentation2" id="{2C610397-8D1F-4BFA-9D46-4C57F57F3BF5}" vid="{310737EF-04D8-4763-BB19-17E5B6E3F517}"/>
    </a:ext>
  </a:extLst>
</a:theme>
</file>

<file path=ppt/theme/theme3.xml><?xml version="1.0" encoding="utf-8"?>
<a:theme xmlns:a="http://schemas.openxmlformats.org/drawingml/2006/main" name="1_Fidelity 16:9">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16_9 Investments prof. use (new).potx" id="{399F9924-0AB3-4B92-B177-CE8B822AB619}" vid="{7981D1D1-DC22-4C8E-AFD7-AF1ACC611A18}"/>
    </a:ext>
  </a:extLst>
</a:theme>
</file>

<file path=ppt/theme/theme4.xml><?xml version="1.0" encoding="utf-8"?>
<a:theme xmlns:a="http://schemas.openxmlformats.org/drawingml/2006/main" name="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5.xml><?xml version="1.0" encoding="utf-8"?>
<a:theme xmlns:a="http://schemas.openxmlformats.org/drawingml/2006/main" name="13_Fidelity 16:9">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Blank.pptx" id="{F78616ED-6E36-4ABD-8B73-B55A1B995EC3}" vid="{4A0F0FC5-C0C3-4D2C-AA04-5833B9E82837}"/>
    </a:ext>
  </a:extLst>
</a:theme>
</file>

<file path=ppt/theme/theme6.xml><?xml version="1.0" encoding="utf-8"?>
<a:theme xmlns:a="http://schemas.openxmlformats.org/drawingml/2006/main" name="1_Fidelity 4:3">
  <a:themeElements>
    <a:clrScheme name="Fidelity">
      <a:dk1>
        <a:srgbClr val="20242B"/>
      </a:dk1>
      <a:lt1>
        <a:srgbClr val="FFFFFF"/>
      </a:lt1>
      <a:dk2>
        <a:srgbClr val="525C6C"/>
      </a:dk2>
      <a:lt2>
        <a:srgbClr val="F0F0F1"/>
      </a:lt2>
      <a:accent1>
        <a:srgbClr val="018BC8"/>
      </a:accent1>
      <a:accent2>
        <a:srgbClr val="EA6A19"/>
      </a:accent2>
      <a:accent3>
        <a:srgbClr val="FFC000"/>
      </a:accent3>
      <a:accent4>
        <a:srgbClr val="82C823"/>
      </a:accent4>
      <a:accent5>
        <a:srgbClr val="11C5C5"/>
      </a:accent5>
      <a:accent6>
        <a:srgbClr val="C74BD5"/>
      </a:accent6>
      <a:hlink>
        <a:srgbClr val="1175AA"/>
      </a:hlink>
      <a:folHlink>
        <a:srgbClr val="9514A3"/>
      </a:folHlink>
    </a:clrScheme>
    <a:fontScheme name="Fidel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spPr>
      <a:bodyPr lIns="72000" tIns="36000" rIns="72000" bIns="36000" rtlCol="0" anchor="ctr"/>
      <a:lstStyle>
        <a:defPPr algn="ctr">
          <a:defRPr sz="2000" noProof="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Fidelity template 4_3.potx" id="{816FF12C-CAD5-4BF8-9CD0-DEACDCDC4282}" vid="{569B4D03-D4EB-40D9-8892-9E4BFEF43D9B}"/>
    </a:ext>
  </a:extLst>
</a:theme>
</file>

<file path=ppt/theme/theme7.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25">
      <a:srgbClr val="ECF9FD"/>
    </a:custClr>
    <a:custClr name="B50">
      <a:srgbClr val="C5EBF9"/>
    </a:custClr>
    <a:custClr name="O25">
      <a:srgbClr val="FFF2D9"/>
    </a:custClr>
    <a:custClr name="Y25">
      <a:srgbClr val="FFFAE3"/>
    </a:custClr>
    <a:custClr name="G25">
      <a:srgbClr val="F1F9E0"/>
    </a:custClr>
    <a:custClr name="T25">
      <a:srgbClr val="DBF9F9"/>
    </a:custClr>
    <a:custClr name="P25">
      <a:srgbClr val="F7E4F9"/>
    </a:custClr>
    <a:custClr name="Grey25">
      <a:srgbClr val="F7F7F8"/>
    </a:custClr>
    <a:custClr name="Grey50">
      <a:srgbClr val="EEEFF0"/>
    </a:custClr>
    <a:custClr name="RED">
      <a:srgbClr val="B72F2A"/>
    </a:custClr>
    <a:custClr name="B100">
      <a:srgbClr val="83D4F2"/>
    </a:custClr>
    <a:custClr name="B200">
      <a:srgbClr val="42BDEA"/>
    </a:custClr>
    <a:custClr name="O200">
      <a:srgbClr val="FFC24D"/>
    </a:custClr>
    <a:custClr name="Y200">
      <a:srgbClr val="FFE57C"/>
    </a:custClr>
    <a:custClr name="G200">
      <a:srgbClr val="BEE46E"/>
    </a:custClr>
    <a:custClr name="T200">
      <a:srgbClr val="54E0E0"/>
    </a:custClr>
    <a:custClr name="P200">
      <a:srgbClr val="D881E2"/>
    </a:custClr>
    <a:custClr name="Grey100">
      <a:srgbClr val="DCDEE1"/>
    </a:custClr>
    <a:custClr name="Grey200">
      <a:srgbClr val="B9BDC4"/>
    </a:custClr>
    <a:custClr name="W50">
      <a:srgbClr val="E4E1DE"/>
    </a:custClr>
    <a:custClr name="B300">
      <a:srgbClr val="00A6E3"/>
    </a:custClr>
    <a:custClr name="B500">
      <a:srgbClr val="016FAD"/>
    </a:custClr>
    <a:custClr name="O400">
      <a:srgbClr val="FF9B19"/>
    </a:custClr>
    <a:custClr name="Y400">
      <a:srgbClr val="FFCD22"/>
    </a:custClr>
    <a:custClr name="G500">
      <a:srgbClr val="61B815"/>
    </a:custClr>
    <a:custClr name="T500">
      <a:srgbClr val="17B8B8"/>
    </a:custClr>
    <a:custClr name="P500">
      <a:srgbClr val="9514A3"/>
    </a:custClr>
    <a:custClr name="Grey300">
      <a:srgbClr val="979DA6"/>
    </a:custClr>
    <a:custClr name="Grey400">
      <a:srgbClr val="747C89"/>
    </a:custClr>
    <a:custClr name="W300">
      <a:srgbClr val="BAB4AE"/>
    </a:custClr>
    <a:custClr name="B600">
      <a:srgbClr val="016193"/>
    </a:custClr>
    <a:custClr name="B700">
      <a:srgbClr val="00527C"/>
    </a:custClr>
    <a:custClr name="O700">
      <a:srgbClr val="D14905"/>
    </a:custClr>
    <a:custClr name="Y700">
      <a:srgbClr val="D99F00"/>
    </a:custClr>
    <a:custClr name="G700">
      <a:srgbClr val="338808"/>
    </a:custClr>
    <a:custClr name="T700">
      <a:srgbClr val="028080"/>
    </a:custClr>
    <a:custClr name="P700">
      <a:srgbClr val="72217B"/>
    </a:custClr>
    <a:custClr name="Grey500">
      <a:srgbClr val="515B6B"/>
    </a:custClr>
    <a:custClr name="Grey600">
      <a:srgbClr val="414956"/>
    </a:custClr>
    <a:custClr name="W500">
      <a:srgbClr val="9F968D"/>
    </a:custClr>
    <a:custClr name="B800">
      <a:srgbClr val="004263"/>
    </a:custClr>
    <a:custClr name="B900">
      <a:srgbClr val="00314A"/>
    </a:custClr>
    <a:custClr name="O900">
      <a:srgbClr val="7F2A00"/>
    </a:custClr>
    <a:custClr name="Y900">
      <a:srgbClr val="AE7400"/>
    </a:custClr>
    <a:custClr name="G900">
      <a:srgbClr val="1F5205"/>
    </a:custClr>
    <a:custClr name="T900">
      <a:srgbClr val="014D4D"/>
    </a:custClr>
    <a:custClr name="P900">
      <a:srgbClr val="44144A"/>
    </a:custClr>
    <a:custClr name="Grey800">
      <a:srgbClr val="20242B"/>
    </a:custClr>
    <a:custClr name="Grey900">
      <a:srgbClr val="101215"/>
    </a:custClr>
    <a:custClr name="W800">
      <a:srgbClr val="504B47"/>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088340726082632","enableDocumentContentUpdater":true,"version":"1.5"}]]></TemplafySlideTemplateConfiguration>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7643468441953443","enableDocumentContentUpdater":true,"version":"1.5"}]]></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TemplateConfiguration><![CDATA[{"elementsMetadata":[],"transformationConfigurations":[{"language":"{{DocumentLanguage}}","disableUpdates":false,"type":"proofingLanguage"}],"templateName":"Fidelity 16_9 Strategic Ventures","templateDescription":"","enableDocumentContentUpdater":true,"version":"1.5"}]]></TemplafyTemplateConfiguration>
</file>

<file path=customXml/item4.xml><?xml version="1.0" encoding="utf-8"?>
<TemplafySlideFormConfiguration><![CDATA[{"formFields":[],"formDataEntries":[]}]]></TemplafySlideFormConfiguration>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eba6652a-99e9-47d5-99ab-62549396d963">
      <Terms xmlns="http://schemas.microsoft.com/office/infopath/2007/PartnerControls"/>
    </lcf76f155ced4ddcb4097134ff3c332f>
    <TaxCatchAll xmlns="ed2254b8-3973-44bf-b5e3-8c272674a75d" xsi:nil="true"/>
    <SharedWithUsers xmlns="296202d1-2637-4076-8466-e8f242f324df">
      <UserInfo>
        <DisplayName>Musluoglu, Ertugrul</DisplayName>
        <AccountId>330</AccountId>
        <AccountType/>
      </UserInfo>
      <UserInfo>
        <DisplayName>Watson FIL, George</DisplayName>
        <AccountId>96</AccountId>
        <AccountType/>
      </UserInfo>
      <UserInfo>
        <DisplayName>Gardner, Stephen</DisplayName>
        <AccountId>22</AccountId>
        <AccountType/>
      </UserInfo>
    </SharedWithUsers>
  </documentManagement>
</p:properties>
</file>

<file path=customXml/item6.xml><?xml version="1.0" encoding="utf-8"?>
<TemplafyFormConfiguration><![CDATA[{"formFields":[{"required":false,"placeholder":"","lines":0,"type":"textBox","name":"PresentationTitle","label":"Presentation title","helpTexts":{"prefix":"","postfix":""},"spacing":{},"fullyQualifiedName":"PresentationTitle"},{"dataSource":"P- subbrand","displayColumn":"subbrandUI","hideIfNoUserInteractionRequired":false,"distinct":true,"required":false,"autoSelectFirstOption":true,"type":"dropDown","name":"Psubbrand","label":"Choose logo","helpTexts":{"prefix":"","postfix":""},"spacing":{},"fullyQualifiedName":"Psubbrand"},{"dataSource":"SV Confidentiality","displayColumn":"svConfidentiality","hideIfNoUserInteractionRequired":false,"distinct":true,"required":false,"autoSelectFirstOption":false,"type":"dropDown","name":"FVConfidentiality","label":"Confidentiality","helpTexts":{"prefix":"","postfix":""},"spacing":{},"fullyQualifiedName":"FVConfidentiality"}],"formDataEntries":[]}]]></TemplafyFormConfiguration>
</file>

<file path=customXml/item7.xml><?xml version="1.0" encoding="utf-8"?>
<TemplafySlideFormConfiguration><![CDATA[{"formFields":[],"formDataEntries":[]}]]></TemplafySlideFormConfiguration>
</file>

<file path=customXml/item8.xml><?xml version="1.0" encoding="utf-8"?>
<ct:contentTypeSchema xmlns:ct="http://schemas.microsoft.com/office/2006/metadata/contentType" xmlns:ma="http://schemas.microsoft.com/office/2006/metadata/properties/metaAttributes" ct:_="" ma:_="" ma:contentTypeName="Document" ma:contentTypeID="0x010100002212DFDF831D4780206418B3EE43C5" ma:contentTypeVersion="17" ma:contentTypeDescription="Create a new document." ma:contentTypeScope="" ma:versionID="b3b264bc39d64cc4d831fe3f34dae25f">
  <xsd:schema xmlns:xsd="http://www.w3.org/2001/XMLSchema" xmlns:xs="http://www.w3.org/2001/XMLSchema" xmlns:p="http://schemas.microsoft.com/office/2006/metadata/properties" xmlns:ns2="eba6652a-99e9-47d5-99ab-62549396d963" xmlns:ns3="296202d1-2637-4076-8466-e8f242f324df" xmlns:ns4="ed2254b8-3973-44bf-b5e3-8c272674a75d" targetNamespace="http://schemas.microsoft.com/office/2006/metadata/properties" ma:root="true" ma:fieldsID="85c4f953284c56e6f699b0f8e25b5a9a" ns2:_="" ns3:_="" ns4:_="">
    <xsd:import namespace="eba6652a-99e9-47d5-99ab-62549396d963"/>
    <xsd:import namespace="296202d1-2637-4076-8466-e8f242f324df"/>
    <xsd:import namespace="ed2254b8-3973-44bf-b5e3-8c272674a7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6652a-99e9-47d5-99ab-62549396d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8b590e-cb2b-493d-85e5-e6a8662650f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202d1-2637-4076-8466-e8f242f324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2254b8-3973-44bf-b5e3-8c272674a75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0efe2ec-11ea-44e4-bed0-66c73dee0bd2}" ma:internalName="TaxCatchAll" ma:showField="CatchAllData" ma:web="296202d1-2637-4076-8466-e8f242f324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TemplafySlideTemplateConfiguration><![CDATA[{"documentContentValidatorConfiguration":{"enableDocumentContentValidator":false,"documentContentValidatorVersion":0},"elementsMetadata":[],"slideId":"637376547932463890","enableDocumentContentUpdater":true,"version":"1.5"}]]></TemplafySlideTemplateConfiguration>
</file>

<file path=customXml/itemProps1.xml><?xml version="1.0" encoding="utf-8"?>
<ds:datastoreItem xmlns:ds="http://schemas.openxmlformats.org/officeDocument/2006/customXml" ds:itemID="{DD2C9ED0-606A-4057-B39C-16E6C0A73836}">
  <ds:schemaRefs/>
</ds:datastoreItem>
</file>

<file path=customXml/itemProps10.xml><?xml version="1.0" encoding="utf-8"?>
<ds:datastoreItem xmlns:ds="http://schemas.openxmlformats.org/officeDocument/2006/customXml" ds:itemID="{8512B754-74F9-48A6-89FA-C336F1569B0F}">
  <ds:schemaRefs/>
</ds:datastoreItem>
</file>

<file path=customXml/itemProps11.xml><?xml version="1.0" encoding="utf-8"?>
<ds:datastoreItem xmlns:ds="http://schemas.openxmlformats.org/officeDocument/2006/customXml" ds:itemID="{883EA4D8-4D1C-4FDF-9967-9D8285D7C56A}">
  <ds:schemaRefs/>
</ds:datastoreItem>
</file>

<file path=customXml/itemProps2.xml><?xml version="1.0" encoding="utf-8"?>
<ds:datastoreItem xmlns:ds="http://schemas.openxmlformats.org/officeDocument/2006/customXml" ds:itemID="{794B4D8C-018F-4253-95D7-3348120610D9}">
  <ds:schemaRefs>
    <ds:schemaRef ds:uri="http://schemas.microsoft.com/sharepoint/v3/contenttype/forms"/>
  </ds:schemaRefs>
</ds:datastoreItem>
</file>

<file path=customXml/itemProps3.xml><?xml version="1.0" encoding="utf-8"?>
<ds:datastoreItem xmlns:ds="http://schemas.openxmlformats.org/officeDocument/2006/customXml" ds:itemID="{ABDB677E-943A-4300-8CA9-4F301892790F}">
  <ds:schemaRefs/>
</ds:datastoreItem>
</file>

<file path=customXml/itemProps4.xml><?xml version="1.0" encoding="utf-8"?>
<ds:datastoreItem xmlns:ds="http://schemas.openxmlformats.org/officeDocument/2006/customXml" ds:itemID="{9C2DB028-41FE-4654-B9F0-8CE3873A0886}">
  <ds:schemaRefs/>
</ds:datastoreItem>
</file>

<file path=customXml/itemProps5.xml><?xml version="1.0" encoding="utf-8"?>
<ds:datastoreItem xmlns:ds="http://schemas.openxmlformats.org/officeDocument/2006/customXml" ds:itemID="{9F12FF55-043B-429F-BD66-DF802C13FB91}">
  <ds:schemaRefs>
    <ds:schemaRef ds:uri="296202d1-2637-4076-8466-e8f242f324df"/>
    <ds:schemaRef ds:uri="eba6652a-99e9-47d5-99ab-62549396d963"/>
    <ds:schemaRef ds:uri="ed2254b8-3973-44bf-b5e3-8c272674a7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6.xml><?xml version="1.0" encoding="utf-8"?>
<ds:datastoreItem xmlns:ds="http://schemas.openxmlformats.org/officeDocument/2006/customXml" ds:itemID="{C4BB4756-7CD7-4985-914D-626C34B9B227}">
  <ds:schemaRefs/>
</ds:datastoreItem>
</file>

<file path=customXml/itemProps7.xml><?xml version="1.0" encoding="utf-8"?>
<ds:datastoreItem xmlns:ds="http://schemas.openxmlformats.org/officeDocument/2006/customXml" ds:itemID="{F503A5A4-5A70-4C46-BD35-1E241E8EB271}">
  <ds:schemaRefs/>
</ds:datastoreItem>
</file>

<file path=customXml/itemProps8.xml><?xml version="1.0" encoding="utf-8"?>
<ds:datastoreItem xmlns:ds="http://schemas.openxmlformats.org/officeDocument/2006/customXml" ds:itemID="{CA55BE09-4C0A-45F5-AA18-72EDA961384F}">
  <ds:schemaRefs>
    <ds:schemaRef ds:uri="296202d1-2637-4076-8466-e8f242f324df"/>
    <ds:schemaRef ds:uri="eba6652a-99e9-47d5-99ab-62549396d963"/>
    <ds:schemaRef ds:uri="ed2254b8-3973-44bf-b5e3-8c272674a7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9.xml><?xml version="1.0" encoding="utf-8"?>
<ds:datastoreItem xmlns:ds="http://schemas.openxmlformats.org/officeDocument/2006/customXml" ds:itemID="{72572E01-EF91-42EF-B595-306FA45349E1}">
  <ds:schemaRefs/>
</ds:datastoreItem>
</file>

<file path=docProps/app.xml><?xml version="1.0" encoding="utf-8"?>
<Properties xmlns="http://schemas.openxmlformats.org/officeDocument/2006/extended-properties" xmlns:vt="http://schemas.openxmlformats.org/officeDocument/2006/docPropsVTypes">
  <Template>Fidelity 16_9 Investments prof. use (new) (2)</Template>
  <TotalTime>0</TotalTime>
  <Application>Microsoft Office PowerPoint</Application>
  <PresentationFormat>Widescreen</PresentationFormat>
  <Slides>15</Slides>
  <Notes>7</Notes>
  <HiddenSlides>0</HiddenSlide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Fidelity 16:9</vt:lpstr>
      <vt:lpstr>Shortened Template</vt:lpstr>
      <vt:lpstr>1_Fidelity 16:9</vt:lpstr>
      <vt:lpstr>Fidelity 4:3</vt:lpstr>
      <vt:lpstr>13_Fidelity 16:9</vt:lpstr>
      <vt:lpstr>1_Fidelity 4:3</vt:lpstr>
      <vt:lpstr>PowerPoint Presentation</vt:lpstr>
      <vt:lpstr>PowerPoint Presentation</vt:lpstr>
      <vt:lpstr>How the scenarios could play out</vt:lpstr>
      <vt:lpstr>The base case – why we’re expecting a cyclical recession</vt:lpstr>
      <vt:lpstr>Pandemic savings glut has run out</vt:lpstr>
      <vt:lpstr>Our labour market tightness index is finally showing signs of easing</vt:lpstr>
      <vt:lpstr>Scenario 1: Cyclical recession – opportunity lingers</vt:lpstr>
      <vt:lpstr>Scenario 2: Soft landing – risk on</vt:lpstr>
      <vt:lpstr>Scenario 3: Balance sheet recession – risk off</vt:lpstr>
      <vt:lpstr>Scenario 4: No landing – higher rates for even longer  </vt:lpstr>
      <vt:lpstr>Three scenarios for China in 2024</vt:lpstr>
      <vt:lpstr>Multi Asset: Our best ideas for the start of 2024</vt:lpstr>
      <vt:lpstr>Asset allocation at a glance </vt:lpstr>
      <vt:lpstr>The view on the ground</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Howell, Nadine</dc:creator>
  <cp:revision>3</cp:revision>
  <cp:lastPrinted>2023-09-12T06:20:45Z</cp:lastPrinted>
  <dcterms:created xsi:type="dcterms:W3CDTF">2021-10-06T14:55:27Z</dcterms:created>
  <dcterms:modified xsi:type="dcterms:W3CDTF">2023-11-20T16:23:53Z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2020-10-07T08:06:31.7516494Z</vt:lpwstr>
  </property>
  <property fmtid="{D5CDD505-2E9C-101B-9397-08002B2CF9AE}" pid="4" name="ContentTypeId">
    <vt:lpwstr>0x010100002212DFDF831D4780206418B3EE43C5</vt:lpwstr>
  </property>
  <property fmtid="{D5CDD505-2E9C-101B-9397-08002B2CF9AE}" pid="5" name="MSIP_Label_be873328-34e0-4f6c-84cb-dd757c63c1a0_ActionId">
    <vt:lpwstr>5c5914ea-9e6b-4df0-9306-e68efad58509</vt:lpwstr>
  </property>
  <property fmtid="{D5CDD505-2E9C-101B-9397-08002B2CF9AE}" pid="6" name="MSIP_Label_be873328-34e0-4f6c-84cb-dd757c63c1a0_Method">
    <vt:lpwstr>Privileged</vt:lpwstr>
  </property>
  <property fmtid="{D5CDD505-2E9C-101B-9397-08002B2CF9AE}" pid="7" name="MSIP_Label_be873328-34e0-4f6c-84cb-dd757c63c1a0_SetDate">
    <vt:lpwstr>2023-11-03T10:53:02Z</vt:lpwstr>
  </property>
  <property fmtid="{D5CDD505-2E9C-101B-9397-08002B2CF9AE}" pid="8" name="MSIP_Label_be873328-34e0-4f6c-84cb-dd757c63c1a0_Enabled">
    <vt:lpwstr>true</vt:lpwstr>
  </property>
  <property fmtid="{D5CDD505-2E9C-101B-9397-08002B2CF9AE}" pid="9" name="MSIP_Label_be873328-34e0-4f6c-84cb-dd757c63c1a0_Name">
    <vt:lpwstr>FIL-Internal</vt:lpwstr>
  </property>
  <property fmtid="{D5CDD505-2E9C-101B-9397-08002B2CF9AE}" pid="10" name="MSIP_Label_be873328-34e0-4f6c-84cb-dd757c63c1a0_SiteId">
    <vt:lpwstr>6b94db52-3791-432c-b97e-871411cd202e</vt:lpwstr>
  </property>
  <property fmtid="{D5CDD505-2E9C-101B-9397-08002B2CF9AE}" pid="11" name="MSIP_Label_be873328-34e0-4f6c-84cb-dd757c63c1a0_ContentBits">
    <vt:lpwstr>0</vt:lpwstr>
  </property>
  <property fmtid="{D5CDD505-2E9C-101B-9397-08002B2CF9AE}" pid="12" name="MediaServiceImageTags">
    <vt:lpwstr/>
  </property>
</Properties>
</file>