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2"/>
  </p:sldMasterIdLst>
  <p:notesMasterIdLst>
    <p:notesMasterId r:id="rId23"/>
  </p:notesMasterIdLst>
  <p:handoutMasterIdLst>
    <p:handoutMasterId r:id="rId24"/>
  </p:handoutMasterIdLst>
  <p:sldIdLst>
    <p:sldId id="261" r:id="rId13"/>
    <p:sldId id="2147375779" r:id="rId14"/>
    <p:sldId id="2147375806" r:id="rId15"/>
    <p:sldId id="2147375800" r:id="rId16"/>
    <p:sldId id="2537" r:id="rId17"/>
    <p:sldId id="2147472213" r:id="rId18"/>
    <p:sldId id="2147472228" r:id="rId19"/>
    <p:sldId id="2147472229" r:id="rId20"/>
    <p:sldId id="2147375804" r:id="rId21"/>
    <p:sldId id="214737580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90170F-8A26-2A49-C2FB-CB4B683934F3}" name="Flitman, Nina" initials="FN" userId="S::nina.flitman@fil.com::14dc094b-4814-4cbe-904e-d061a0903c24" providerId="AD"/>
  <p188:author id="{7DC7A713-477B-2104-5144-3C49860E6AB8}" name="Sims, Tobias" initials="ST" userId="S::tobias.sims@fil.com::41aa6c09-41ab-4182-9c3b-2ace5c09394c"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88523" autoAdjust="0"/>
  </p:normalViewPr>
  <p:slideViewPr>
    <p:cSldViewPr snapToGrid="0" showGuides="1">
      <p:cViewPr varScale="1">
        <p:scale>
          <a:sx n="160" d="100"/>
          <a:sy n="160" d="100"/>
        </p:scale>
        <p:origin x="124" y="19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ilton, Mark J" userId="S::mark.j.hamilton@fil.com::0a6857aa-e6d4-430e-bd50-09af0b65bd3e" providerId="AD" clId="Web-{97989F8D-6238-C624-46AC-B066D3C31AE3}"/>
    <pc:docChg chg="modSld">
      <pc:chgData name="Hamilton, Mark J" userId="S::mark.j.hamilton@fil.com::0a6857aa-e6d4-430e-bd50-09af0b65bd3e" providerId="AD" clId="Web-{97989F8D-6238-C624-46AC-B066D3C31AE3}" dt="2024-03-22T16:31:23.079" v="1"/>
      <pc:docMkLst>
        <pc:docMk/>
      </pc:docMkLst>
      <pc:sldChg chg="delSp">
        <pc:chgData name="Hamilton, Mark J" userId="S::mark.j.hamilton@fil.com::0a6857aa-e6d4-430e-bd50-09af0b65bd3e" providerId="AD" clId="Web-{97989F8D-6238-C624-46AC-B066D3C31AE3}" dt="2024-03-22T16:31:23.079" v="1"/>
        <pc:sldMkLst>
          <pc:docMk/>
          <pc:sldMk cId="113650979" sldId="2537"/>
        </pc:sldMkLst>
        <pc:spChg chg="del">
          <ac:chgData name="Hamilton, Mark J" userId="S::mark.j.hamilton@fil.com::0a6857aa-e6d4-430e-bd50-09af0b65bd3e" providerId="AD" clId="Web-{97989F8D-6238-C624-46AC-B066D3C31AE3}" dt="2024-03-22T16:31:23.079" v="1"/>
          <ac:spMkLst>
            <pc:docMk/>
            <pc:sldMk cId="113650979" sldId="2537"/>
            <ac:spMk id="7" creationId="{11935841-7C4E-40BF-8892-60ABA6BCAE01}"/>
          </ac:spMkLst>
        </pc:spChg>
      </pc:sldChg>
      <pc:sldChg chg="delSp">
        <pc:chgData name="Hamilton, Mark J" userId="S::mark.j.hamilton@fil.com::0a6857aa-e6d4-430e-bd50-09af0b65bd3e" providerId="AD" clId="Web-{97989F8D-6238-C624-46AC-B066D3C31AE3}" dt="2024-03-22T16:31:21.361" v="0"/>
        <pc:sldMkLst>
          <pc:docMk/>
          <pc:sldMk cId="134297944" sldId="2147375800"/>
        </pc:sldMkLst>
        <pc:spChg chg="del">
          <ac:chgData name="Hamilton, Mark J" userId="S::mark.j.hamilton@fil.com::0a6857aa-e6d4-430e-bd50-09af0b65bd3e" providerId="AD" clId="Web-{97989F8D-6238-C624-46AC-B066D3C31AE3}" dt="2024-03-22T16:31:21.361" v="0"/>
          <ac:spMkLst>
            <pc:docMk/>
            <pc:sldMk cId="134297944" sldId="2147375800"/>
            <ac:spMk id="3" creationId="{E3170FB7-0AF1-3D6E-A22E-C7187E142507}"/>
          </ac:spMkLst>
        </pc:spChg>
      </pc:sldChg>
    </pc:docChg>
  </pc:docChgLst>
  <pc:docChgLst>
    <pc:chgData name="Sims, Tobias" userId="41aa6c09-41ab-4182-9c3b-2ace5c09394c" providerId="ADAL" clId="{704D18D6-3C98-4889-AD3C-53B7DFFEA902}"/>
    <pc:docChg chg="modSld">
      <pc:chgData name="Sims, Tobias" userId="41aa6c09-41ab-4182-9c3b-2ace5c09394c" providerId="ADAL" clId="{704D18D6-3C98-4889-AD3C-53B7DFFEA902}" dt="2024-03-22T15:36:19.815" v="0" actId="20577"/>
      <pc:docMkLst>
        <pc:docMk/>
      </pc:docMkLst>
      <pc:sldChg chg="modSp mod">
        <pc:chgData name="Sims, Tobias" userId="41aa6c09-41ab-4182-9c3b-2ace5c09394c" providerId="ADAL" clId="{704D18D6-3C98-4889-AD3C-53B7DFFEA902}" dt="2024-03-22T15:36:19.815" v="0" actId="20577"/>
        <pc:sldMkLst>
          <pc:docMk/>
          <pc:sldMk cId="113650979" sldId="2537"/>
        </pc:sldMkLst>
        <pc:spChg chg="mod">
          <ac:chgData name="Sims, Tobias" userId="41aa6c09-41ab-4182-9c3b-2ace5c09394c" providerId="ADAL" clId="{704D18D6-3C98-4889-AD3C-53B7DFFEA902}" dt="2024-03-22T15:36:19.815" v="0" actId="20577"/>
          <ac:spMkLst>
            <pc:docMk/>
            <pc:sldMk cId="113650979" sldId="2537"/>
            <ac:spMk id="6" creationId="{235E252C-81C3-444D-ACEE-3A1A61756AA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KIMNAS001\Restricted\Technica\TAA\Core%20&amp;%20Diversified%20Meetings\Core\2024\TAA%20Core%20summary%20slides\Feb%202024\2024%20Feb%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ilprodind-my.sharepoint.com/personal/priyanka_arora2_fidelity_co_in/Documents/Analyst%20Survey/March%2024%20-%20Analyst%20Survey.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filprodind-my.sharepoint.com/personal/priyanka_arora2_fidelity_co_in/Documents/Analyst%20Survey/March%2024%20-%20Analyst%20Survey.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ndel085win\systematic_and_macro\Tariq\Client%20pack\2024\Mar\BBG%20consensu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ndel085win\systematic_and_macro\Tariq\Client%20pack\2024\Mar\BBG%20consensu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filprod.sharepoint.com/sites/MOTmeeting/Shared%20Documents/General/Proprietary%20Trackers/China%20Trackers/China%20current%20activity%20tracker.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1.2270729985243723E-2"/>
          <c:w val="1"/>
          <c:h val="0.9043478584491853"/>
        </c:manualLayout>
      </c:layout>
      <c:lineChart>
        <c:grouping val="standard"/>
        <c:varyColors val="0"/>
        <c:ser>
          <c:idx val="0"/>
          <c:order val="0"/>
          <c:tx>
            <c:strRef>
              <c:f>'DS1 - RHS'!$L$1</c:f>
              <c:strCache>
                <c:ptCount val="1"/>
                <c:pt idx="0">
                  <c:v>US CPI y/y (LHS)</c:v>
                </c:pt>
              </c:strCache>
            </c:strRef>
          </c:tx>
          <c:spPr>
            <a:ln w="28575" cap="rnd">
              <a:solidFill>
                <a:schemeClr val="accent1"/>
              </a:solidFill>
              <a:round/>
            </a:ln>
            <a:effectLst/>
          </c:spPr>
          <c:marker>
            <c:symbol val="none"/>
          </c:marker>
          <c:cat>
            <c:numRef>
              <c:f>'DS1 - RHS'!$J$15:$J$111</c:f>
              <c:numCache>
                <c:formatCode>m/d/yyyy</c:formatCode>
                <c:ptCount val="97"/>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numCache>
            </c:numRef>
          </c:cat>
          <c:val>
            <c:numRef>
              <c:f>'DS1 - RHS'!$O$15:$O$111</c:f>
              <c:numCache>
                <c:formatCode>0.00%</c:formatCode>
                <c:ptCount val="97"/>
                <c:pt idx="0">
                  <c:v>2.5000000000000001E-2</c:v>
                </c:pt>
                <c:pt idx="1">
                  <c:v>2.7000000000000003E-2</c:v>
                </c:pt>
                <c:pt idx="2">
                  <c:v>2.4E-2</c:v>
                </c:pt>
                <c:pt idx="3">
                  <c:v>2.2000000000000002E-2</c:v>
                </c:pt>
                <c:pt idx="4">
                  <c:v>1.9E-2</c:v>
                </c:pt>
                <c:pt idx="5">
                  <c:v>1.6E-2</c:v>
                </c:pt>
                <c:pt idx="6">
                  <c:v>1.7000000000000001E-2</c:v>
                </c:pt>
                <c:pt idx="7">
                  <c:v>1.9E-2</c:v>
                </c:pt>
                <c:pt idx="8">
                  <c:v>2.2000000000000002E-2</c:v>
                </c:pt>
                <c:pt idx="9">
                  <c:v>0.02</c:v>
                </c:pt>
                <c:pt idx="10">
                  <c:v>2.2000000000000002E-2</c:v>
                </c:pt>
                <c:pt idx="11">
                  <c:v>2.1000000000000001E-2</c:v>
                </c:pt>
                <c:pt idx="12">
                  <c:v>2.1000000000000001E-2</c:v>
                </c:pt>
                <c:pt idx="13">
                  <c:v>2.2000000000000002E-2</c:v>
                </c:pt>
                <c:pt idx="14">
                  <c:v>2.4E-2</c:v>
                </c:pt>
                <c:pt idx="15">
                  <c:v>2.5000000000000001E-2</c:v>
                </c:pt>
                <c:pt idx="16">
                  <c:v>2.7999999999999997E-2</c:v>
                </c:pt>
                <c:pt idx="17">
                  <c:v>2.8999999999999998E-2</c:v>
                </c:pt>
                <c:pt idx="18">
                  <c:v>2.8999999999999998E-2</c:v>
                </c:pt>
                <c:pt idx="19">
                  <c:v>2.7000000000000003E-2</c:v>
                </c:pt>
                <c:pt idx="20">
                  <c:v>2.3E-2</c:v>
                </c:pt>
                <c:pt idx="21">
                  <c:v>2.5000000000000001E-2</c:v>
                </c:pt>
                <c:pt idx="22">
                  <c:v>2.2000000000000002E-2</c:v>
                </c:pt>
                <c:pt idx="23">
                  <c:v>1.9E-2</c:v>
                </c:pt>
                <c:pt idx="24">
                  <c:v>1.6E-2</c:v>
                </c:pt>
                <c:pt idx="25">
                  <c:v>1.4999999999999999E-2</c:v>
                </c:pt>
                <c:pt idx="26">
                  <c:v>1.9E-2</c:v>
                </c:pt>
                <c:pt idx="27">
                  <c:v>0.02</c:v>
                </c:pt>
                <c:pt idx="28">
                  <c:v>1.8000000000000002E-2</c:v>
                </c:pt>
                <c:pt idx="29">
                  <c:v>1.6E-2</c:v>
                </c:pt>
                <c:pt idx="30">
                  <c:v>1.8000000000000002E-2</c:v>
                </c:pt>
                <c:pt idx="31">
                  <c:v>1.7000000000000001E-2</c:v>
                </c:pt>
                <c:pt idx="32">
                  <c:v>1.7000000000000001E-2</c:v>
                </c:pt>
                <c:pt idx="33">
                  <c:v>1.8000000000000002E-2</c:v>
                </c:pt>
                <c:pt idx="34">
                  <c:v>2.1000000000000001E-2</c:v>
                </c:pt>
                <c:pt idx="35">
                  <c:v>2.3E-2</c:v>
                </c:pt>
                <c:pt idx="36">
                  <c:v>2.5000000000000001E-2</c:v>
                </c:pt>
                <c:pt idx="37">
                  <c:v>2.3E-2</c:v>
                </c:pt>
                <c:pt idx="38">
                  <c:v>1.4999999999999999E-2</c:v>
                </c:pt>
                <c:pt idx="39">
                  <c:v>3.0000000000000001E-3</c:v>
                </c:pt>
                <c:pt idx="40">
                  <c:v>1E-3</c:v>
                </c:pt>
                <c:pt idx="41">
                  <c:v>6.0000000000000001E-3</c:v>
                </c:pt>
                <c:pt idx="42">
                  <c:v>0.01</c:v>
                </c:pt>
                <c:pt idx="43">
                  <c:v>1.3000000000000001E-2</c:v>
                </c:pt>
                <c:pt idx="44">
                  <c:v>1.3999999999999999E-2</c:v>
                </c:pt>
                <c:pt idx="45">
                  <c:v>1.2E-2</c:v>
                </c:pt>
                <c:pt idx="46">
                  <c:v>1.2E-2</c:v>
                </c:pt>
                <c:pt idx="47">
                  <c:v>1.3999999999999999E-2</c:v>
                </c:pt>
                <c:pt idx="48">
                  <c:v>1.3999999999999999E-2</c:v>
                </c:pt>
                <c:pt idx="49">
                  <c:v>1.7000000000000001E-2</c:v>
                </c:pt>
                <c:pt idx="50">
                  <c:v>2.6000000000000002E-2</c:v>
                </c:pt>
                <c:pt idx="51">
                  <c:v>4.2000000000000003E-2</c:v>
                </c:pt>
                <c:pt idx="52">
                  <c:v>0.05</c:v>
                </c:pt>
                <c:pt idx="53">
                  <c:v>5.4000000000000006E-2</c:v>
                </c:pt>
                <c:pt idx="54">
                  <c:v>5.4000000000000006E-2</c:v>
                </c:pt>
                <c:pt idx="55">
                  <c:v>5.2999999999999999E-2</c:v>
                </c:pt>
                <c:pt idx="56">
                  <c:v>5.4000000000000006E-2</c:v>
                </c:pt>
                <c:pt idx="57">
                  <c:v>6.2E-2</c:v>
                </c:pt>
                <c:pt idx="58">
                  <c:v>6.8000000000000005E-2</c:v>
                </c:pt>
                <c:pt idx="59">
                  <c:v>7.0000000000000007E-2</c:v>
                </c:pt>
                <c:pt idx="60">
                  <c:v>7.4999999999999997E-2</c:v>
                </c:pt>
                <c:pt idx="61">
                  <c:v>7.9000000000000001E-2</c:v>
                </c:pt>
                <c:pt idx="62">
                  <c:v>8.5000000000000006E-2</c:v>
                </c:pt>
                <c:pt idx="63">
                  <c:v>8.3000000000000004E-2</c:v>
                </c:pt>
                <c:pt idx="64">
                  <c:v>8.5999999999999993E-2</c:v>
                </c:pt>
                <c:pt idx="65">
                  <c:v>9.0999999999999998E-2</c:v>
                </c:pt>
                <c:pt idx="66">
                  <c:v>8.5000000000000006E-2</c:v>
                </c:pt>
                <c:pt idx="67">
                  <c:v>8.3000000000000004E-2</c:v>
                </c:pt>
                <c:pt idx="68">
                  <c:v>8.199999999999999E-2</c:v>
                </c:pt>
                <c:pt idx="69">
                  <c:v>7.6999999999999999E-2</c:v>
                </c:pt>
                <c:pt idx="70">
                  <c:v>7.0999999999999994E-2</c:v>
                </c:pt>
                <c:pt idx="71">
                  <c:v>6.5000000000000002E-2</c:v>
                </c:pt>
                <c:pt idx="72">
                  <c:v>6.4000000000000001E-2</c:v>
                </c:pt>
                <c:pt idx="73">
                  <c:v>0.06</c:v>
                </c:pt>
                <c:pt idx="74">
                  <c:v>0.05</c:v>
                </c:pt>
                <c:pt idx="75">
                  <c:v>4.9000000000000002E-2</c:v>
                </c:pt>
                <c:pt idx="76">
                  <c:v>0.04</c:v>
                </c:pt>
                <c:pt idx="77">
                  <c:v>0.03</c:v>
                </c:pt>
                <c:pt idx="78">
                  <c:v>3.2000000000000001E-2</c:v>
                </c:pt>
                <c:pt idx="79">
                  <c:v>3.7000000000000005E-2</c:v>
                </c:pt>
                <c:pt idx="80">
                  <c:v>3.7000000000000005E-2</c:v>
                </c:pt>
                <c:pt idx="81">
                  <c:v>3.2000000000000001E-2</c:v>
                </c:pt>
                <c:pt idx="82">
                  <c:v>3.1E-2</c:v>
                </c:pt>
              </c:numCache>
            </c:numRef>
          </c:val>
          <c:smooth val="0"/>
          <c:extLst>
            <c:ext xmlns:c16="http://schemas.microsoft.com/office/drawing/2014/chart" uri="{C3380CC4-5D6E-409C-BE32-E72D297353CC}">
              <c16:uniqueId val="{00000000-357E-4B82-AEB7-4E9DD40927A9}"/>
            </c:ext>
          </c:extLst>
        </c:ser>
        <c:dLbls>
          <c:showLegendKey val="0"/>
          <c:showVal val="0"/>
          <c:showCatName val="0"/>
          <c:showSerName val="0"/>
          <c:showPercent val="0"/>
          <c:showBubbleSize val="0"/>
        </c:dLbls>
        <c:marker val="1"/>
        <c:smooth val="0"/>
        <c:axId val="298843544"/>
        <c:axId val="298846824"/>
      </c:lineChart>
      <c:lineChart>
        <c:grouping val="standard"/>
        <c:varyColors val="0"/>
        <c:ser>
          <c:idx val="1"/>
          <c:order val="1"/>
          <c:tx>
            <c:strRef>
              <c:f>'DS1 - RHS'!$M$1</c:f>
              <c:strCache>
                <c:ptCount val="1"/>
                <c:pt idx="0">
                  <c:v>Fed Funds Rate (RHS)</c:v>
                </c:pt>
              </c:strCache>
            </c:strRef>
          </c:tx>
          <c:spPr>
            <a:ln w="28575" cap="rnd">
              <a:solidFill>
                <a:schemeClr val="accent2"/>
              </a:solidFill>
              <a:round/>
            </a:ln>
            <a:effectLst/>
          </c:spPr>
          <c:marker>
            <c:symbol val="none"/>
          </c:marker>
          <c:cat>
            <c:numRef>
              <c:f>'DS1 - RHS'!$J$15:$J$111</c:f>
              <c:numCache>
                <c:formatCode>m/d/yyyy</c:formatCode>
                <c:ptCount val="97"/>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numCache>
            </c:numRef>
          </c:cat>
          <c:val>
            <c:numRef>
              <c:f>'DS1 - RHS'!$P$15:$P$111</c:f>
              <c:numCache>
                <c:formatCode>0.00%</c:formatCode>
                <c:ptCount val="97"/>
                <c:pt idx="0">
                  <c:v>6.2500000000000003E-3</c:v>
                </c:pt>
                <c:pt idx="1">
                  <c:v>6.2500000000000003E-3</c:v>
                </c:pt>
                <c:pt idx="2">
                  <c:v>7.554E-3</c:v>
                </c:pt>
                <c:pt idx="3">
                  <c:v>8.7500000000000008E-3</c:v>
                </c:pt>
                <c:pt idx="4">
                  <c:v>8.7500000000000008E-3</c:v>
                </c:pt>
                <c:pt idx="5">
                  <c:v>1.0114000000000001E-2</c:v>
                </c:pt>
                <c:pt idx="6">
                  <c:v>1.125E-2</c:v>
                </c:pt>
                <c:pt idx="7">
                  <c:v>1.125E-2</c:v>
                </c:pt>
                <c:pt idx="8">
                  <c:v>1.125E-2</c:v>
                </c:pt>
                <c:pt idx="9">
                  <c:v>1.125E-2</c:v>
                </c:pt>
                <c:pt idx="10">
                  <c:v>1.125E-2</c:v>
                </c:pt>
                <c:pt idx="11">
                  <c:v>1.2679000000000001E-2</c:v>
                </c:pt>
                <c:pt idx="12">
                  <c:v>1.375E-2</c:v>
                </c:pt>
                <c:pt idx="13">
                  <c:v>1.375E-2</c:v>
                </c:pt>
                <c:pt idx="14">
                  <c:v>1.4544999999999999E-2</c:v>
                </c:pt>
                <c:pt idx="15">
                  <c:v>1.6250000000000001E-2</c:v>
                </c:pt>
                <c:pt idx="16">
                  <c:v>1.6250000000000001E-2</c:v>
                </c:pt>
                <c:pt idx="17">
                  <c:v>1.7679E-2</c:v>
                </c:pt>
                <c:pt idx="18">
                  <c:v>1.8749999999999999E-2</c:v>
                </c:pt>
                <c:pt idx="19">
                  <c:v>1.8749999999999999E-2</c:v>
                </c:pt>
                <c:pt idx="20">
                  <c:v>1.9E-2</c:v>
                </c:pt>
                <c:pt idx="21">
                  <c:v>2.1250000000000002E-2</c:v>
                </c:pt>
                <c:pt idx="22">
                  <c:v>2.1250000000000002E-2</c:v>
                </c:pt>
                <c:pt idx="23">
                  <c:v>2.2202000000000003E-2</c:v>
                </c:pt>
                <c:pt idx="24">
                  <c:v>2.375E-2</c:v>
                </c:pt>
                <c:pt idx="25">
                  <c:v>2.375E-2</c:v>
                </c:pt>
                <c:pt idx="26">
                  <c:v>2.375E-2</c:v>
                </c:pt>
                <c:pt idx="27">
                  <c:v>2.375E-2</c:v>
                </c:pt>
                <c:pt idx="28">
                  <c:v>2.375E-2</c:v>
                </c:pt>
                <c:pt idx="29">
                  <c:v>2.375E-2</c:v>
                </c:pt>
                <c:pt idx="30">
                  <c:v>2.375E-2</c:v>
                </c:pt>
                <c:pt idx="31">
                  <c:v>2.1250000000000002E-2</c:v>
                </c:pt>
                <c:pt idx="32">
                  <c:v>2.0297999999999997E-2</c:v>
                </c:pt>
                <c:pt idx="33">
                  <c:v>1.8641000000000001E-2</c:v>
                </c:pt>
                <c:pt idx="34">
                  <c:v>1.6250000000000001E-2</c:v>
                </c:pt>
                <c:pt idx="35">
                  <c:v>1.6250000000000001E-2</c:v>
                </c:pt>
                <c:pt idx="36">
                  <c:v>1.6250000000000001E-2</c:v>
                </c:pt>
                <c:pt idx="37">
                  <c:v>1.6250000000000001E-2</c:v>
                </c:pt>
                <c:pt idx="38">
                  <c:v>6.2500000000000003E-3</c:v>
                </c:pt>
                <c:pt idx="39">
                  <c:v>1.25E-3</c:v>
                </c:pt>
                <c:pt idx="40">
                  <c:v>1.25E-3</c:v>
                </c:pt>
                <c:pt idx="41">
                  <c:v>1.25E-3</c:v>
                </c:pt>
                <c:pt idx="42">
                  <c:v>1.25E-3</c:v>
                </c:pt>
                <c:pt idx="43">
                  <c:v>1.25E-3</c:v>
                </c:pt>
                <c:pt idx="44">
                  <c:v>1.25E-3</c:v>
                </c:pt>
                <c:pt idx="45">
                  <c:v>1.25E-3</c:v>
                </c:pt>
                <c:pt idx="46">
                  <c:v>1.25E-3</c:v>
                </c:pt>
                <c:pt idx="47">
                  <c:v>1.25E-3</c:v>
                </c:pt>
                <c:pt idx="48">
                  <c:v>1.25E-3</c:v>
                </c:pt>
                <c:pt idx="49">
                  <c:v>1.25E-3</c:v>
                </c:pt>
                <c:pt idx="50">
                  <c:v>1.25E-3</c:v>
                </c:pt>
                <c:pt idx="51">
                  <c:v>1.25E-3</c:v>
                </c:pt>
                <c:pt idx="52">
                  <c:v>1.25E-3</c:v>
                </c:pt>
                <c:pt idx="53">
                  <c:v>1.25E-3</c:v>
                </c:pt>
                <c:pt idx="54">
                  <c:v>1.25E-3</c:v>
                </c:pt>
                <c:pt idx="55">
                  <c:v>1.25E-3</c:v>
                </c:pt>
                <c:pt idx="56">
                  <c:v>1.25E-3</c:v>
                </c:pt>
                <c:pt idx="57">
                  <c:v>1.25E-3</c:v>
                </c:pt>
                <c:pt idx="58">
                  <c:v>1.25E-3</c:v>
                </c:pt>
                <c:pt idx="59">
                  <c:v>1.25E-3</c:v>
                </c:pt>
                <c:pt idx="60">
                  <c:v>1.25E-3</c:v>
                </c:pt>
                <c:pt idx="61">
                  <c:v>1.25E-3</c:v>
                </c:pt>
                <c:pt idx="62">
                  <c:v>2.4460000000000003E-3</c:v>
                </c:pt>
                <c:pt idx="63">
                  <c:v>3.7499999999999999E-3</c:v>
                </c:pt>
                <c:pt idx="64">
                  <c:v>8.0679999999999988E-3</c:v>
                </c:pt>
                <c:pt idx="65">
                  <c:v>1.2500000000000001E-2</c:v>
                </c:pt>
                <c:pt idx="66">
                  <c:v>1.6964E-2</c:v>
                </c:pt>
                <c:pt idx="67">
                  <c:v>2.375E-2</c:v>
                </c:pt>
                <c:pt idx="68">
                  <c:v>2.6136E-2</c:v>
                </c:pt>
                <c:pt idx="69">
                  <c:v>3.125E-2</c:v>
                </c:pt>
                <c:pt idx="70">
                  <c:v>3.8067999999999998E-2</c:v>
                </c:pt>
                <c:pt idx="71">
                  <c:v>4.1477000000000007E-2</c:v>
                </c:pt>
                <c:pt idx="72">
                  <c:v>4.3749999999999997E-2</c:v>
                </c:pt>
                <c:pt idx="73">
                  <c:v>4.6124999999999999E-2</c:v>
                </c:pt>
                <c:pt idx="74">
                  <c:v>4.7011000000000004E-2</c:v>
                </c:pt>
                <c:pt idx="75">
                  <c:v>4.8750000000000002E-2</c:v>
                </c:pt>
                <c:pt idx="76">
                  <c:v>5.0923999999999997E-2</c:v>
                </c:pt>
                <c:pt idx="77">
                  <c:v>5.1249999999999997E-2</c:v>
                </c:pt>
                <c:pt idx="78">
                  <c:v>5.1607E-2</c:v>
                </c:pt>
                <c:pt idx="79">
                  <c:v>5.3749999999999999E-2</c:v>
                </c:pt>
                <c:pt idx="80">
                  <c:v>5.3749999999999999E-2</c:v>
                </c:pt>
                <c:pt idx="81">
                  <c:v>5.3749999999999999E-2</c:v>
                </c:pt>
                <c:pt idx="82">
                  <c:v>5.3749999999999999E-2</c:v>
                </c:pt>
              </c:numCache>
            </c:numRef>
          </c:val>
          <c:smooth val="0"/>
          <c:extLst>
            <c:ext xmlns:c16="http://schemas.microsoft.com/office/drawing/2014/chart" uri="{C3380CC4-5D6E-409C-BE32-E72D297353CC}">
              <c16:uniqueId val="{00000001-357E-4B82-AEB7-4E9DD40927A9}"/>
            </c:ext>
          </c:extLst>
        </c:ser>
        <c:ser>
          <c:idx val="2"/>
          <c:order val="2"/>
          <c:spPr>
            <a:ln w="28575" cap="rnd">
              <a:solidFill>
                <a:schemeClr val="accent2"/>
              </a:solidFill>
              <a:prstDash val="sysDash"/>
              <a:round/>
            </a:ln>
            <a:effectLst/>
          </c:spPr>
          <c:marker>
            <c:symbol val="none"/>
          </c:marker>
          <c:cat>
            <c:numRef>
              <c:f>'DS1 - RHS'!$J$15:$J$111</c:f>
              <c:numCache>
                <c:formatCode>m/d/yyyy</c:formatCode>
                <c:ptCount val="97"/>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numCache>
            </c:numRef>
          </c:cat>
          <c:val>
            <c:numRef>
              <c:f>'DS1 - RHS'!$Q$15:$Q$111</c:f>
              <c:numCache>
                <c:formatCode>General</c:formatCode>
                <c:ptCount val="97"/>
                <c:pt idx="83" formatCode="0.00%">
                  <c:v>5.3319999999999999E-2</c:v>
                </c:pt>
                <c:pt idx="84" formatCode="0.00%">
                  <c:v>5.2819999999999999E-2</c:v>
                </c:pt>
                <c:pt idx="85" formatCode="0.00%">
                  <c:v>5.2819999999999999E-2</c:v>
                </c:pt>
                <c:pt idx="86" formatCode="0.00%">
                  <c:v>5.0709999999999998E-2</c:v>
                </c:pt>
                <c:pt idx="87" formatCode="0.00%">
                  <c:v>5.0709999999999998E-2</c:v>
                </c:pt>
                <c:pt idx="88" formatCode="0.00%">
                  <c:v>4.8170000000000004E-2</c:v>
                </c:pt>
                <c:pt idx="89" formatCode="0.00%">
                  <c:v>4.5620000000000001E-2</c:v>
                </c:pt>
                <c:pt idx="90" formatCode="0.00%">
                  <c:v>4.3469999999999995E-2</c:v>
                </c:pt>
                <c:pt idx="91" formatCode="0.00%">
                  <c:v>4.3469999999999995E-2</c:v>
                </c:pt>
                <c:pt idx="92" formatCode="0.00%">
                  <c:v>4.1270000000000001E-2</c:v>
                </c:pt>
                <c:pt idx="93" formatCode="0.00%">
                  <c:v>4.1270000000000001E-2</c:v>
                </c:pt>
                <c:pt idx="94" formatCode="0.00%">
                  <c:v>3.9420000000000004E-2</c:v>
                </c:pt>
                <c:pt idx="95" formatCode="0.00%">
                  <c:v>3.7819999999999999E-2</c:v>
                </c:pt>
                <c:pt idx="96" formatCode="0.00%">
                  <c:v>3.6319999999999998E-2</c:v>
                </c:pt>
              </c:numCache>
            </c:numRef>
          </c:val>
          <c:smooth val="0"/>
          <c:extLst>
            <c:ext xmlns:c16="http://schemas.microsoft.com/office/drawing/2014/chart" uri="{C3380CC4-5D6E-409C-BE32-E72D297353CC}">
              <c16:uniqueId val="{00000002-357E-4B82-AEB7-4E9DD40927A9}"/>
            </c:ext>
          </c:extLst>
        </c:ser>
        <c:dLbls>
          <c:showLegendKey val="0"/>
          <c:showVal val="0"/>
          <c:showCatName val="0"/>
          <c:showSerName val="0"/>
          <c:showPercent val="0"/>
          <c:showBubbleSize val="0"/>
        </c:dLbls>
        <c:marker val="1"/>
        <c:smooth val="0"/>
        <c:axId val="869128696"/>
        <c:axId val="869128040"/>
      </c:lineChart>
      <c:dateAx>
        <c:axId val="298843544"/>
        <c:scaling>
          <c:orientation val="minMax"/>
        </c:scaling>
        <c:delete val="0"/>
        <c:axPos val="b"/>
        <c:numFmt formatCode="mmm\-yy" sourceLinked="0"/>
        <c:majorTickMark val="none"/>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298846824"/>
        <c:crosses val="autoZero"/>
        <c:auto val="1"/>
        <c:lblOffset val="100"/>
        <c:baseTimeUnit val="months"/>
        <c:majorUnit val="1"/>
        <c:majorTimeUnit val="years"/>
      </c:dateAx>
      <c:valAx>
        <c:axId val="298846824"/>
        <c:scaling>
          <c:orientation val="minMax"/>
        </c:scaling>
        <c:delete val="0"/>
        <c:axPos val="l"/>
        <c:majorGridlines>
          <c:spPr>
            <a:ln w="9525" cap="flat" cmpd="sng" algn="ctr">
              <a:solidFill>
                <a:srgbClr val="DCDEE1"/>
              </a:solidFill>
              <a:round/>
            </a:ln>
            <a:effectLst/>
          </c:spPr>
        </c:majorGridlines>
        <c:numFmt formatCode="0%" sourceLinked="0"/>
        <c:majorTickMark val="out"/>
        <c:minorTickMark val="none"/>
        <c:tickLblPos val="nextTo"/>
        <c:spPr>
          <a:noFill/>
          <a:ln>
            <a:solidFill>
              <a:srgbClr val="B9BDC4"/>
            </a:solidFill>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298843544"/>
        <c:crosses val="autoZero"/>
        <c:crossBetween val="between"/>
        <c:majorUnit val="2.0000000000000004E-2"/>
      </c:valAx>
      <c:valAx>
        <c:axId val="869128040"/>
        <c:scaling>
          <c:orientation val="minMax"/>
        </c:scaling>
        <c:delete val="0"/>
        <c:axPos val="r"/>
        <c:numFmt formatCode="0%" sourceLinked="0"/>
        <c:majorTickMark val="out"/>
        <c:minorTickMark val="none"/>
        <c:tickLblPos val="nextTo"/>
        <c:spPr>
          <a:noFill/>
          <a:ln>
            <a:solidFill>
              <a:srgbClr val="B9BDC4"/>
            </a:solidFill>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869128696"/>
        <c:crosses val="max"/>
        <c:crossBetween val="between"/>
      </c:valAx>
      <c:dateAx>
        <c:axId val="869128696"/>
        <c:scaling>
          <c:orientation val="minMax"/>
        </c:scaling>
        <c:delete val="1"/>
        <c:axPos val="b"/>
        <c:numFmt formatCode="m/d/yyyy" sourceLinked="1"/>
        <c:majorTickMark val="out"/>
        <c:minorTickMark val="none"/>
        <c:tickLblPos val="nextTo"/>
        <c:crossAx val="869128040"/>
        <c:crosses val="autoZero"/>
        <c:auto val="1"/>
        <c:lblOffset val="100"/>
        <c:baseTimeUnit val="months"/>
      </c:date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legend>
    <c:plotVisOnly val="1"/>
    <c:dispBlanksAs val="gap"/>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1000">
          <a:solidFill>
            <a:srgbClr val="20242B"/>
          </a:solidFill>
          <a:latin typeface="Arial"/>
          <a:ea typeface="Arial"/>
          <a:cs typeface="Aria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3.2098915152090762E-2"/>
          <c:y val="1.2270729985243723E-2"/>
          <c:w val="0.92810460650808546"/>
          <c:h val="0.9043478584491853"/>
        </c:manualLayout>
      </c:layout>
      <c:lineChart>
        <c:grouping val="standard"/>
        <c:varyColors val="0"/>
        <c:ser>
          <c:idx val="0"/>
          <c:order val="0"/>
          <c:tx>
            <c:strRef>
              <c:f>Global_Hist_Charts!$B$1</c:f>
              <c:strCache>
                <c:ptCount val="1"/>
                <c:pt idx="0">
                  <c:v>Leading indicators</c:v>
                </c:pt>
              </c:strCache>
            </c:strRef>
          </c:tx>
          <c:spPr>
            <a:ln w="28575" cap="rnd">
              <a:solidFill>
                <a:schemeClr val="accent1"/>
              </a:solidFill>
              <a:round/>
            </a:ln>
            <a:effectLst/>
          </c:spPr>
          <c:marker>
            <c:symbol val="none"/>
          </c:marker>
          <c:cat>
            <c:numRef>
              <c:f>Global_Hist_Charts!$A$2:$A$49</c:f>
              <c:numCache>
                <c:formatCode>mmm\-yy</c:formatCode>
                <c:ptCount val="48"/>
                <c:pt idx="0">
                  <c:v>45352</c:v>
                </c:pt>
                <c:pt idx="1">
                  <c:v>45323</c:v>
                </c:pt>
                <c:pt idx="2">
                  <c:v>45292</c:v>
                </c:pt>
                <c:pt idx="3">
                  <c:v>45261</c:v>
                </c:pt>
                <c:pt idx="4">
                  <c:v>45231</c:v>
                </c:pt>
                <c:pt idx="5">
                  <c:v>45200</c:v>
                </c:pt>
                <c:pt idx="6">
                  <c:v>45170</c:v>
                </c:pt>
                <c:pt idx="7">
                  <c:v>45139</c:v>
                </c:pt>
                <c:pt idx="8">
                  <c:v>45108</c:v>
                </c:pt>
                <c:pt idx="9">
                  <c:v>45078</c:v>
                </c:pt>
                <c:pt idx="10">
                  <c:v>45047</c:v>
                </c:pt>
                <c:pt idx="11">
                  <c:v>45017</c:v>
                </c:pt>
                <c:pt idx="12">
                  <c:v>44986</c:v>
                </c:pt>
                <c:pt idx="13">
                  <c:v>44958</c:v>
                </c:pt>
                <c:pt idx="14">
                  <c:v>44927</c:v>
                </c:pt>
                <c:pt idx="15">
                  <c:v>44907</c:v>
                </c:pt>
                <c:pt idx="16">
                  <c:v>44874</c:v>
                </c:pt>
                <c:pt idx="17">
                  <c:v>44835</c:v>
                </c:pt>
                <c:pt idx="18">
                  <c:v>44805</c:v>
                </c:pt>
                <c:pt idx="19">
                  <c:v>44774</c:v>
                </c:pt>
                <c:pt idx="20">
                  <c:v>44743</c:v>
                </c:pt>
                <c:pt idx="21">
                  <c:v>44713</c:v>
                </c:pt>
                <c:pt idx="22">
                  <c:v>44682</c:v>
                </c:pt>
                <c:pt idx="23">
                  <c:v>44652</c:v>
                </c:pt>
                <c:pt idx="24">
                  <c:v>44621</c:v>
                </c:pt>
                <c:pt idx="25">
                  <c:v>44593</c:v>
                </c:pt>
                <c:pt idx="26">
                  <c:v>44562</c:v>
                </c:pt>
                <c:pt idx="27">
                  <c:v>44531</c:v>
                </c:pt>
                <c:pt idx="28">
                  <c:v>44501</c:v>
                </c:pt>
                <c:pt idx="29">
                  <c:v>44470</c:v>
                </c:pt>
                <c:pt idx="30">
                  <c:v>44440</c:v>
                </c:pt>
                <c:pt idx="31">
                  <c:v>44409</c:v>
                </c:pt>
                <c:pt idx="32">
                  <c:v>44378</c:v>
                </c:pt>
                <c:pt idx="33">
                  <c:v>44348</c:v>
                </c:pt>
                <c:pt idx="34">
                  <c:v>44317</c:v>
                </c:pt>
                <c:pt idx="35">
                  <c:v>44287</c:v>
                </c:pt>
                <c:pt idx="36">
                  <c:v>44256</c:v>
                </c:pt>
                <c:pt idx="37">
                  <c:v>44228</c:v>
                </c:pt>
                <c:pt idx="38">
                  <c:v>44197</c:v>
                </c:pt>
                <c:pt idx="39">
                  <c:v>44166</c:v>
                </c:pt>
                <c:pt idx="40">
                  <c:v>44136</c:v>
                </c:pt>
                <c:pt idx="41">
                  <c:v>44105</c:v>
                </c:pt>
                <c:pt idx="42">
                  <c:v>44075</c:v>
                </c:pt>
                <c:pt idx="43">
                  <c:v>44044</c:v>
                </c:pt>
                <c:pt idx="44">
                  <c:v>44013</c:v>
                </c:pt>
                <c:pt idx="45">
                  <c:v>43983</c:v>
                </c:pt>
                <c:pt idx="46">
                  <c:v>43952</c:v>
                </c:pt>
                <c:pt idx="47">
                  <c:v>43922</c:v>
                </c:pt>
              </c:numCache>
            </c:numRef>
          </c:cat>
          <c:val>
            <c:numRef>
              <c:f>Global_Hist_Charts!$B$2:$B$49</c:f>
              <c:numCache>
                <c:formatCode>0.00</c:formatCode>
                <c:ptCount val="48"/>
                <c:pt idx="0">
                  <c:v>0.17164179104477612</c:v>
                </c:pt>
                <c:pt idx="1">
                  <c:v>0.12</c:v>
                </c:pt>
                <c:pt idx="2">
                  <c:v>-0.01</c:v>
                </c:pt>
                <c:pt idx="3">
                  <c:v>-0.03</c:v>
                </c:pt>
                <c:pt idx="4">
                  <c:v>-0.22</c:v>
                </c:pt>
                <c:pt idx="5">
                  <c:v>-0.15</c:v>
                </c:pt>
                <c:pt idx="6">
                  <c:v>-0.04</c:v>
                </c:pt>
                <c:pt idx="7">
                  <c:v>-4.7619047619047672E-2</c:v>
                </c:pt>
                <c:pt idx="8">
                  <c:v>-0.16666666666666669</c:v>
                </c:pt>
                <c:pt idx="9">
                  <c:v>-0.06</c:v>
                </c:pt>
                <c:pt idx="10">
                  <c:v>-0.14864864864864866</c:v>
                </c:pt>
                <c:pt idx="11">
                  <c:v>-2.3809523809523836E-2</c:v>
                </c:pt>
                <c:pt idx="12">
                  <c:v>3.3707865168539325E-2</c:v>
                </c:pt>
                <c:pt idx="13">
                  <c:v>-8.9285714285714274E-2</c:v>
                </c:pt>
                <c:pt idx="14">
                  <c:v>-0.22727272727272729</c:v>
                </c:pt>
                <c:pt idx="15">
                  <c:v>-0.36842105263157893</c:v>
                </c:pt>
                <c:pt idx="16">
                  <c:v>-0.38421052631578945</c:v>
                </c:pt>
                <c:pt idx="17">
                  <c:v>-0.46448087431693985</c:v>
                </c:pt>
                <c:pt idx="18">
                  <c:v>-0.38172043010752688</c:v>
                </c:pt>
                <c:pt idx="19" formatCode="General">
                  <c:v>-0.35</c:v>
                </c:pt>
                <c:pt idx="20">
                  <c:v>-0.4</c:v>
                </c:pt>
                <c:pt idx="21">
                  <c:v>-0.27</c:v>
                </c:pt>
                <c:pt idx="22" formatCode="General">
                  <c:v>-0.28999999999999998</c:v>
                </c:pt>
                <c:pt idx="23" formatCode="General">
                  <c:v>-0.21</c:v>
                </c:pt>
                <c:pt idx="24" formatCode="General">
                  <c:v>-7.0000000000000007E-2</c:v>
                </c:pt>
                <c:pt idx="25" formatCode="General">
                  <c:v>0.21</c:v>
                </c:pt>
                <c:pt idx="26" formatCode="General">
                  <c:v>0.19</c:v>
                </c:pt>
                <c:pt idx="27" formatCode="General">
                  <c:v>0.22</c:v>
                </c:pt>
                <c:pt idx="28" formatCode="General">
                  <c:v>0.27</c:v>
                </c:pt>
                <c:pt idx="29" formatCode="General">
                  <c:v>0.24</c:v>
                </c:pt>
                <c:pt idx="30" formatCode="General">
                  <c:v>0.35</c:v>
                </c:pt>
                <c:pt idx="31" formatCode="General">
                  <c:v>0.45</c:v>
                </c:pt>
                <c:pt idx="32" formatCode="General">
                  <c:v>0.53</c:v>
                </c:pt>
                <c:pt idx="33" formatCode="General">
                  <c:v>0.64</c:v>
                </c:pt>
                <c:pt idx="34">
                  <c:v>0.63636363636363646</c:v>
                </c:pt>
                <c:pt idx="35" formatCode="General">
                  <c:v>0.67</c:v>
                </c:pt>
                <c:pt idx="36">
                  <c:v>0.76</c:v>
                </c:pt>
                <c:pt idx="37">
                  <c:v>0.65240641711229952</c:v>
                </c:pt>
                <c:pt idx="38">
                  <c:v>0.58426966292134841</c:v>
                </c:pt>
                <c:pt idx="39">
                  <c:v>0.75280898876404501</c:v>
                </c:pt>
                <c:pt idx="40">
                  <c:v>0.54922279792746109</c:v>
                </c:pt>
                <c:pt idx="41">
                  <c:v>0.56818181818181812</c:v>
                </c:pt>
                <c:pt idx="42">
                  <c:v>0.45026178010471196</c:v>
                </c:pt>
                <c:pt idx="43">
                  <c:v>0.26737967914438504</c:v>
                </c:pt>
                <c:pt idx="44">
                  <c:v>0.22448979591836732</c:v>
                </c:pt>
                <c:pt idx="45">
                  <c:v>0.10204081632653061</c:v>
                </c:pt>
                <c:pt idx="46">
                  <c:v>-0.21951219512195125</c:v>
                </c:pt>
                <c:pt idx="47">
                  <c:v>-0.45744680851063835</c:v>
                </c:pt>
              </c:numCache>
            </c:numRef>
          </c:val>
          <c:smooth val="0"/>
          <c:extLst>
            <c:ext xmlns:c16="http://schemas.microsoft.com/office/drawing/2014/chart" uri="{C3380CC4-5D6E-409C-BE32-E72D297353CC}">
              <c16:uniqueId val="{00000000-1F7B-4308-8DE4-A4F76DB3BB72}"/>
            </c:ext>
          </c:extLst>
        </c:ser>
        <c:ser>
          <c:idx val="1"/>
          <c:order val="1"/>
          <c:tx>
            <c:strRef>
              <c:f>Global_Hist_Charts!$C$1</c:f>
              <c:strCache>
                <c:ptCount val="1"/>
                <c:pt idx="0">
                  <c:v>Management sentiment</c:v>
                </c:pt>
              </c:strCache>
            </c:strRef>
          </c:tx>
          <c:spPr>
            <a:ln w="28575" cap="rnd">
              <a:solidFill>
                <a:schemeClr val="accent2"/>
              </a:solidFill>
              <a:round/>
            </a:ln>
            <a:effectLst/>
          </c:spPr>
          <c:marker>
            <c:symbol val="none"/>
          </c:marker>
          <c:cat>
            <c:numRef>
              <c:f>Global_Hist_Charts!$A$2:$A$49</c:f>
              <c:numCache>
                <c:formatCode>mmm\-yy</c:formatCode>
                <c:ptCount val="48"/>
                <c:pt idx="0">
                  <c:v>45352</c:v>
                </c:pt>
                <c:pt idx="1">
                  <c:v>45323</c:v>
                </c:pt>
                <c:pt idx="2">
                  <c:v>45292</c:v>
                </c:pt>
                <c:pt idx="3">
                  <c:v>45261</c:v>
                </c:pt>
                <c:pt idx="4">
                  <c:v>45231</c:v>
                </c:pt>
                <c:pt idx="5">
                  <c:v>45200</c:v>
                </c:pt>
                <c:pt idx="6">
                  <c:v>45170</c:v>
                </c:pt>
                <c:pt idx="7">
                  <c:v>45139</c:v>
                </c:pt>
                <c:pt idx="8">
                  <c:v>45108</c:v>
                </c:pt>
                <c:pt idx="9">
                  <c:v>45078</c:v>
                </c:pt>
                <c:pt idx="10">
                  <c:v>45047</c:v>
                </c:pt>
                <c:pt idx="11">
                  <c:v>45017</c:v>
                </c:pt>
                <c:pt idx="12">
                  <c:v>44986</c:v>
                </c:pt>
                <c:pt idx="13">
                  <c:v>44958</c:v>
                </c:pt>
                <c:pt idx="14">
                  <c:v>44927</c:v>
                </c:pt>
                <c:pt idx="15">
                  <c:v>44907</c:v>
                </c:pt>
                <c:pt idx="16">
                  <c:v>44874</c:v>
                </c:pt>
                <c:pt idx="17">
                  <c:v>44835</c:v>
                </c:pt>
                <c:pt idx="18">
                  <c:v>44805</c:v>
                </c:pt>
                <c:pt idx="19">
                  <c:v>44774</c:v>
                </c:pt>
                <c:pt idx="20">
                  <c:v>44743</c:v>
                </c:pt>
                <c:pt idx="21">
                  <c:v>44713</c:v>
                </c:pt>
                <c:pt idx="22">
                  <c:v>44682</c:v>
                </c:pt>
                <c:pt idx="23">
                  <c:v>44652</c:v>
                </c:pt>
                <c:pt idx="24">
                  <c:v>44621</c:v>
                </c:pt>
                <c:pt idx="25">
                  <c:v>44593</c:v>
                </c:pt>
                <c:pt idx="26">
                  <c:v>44562</c:v>
                </c:pt>
                <c:pt idx="27">
                  <c:v>44531</c:v>
                </c:pt>
                <c:pt idx="28">
                  <c:v>44501</c:v>
                </c:pt>
                <c:pt idx="29">
                  <c:v>44470</c:v>
                </c:pt>
                <c:pt idx="30">
                  <c:v>44440</c:v>
                </c:pt>
                <c:pt idx="31">
                  <c:v>44409</c:v>
                </c:pt>
                <c:pt idx="32">
                  <c:v>44378</c:v>
                </c:pt>
                <c:pt idx="33">
                  <c:v>44348</c:v>
                </c:pt>
                <c:pt idx="34">
                  <c:v>44317</c:v>
                </c:pt>
                <c:pt idx="35">
                  <c:v>44287</c:v>
                </c:pt>
                <c:pt idx="36">
                  <c:v>44256</c:v>
                </c:pt>
                <c:pt idx="37">
                  <c:v>44228</c:v>
                </c:pt>
                <c:pt idx="38">
                  <c:v>44197</c:v>
                </c:pt>
                <c:pt idx="39">
                  <c:v>44166</c:v>
                </c:pt>
                <c:pt idx="40">
                  <c:v>44136</c:v>
                </c:pt>
                <c:pt idx="41">
                  <c:v>44105</c:v>
                </c:pt>
                <c:pt idx="42">
                  <c:v>44075</c:v>
                </c:pt>
                <c:pt idx="43">
                  <c:v>44044</c:v>
                </c:pt>
                <c:pt idx="44">
                  <c:v>44013</c:v>
                </c:pt>
                <c:pt idx="45">
                  <c:v>43983</c:v>
                </c:pt>
                <c:pt idx="46">
                  <c:v>43952</c:v>
                </c:pt>
                <c:pt idx="47">
                  <c:v>43922</c:v>
                </c:pt>
              </c:numCache>
            </c:numRef>
          </c:cat>
          <c:val>
            <c:numRef>
              <c:f>Global_Hist_Charts!$C$2:$C$49</c:f>
              <c:numCache>
                <c:formatCode>0.00</c:formatCode>
                <c:ptCount val="48"/>
                <c:pt idx="0">
                  <c:v>0.24626865671641787</c:v>
                </c:pt>
                <c:pt idx="1">
                  <c:v>0.14000000000000001</c:v>
                </c:pt>
                <c:pt idx="2">
                  <c:v>7.0000000000000007E-2</c:v>
                </c:pt>
                <c:pt idx="3">
                  <c:v>-0.1</c:v>
                </c:pt>
                <c:pt idx="4">
                  <c:v>-0.2</c:v>
                </c:pt>
                <c:pt idx="5">
                  <c:v>-0.11</c:v>
                </c:pt>
                <c:pt idx="6">
                  <c:v>0</c:v>
                </c:pt>
                <c:pt idx="7">
                  <c:v>2.0408163265306131E-2</c:v>
                </c:pt>
                <c:pt idx="8">
                  <c:v>-0.14666666666666667</c:v>
                </c:pt>
                <c:pt idx="9">
                  <c:v>-0.02</c:v>
                </c:pt>
                <c:pt idx="10">
                  <c:v>-0.11486486486486486</c:v>
                </c:pt>
                <c:pt idx="11">
                  <c:v>-5.3571428571428562E-2</c:v>
                </c:pt>
                <c:pt idx="12">
                  <c:v>0.12921348314606743</c:v>
                </c:pt>
                <c:pt idx="13">
                  <c:v>0.10714285714285718</c:v>
                </c:pt>
                <c:pt idx="14">
                  <c:v>-0.11688311688311687</c:v>
                </c:pt>
                <c:pt idx="15">
                  <c:v>-0.21052631578947367</c:v>
                </c:pt>
                <c:pt idx="16">
                  <c:v>-0.36842105263157893</c:v>
                </c:pt>
                <c:pt idx="17">
                  <c:v>-0.38797814207650277</c:v>
                </c:pt>
                <c:pt idx="18">
                  <c:v>-0.478494623655914</c:v>
                </c:pt>
                <c:pt idx="19" formatCode="General">
                  <c:v>-0.35</c:v>
                </c:pt>
                <c:pt idx="20">
                  <c:v>-0.44324324324324332</c:v>
                </c:pt>
                <c:pt idx="21">
                  <c:v>-0.26704545454545459</c:v>
                </c:pt>
                <c:pt idx="22" formatCode="General">
                  <c:v>-0.38</c:v>
                </c:pt>
                <c:pt idx="23" formatCode="General">
                  <c:v>-0.39</c:v>
                </c:pt>
                <c:pt idx="24" formatCode="General">
                  <c:v>-0.24</c:v>
                </c:pt>
                <c:pt idx="25" formatCode="General">
                  <c:v>0.05</c:v>
                </c:pt>
                <c:pt idx="26" formatCode="General">
                  <c:v>0.03</c:v>
                </c:pt>
                <c:pt idx="27" formatCode="General">
                  <c:v>-0.03</c:v>
                </c:pt>
                <c:pt idx="28" formatCode="General">
                  <c:v>0.02</c:v>
                </c:pt>
                <c:pt idx="29" formatCode="General">
                  <c:v>-0.05</c:v>
                </c:pt>
                <c:pt idx="30" formatCode="General">
                  <c:v>0.13</c:v>
                </c:pt>
                <c:pt idx="31" formatCode="General">
                  <c:v>0.17</c:v>
                </c:pt>
                <c:pt idx="32" formatCode="General">
                  <c:v>0.24</c:v>
                </c:pt>
                <c:pt idx="33" formatCode="General">
                  <c:v>0.3</c:v>
                </c:pt>
                <c:pt idx="34">
                  <c:v>0.3796791443850267</c:v>
                </c:pt>
                <c:pt idx="35" formatCode="General">
                  <c:v>0.36</c:v>
                </c:pt>
                <c:pt idx="36">
                  <c:v>0.6</c:v>
                </c:pt>
                <c:pt idx="37">
                  <c:v>0.44919786096256686</c:v>
                </c:pt>
                <c:pt idx="38">
                  <c:v>0.34269662921348315</c:v>
                </c:pt>
                <c:pt idx="39">
                  <c:v>0.7471910112359551</c:v>
                </c:pt>
                <c:pt idx="40">
                  <c:v>0.40932642487046633</c:v>
                </c:pt>
                <c:pt idx="41">
                  <c:v>0.39772727272727271</c:v>
                </c:pt>
                <c:pt idx="42">
                  <c:v>0.39790575916230358</c:v>
                </c:pt>
                <c:pt idx="43">
                  <c:v>0.35294117647058826</c:v>
                </c:pt>
                <c:pt idx="44">
                  <c:v>0.42346938775510201</c:v>
                </c:pt>
              </c:numCache>
            </c:numRef>
          </c:val>
          <c:smooth val="0"/>
          <c:extLst>
            <c:ext xmlns:c16="http://schemas.microsoft.com/office/drawing/2014/chart" uri="{C3380CC4-5D6E-409C-BE32-E72D297353CC}">
              <c16:uniqueId val="{00000001-1F7B-4308-8DE4-A4F76DB3BB72}"/>
            </c:ext>
          </c:extLst>
        </c:ser>
        <c:dLbls>
          <c:showLegendKey val="0"/>
          <c:showVal val="0"/>
          <c:showCatName val="0"/>
          <c:showSerName val="0"/>
          <c:showPercent val="0"/>
          <c:showBubbleSize val="0"/>
        </c:dLbls>
        <c:smooth val="0"/>
        <c:axId val="744406400"/>
        <c:axId val="744407712"/>
      </c:lineChart>
      <c:dateAx>
        <c:axId val="744406400"/>
        <c:scaling>
          <c:orientation val="minMax"/>
        </c:scaling>
        <c:delete val="0"/>
        <c:axPos val="b"/>
        <c:numFmt formatCode="mmm\-yy" sourceLinked="0"/>
        <c:majorTickMark val="out"/>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744407712"/>
        <c:crosses val="autoZero"/>
        <c:auto val="1"/>
        <c:lblOffset val="100"/>
        <c:baseTimeUnit val="months"/>
      </c:dateAx>
      <c:valAx>
        <c:axId val="744407712"/>
        <c:scaling>
          <c:orientation val="minMax"/>
        </c:scaling>
        <c:delete val="0"/>
        <c:axPos val="l"/>
        <c:majorGridlines>
          <c:spPr>
            <a:ln w="6350" cap="flat" cmpd="sng" algn="ctr">
              <a:solidFill>
                <a:srgbClr val="DCDEE1"/>
              </a:solidFill>
              <a:round/>
            </a:ln>
            <a:effectLst/>
          </c:spPr>
        </c:majorGridlines>
        <c:title>
          <c:tx>
            <c:rich>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r>
                  <a:rPr lang="en-GB"/>
                  <a:t>Weighted average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title>
        <c:numFmt formatCode="0.00" sourceLinked="1"/>
        <c:majorTickMark val="out"/>
        <c:minorTickMark val="none"/>
        <c:tickLblPos val="nextTo"/>
        <c:spPr>
          <a:noFill/>
          <a:ln>
            <a:solidFill>
              <a:srgbClr val="B9BDC4"/>
            </a:solidFill>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744406400"/>
        <c:crosses val="autoZero"/>
        <c:crossBetween val="midCat"/>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overlay val="0"/>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0242B">
              <a:lumMod val="15000"/>
              <a:lumOff val="85000"/>
            </a:srgbClr>
          </a:solidFill>
          <a:round/>
        </a14:hiddenLine>
      </a:ext>
    </a:extLst>
  </c:spPr>
  <c:txPr>
    <a:bodyPr/>
    <a:lstStyle/>
    <a:p>
      <a:pPr>
        <a:defRPr sz="1000" b="0">
          <a:solidFill>
            <a:srgbClr val="20242B"/>
          </a:solidFill>
          <a:latin typeface="Arial"/>
          <a:ea typeface="Arial"/>
          <a:cs typeface="Aria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1.2270729985243723E-2"/>
          <c:w val="0.99346408671755126"/>
          <c:h val="0.9043478584491853"/>
        </c:manualLayout>
      </c:layout>
      <c:lineChart>
        <c:grouping val="standard"/>
        <c:varyColors val="0"/>
        <c:ser>
          <c:idx val="0"/>
          <c:order val="0"/>
          <c:tx>
            <c:strRef>
              <c:f>Global_Hist_Charts!$S$1</c:f>
              <c:strCache>
                <c:ptCount val="1"/>
                <c:pt idx="0">
                  <c:v>Total labour costs</c:v>
                </c:pt>
              </c:strCache>
            </c:strRef>
          </c:tx>
          <c:spPr>
            <a:ln w="28575" cap="rnd">
              <a:solidFill>
                <a:schemeClr val="accent1"/>
              </a:solidFill>
              <a:round/>
            </a:ln>
            <a:effectLst/>
          </c:spPr>
          <c:marker>
            <c:symbol val="none"/>
          </c:marker>
          <c:cat>
            <c:numRef>
              <c:f>Global_Hist_Charts!$R$2:$R$46</c:f>
              <c:numCache>
                <c:formatCode>mmm\-yy</c:formatCode>
                <c:ptCount val="45"/>
                <c:pt idx="0">
                  <c:v>45352</c:v>
                </c:pt>
                <c:pt idx="1">
                  <c:v>45323</c:v>
                </c:pt>
                <c:pt idx="2">
                  <c:v>45292</c:v>
                </c:pt>
                <c:pt idx="3">
                  <c:v>45261</c:v>
                </c:pt>
                <c:pt idx="4">
                  <c:v>45231</c:v>
                </c:pt>
                <c:pt idx="5">
                  <c:v>45200</c:v>
                </c:pt>
                <c:pt idx="6">
                  <c:v>45170</c:v>
                </c:pt>
                <c:pt idx="7">
                  <c:v>45139</c:v>
                </c:pt>
                <c:pt idx="8">
                  <c:v>45108</c:v>
                </c:pt>
                <c:pt idx="9">
                  <c:v>45078</c:v>
                </c:pt>
                <c:pt idx="10">
                  <c:v>45047</c:v>
                </c:pt>
                <c:pt idx="11">
                  <c:v>45017</c:v>
                </c:pt>
                <c:pt idx="12">
                  <c:v>44986</c:v>
                </c:pt>
                <c:pt idx="13">
                  <c:v>44958</c:v>
                </c:pt>
                <c:pt idx="14">
                  <c:v>44927</c:v>
                </c:pt>
                <c:pt idx="15">
                  <c:v>44907</c:v>
                </c:pt>
                <c:pt idx="16">
                  <c:v>44874</c:v>
                </c:pt>
                <c:pt idx="17">
                  <c:v>44835</c:v>
                </c:pt>
                <c:pt idx="18">
                  <c:v>44805</c:v>
                </c:pt>
                <c:pt idx="19">
                  <c:v>44774</c:v>
                </c:pt>
                <c:pt idx="20">
                  <c:v>44743</c:v>
                </c:pt>
                <c:pt idx="21">
                  <c:v>44713</c:v>
                </c:pt>
                <c:pt idx="22">
                  <c:v>44682</c:v>
                </c:pt>
                <c:pt idx="23">
                  <c:v>44652</c:v>
                </c:pt>
                <c:pt idx="24">
                  <c:v>44621</c:v>
                </c:pt>
                <c:pt idx="25">
                  <c:v>44593</c:v>
                </c:pt>
                <c:pt idx="26">
                  <c:v>44562</c:v>
                </c:pt>
                <c:pt idx="27">
                  <c:v>44531</c:v>
                </c:pt>
                <c:pt idx="28">
                  <c:v>44501</c:v>
                </c:pt>
                <c:pt idx="29">
                  <c:v>44470</c:v>
                </c:pt>
                <c:pt idx="30">
                  <c:v>44440</c:v>
                </c:pt>
                <c:pt idx="31">
                  <c:v>44409</c:v>
                </c:pt>
                <c:pt idx="32">
                  <c:v>44378</c:v>
                </c:pt>
                <c:pt idx="33">
                  <c:v>44348</c:v>
                </c:pt>
                <c:pt idx="34">
                  <c:v>44317</c:v>
                </c:pt>
                <c:pt idx="35">
                  <c:v>44287</c:v>
                </c:pt>
                <c:pt idx="36">
                  <c:v>44256</c:v>
                </c:pt>
                <c:pt idx="37">
                  <c:v>44228</c:v>
                </c:pt>
                <c:pt idx="38">
                  <c:v>44197</c:v>
                </c:pt>
                <c:pt idx="39">
                  <c:v>44166</c:v>
                </c:pt>
                <c:pt idx="40">
                  <c:v>44136</c:v>
                </c:pt>
                <c:pt idx="41">
                  <c:v>44105</c:v>
                </c:pt>
                <c:pt idx="42">
                  <c:v>44075</c:v>
                </c:pt>
                <c:pt idx="43">
                  <c:v>44044</c:v>
                </c:pt>
                <c:pt idx="44">
                  <c:v>44013</c:v>
                </c:pt>
              </c:numCache>
            </c:numRef>
          </c:cat>
          <c:val>
            <c:numRef>
              <c:f>Global_Hist_Charts!$S$2:$S$46</c:f>
              <c:numCache>
                <c:formatCode>0.00</c:formatCode>
                <c:ptCount val="45"/>
                <c:pt idx="0">
                  <c:v>0.56716417910447769</c:v>
                </c:pt>
                <c:pt idx="1">
                  <c:v>0.61</c:v>
                </c:pt>
                <c:pt idx="2">
                  <c:v>0.56000000000000005</c:v>
                </c:pt>
                <c:pt idx="3">
                  <c:v>0.6</c:v>
                </c:pt>
                <c:pt idx="4">
                  <c:v>0.52</c:v>
                </c:pt>
                <c:pt idx="5">
                  <c:v>0.56000000000000005</c:v>
                </c:pt>
                <c:pt idx="6">
                  <c:v>0.63</c:v>
                </c:pt>
                <c:pt idx="7">
                  <c:v>0.55782312925170063</c:v>
                </c:pt>
                <c:pt idx="8">
                  <c:v>0.55333333333333334</c:v>
                </c:pt>
                <c:pt idx="9">
                  <c:v>0.54</c:v>
                </c:pt>
                <c:pt idx="10">
                  <c:v>0.58108108108108103</c:v>
                </c:pt>
                <c:pt idx="11">
                  <c:v>0.6785714285714286</c:v>
                </c:pt>
                <c:pt idx="12">
                  <c:v>0.6797752808988764</c:v>
                </c:pt>
                <c:pt idx="13">
                  <c:v>0.67261904761904756</c:v>
                </c:pt>
                <c:pt idx="14">
                  <c:v>0.72727272727272729</c:v>
                </c:pt>
                <c:pt idx="15">
                  <c:v>0.7485380116959065</c:v>
                </c:pt>
                <c:pt idx="16">
                  <c:v>0.6947368421052631</c:v>
                </c:pt>
                <c:pt idx="17">
                  <c:v>0.74316939890710376</c:v>
                </c:pt>
                <c:pt idx="18">
                  <c:v>0.74731182795698925</c:v>
                </c:pt>
                <c:pt idx="19" formatCode="General">
                  <c:v>0.75</c:v>
                </c:pt>
                <c:pt idx="20">
                  <c:v>0.79459459459459458</c:v>
                </c:pt>
                <c:pt idx="21">
                  <c:v>0.8125</c:v>
                </c:pt>
                <c:pt idx="22" formatCode="General">
                  <c:v>0.7</c:v>
                </c:pt>
                <c:pt idx="23" formatCode="General">
                  <c:v>0.81</c:v>
                </c:pt>
                <c:pt idx="24" formatCode="General">
                  <c:v>0.79</c:v>
                </c:pt>
                <c:pt idx="25" formatCode="General">
                  <c:v>0.84</c:v>
                </c:pt>
                <c:pt idx="26" formatCode="General">
                  <c:v>0.74</c:v>
                </c:pt>
                <c:pt idx="27" formatCode="General">
                  <c:v>0.79</c:v>
                </c:pt>
                <c:pt idx="28" formatCode="General">
                  <c:v>0.78</c:v>
                </c:pt>
                <c:pt idx="29" formatCode="General">
                  <c:v>0.72</c:v>
                </c:pt>
                <c:pt idx="30" formatCode="General">
                  <c:v>0.7</c:v>
                </c:pt>
                <c:pt idx="31" formatCode="General">
                  <c:v>0.62</c:v>
                </c:pt>
                <c:pt idx="32" formatCode="General">
                  <c:v>0.62</c:v>
                </c:pt>
                <c:pt idx="33">
                  <c:v>0.55026455026455023</c:v>
                </c:pt>
                <c:pt idx="34">
                  <c:v>0.42245989304812831</c:v>
                </c:pt>
                <c:pt idx="35">
                  <c:v>0.44021739130434784</c:v>
                </c:pt>
                <c:pt idx="36">
                  <c:v>0.37810945273631841</c:v>
                </c:pt>
                <c:pt idx="37">
                  <c:v>0.36363636363636359</c:v>
                </c:pt>
                <c:pt idx="38">
                  <c:v>0.25280898876404495</c:v>
                </c:pt>
                <c:pt idx="39">
                  <c:v>0.2696629213483146</c:v>
                </c:pt>
                <c:pt idx="40">
                  <c:v>0.10362694300518134</c:v>
                </c:pt>
                <c:pt idx="41">
                  <c:v>2.8409090909090894E-2</c:v>
                </c:pt>
                <c:pt idx="42">
                  <c:v>-3.664921465968584E-2</c:v>
                </c:pt>
                <c:pt idx="43">
                  <c:v>-0.12299465240641712</c:v>
                </c:pt>
                <c:pt idx="44">
                  <c:v>-0.1938775510204081</c:v>
                </c:pt>
              </c:numCache>
            </c:numRef>
          </c:val>
          <c:smooth val="0"/>
          <c:extLst>
            <c:ext xmlns:c16="http://schemas.microsoft.com/office/drawing/2014/chart" uri="{C3380CC4-5D6E-409C-BE32-E72D297353CC}">
              <c16:uniqueId val="{00000000-A3B0-4923-B285-4D8FF26DA03D}"/>
            </c:ext>
          </c:extLst>
        </c:ser>
        <c:ser>
          <c:idx val="1"/>
          <c:order val="1"/>
          <c:tx>
            <c:strRef>
              <c:f>Global_Hist_Charts!$T$1</c:f>
              <c:strCache>
                <c:ptCount val="1"/>
                <c:pt idx="0">
                  <c:v>Total non-labour costs</c:v>
                </c:pt>
              </c:strCache>
            </c:strRef>
          </c:tx>
          <c:spPr>
            <a:ln w="28575" cap="rnd">
              <a:solidFill>
                <a:schemeClr val="accent2"/>
              </a:solidFill>
              <a:round/>
            </a:ln>
            <a:effectLst/>
          </c:spPr>
          <c:marker>
            <c:symbol val="none"/>
          </c:marker>
          <c:cat>
            <c:numRef>
              <c:f>Global_Hist_Charts!$R$2:$R$46</c:f>
              <c:numCache>
                <c:formatCode>mmm\-yy</c:formatCode>
                <c:ptCount val="45"/>
                <c:pt idx="0">
                  <c:v>45352</c:v>
                </c:pt>
                <c:pt idx="1">
                  <c:v>45323</c:v>
                </c:pt>
                <c:pt idx="2">
                  <c:v>45292</c:v>
                </c:pt>
                <c:pt idx="3">
                  <c:v>45261</c:v>
                </c:pt>
                <c:pt idx="4">
                  <c:v>45231</c:v>
                </c:pt>
                <c:pt idx="5">
                  <c:v>45200</c:v>
                </c:pt>
                <c:pt idx="6">
                  <c:v>45170</c:v>
                </c:pt>
                <c:pt idx="7">
                  <c:v>45139</c:v>
                </c:pt>
                <c:pt idx="8">
                  <c:v>45108</c:v>
                </c:pt>
                <c:pt idx="9">
                  <c:v>45078</c:v>
                </c:pt>
                <c:pt idx="10">
                  <c:v>45047</c:v>
                </c:pt>
                <c:pt idx="11">
                  <c:v>45017</c:v>
                </c:pt>
                <c:pt idx="12">
                  <c:v>44986</c:v>
                </c:pt>
                <c:pt idx="13">
                  <c:v>44958</c:v>
                </c:pt>
                <c:pt idx="14">
                  <c:v>44927</c:v>
                </c:pt>
                <c:pt idx="15">
                  <c:v>44907</c:v>
                </c:pt>
                <c:pt idx="16">
                  <c:v>44874</c:v>
                </c:pt>
                <c:pt idx="17">
                  <c:v>44835</c:v>
                </c:pt>
                <c:pt idx="18">
                  <c:v>44805</c:v>
                </c:pt>
                <c:pt idx="19">
                  <c:v>44774</c:v>
                </c:pt>
                <c:pt idx="20">
                  <c:v>44743</c:v>
                </c:pt>
                <c:pt idx="21">
                  <c:v>44713</c:v>
                </c:pt>
                <c:pt idx="22">
                  <c:v>44682</c:v>
                </c:pt>
                <c:pt idx="23">
                  <c:v>44652</c:v>
                </c:pt>
                <c:pt idx="24">
                  <c:v>44621</c:v>
                </c:pt>
                <c:pt idx="25">
                  <c:v>44593</c:v>
                </c:pt>
                <c:pt idx="26">
                  <c:v>44562</c:v>
                </c:pt>
                <c:pt idx="27">
                  <c:v>44531</c:v>
                </c:pt>
                <c:pt idx="28">
                  <c:v>44501</c:v>
                </c:pt>
                <c:pt idx="29">
                  <c:v>44470</c:v>
                </c:pt>
                <c:pt idx="30">
                  <c:v>44440</c:v>
                </c:pt>
                <c:pt idx="31">
                  <c:v>44409</c:v>
                </c:pt>
                <c:pt idx="32">
                  <c:v>44378</c:v>
                </c:pt>
                <c:pt idx="33">
                  <c:v>44348</c:v>
                </c:pt>
                <c:pt idx="34">
                  <c:v>44317</c:v>
                </c:pt>
                <c:pt idx="35">
                  <c:v>44287</c:v>
                </c:pt>
                <c:pt idx="36">
                  <c:v>44256</c:v>
                </c:pt>
                <c:pt idx="37">
                  <c:v>44228</c:v>
                </c:pt>
                <c:pt idx="38">
                  <c:v>44197</c:v>
                </c:pt>
                <c:pt idx="39">
                  <c:v>44166</c:v>
                </c:pt>
                <c:pt idx="40">
                  <c:v>44136</c:v>
                </c:pt>
                <c:pt idx="41">
                  <c:v>44105</c:v>
                </c:pt>
                <c:pt idx="42">
                  <c:v>44075</c:v>
                </c:pt>
                <c:pt idx="43">
                  <c:v>44044</c:v>
                </c:pt>
                <c:pt idx="44">
                  <c:v>44013</c:v>
                </c:pt>
              </c:numCache>
            </c:numRef>
          </c:cat>
          <c:val>
            <c:numRef>
              <c:f>Global_Hist_Charts!$T$2:$T$46</c:f>
              <c:numCache>
                <c:formatCode>0.00</c:formatCode>
                <c:ptCount val="45"/>
                <c:pt idx="0">
                  <c:v>0.1044776119402985</c:v>
                </c:pt>
                <c:pt idx="1">
                  <c:v>0.17</c:v>
                </c:pt>
                <c:pt idx="2">
                  <c:v>7.0000000000000007E-2</c:v>
                </c:pt>
                <c:pt idx="3">
                  <c:v>0.06</c:v>
                </c:pt>
                <c:pt idx="4">
                  <c:v>7.0000000000000007E-2</c:v>
                </c:pt>
                <c:pt idx="5">
                  <c:v>0.18</c:v>
                </c:pt>
                <c:pt idx="6">
                  <c:v>0.15</c:v>
                </c:pt>
                <c:pt idx="7">
                  <c:v>4.7619047619047665E-2</c:v>
                </c:pt>
                <c:pt idx="8">
                  <c:v>6.6666666666666784E-3</c:v>
                </c:pt>
                <c:pt idx="9">
                  <c:v>0.04</c:v>
                </c:pt>
                <c:pt idx="10">
                  <c:v>7.4324324324324315E-2</c:v>
                </c:pt>
                <c:pt idx="11">
                  <c:v>0.23809523809523811</c:v>
                </c:pt>
                <c:pt idx="12">
                  <c:v>0.2191011235955056</c:v>
                </c:pt>
                <c:pt idx="13">
                  <c:v>0.28571428571428564</c:v>
                </c:pt>
                <c:pt idx="14">
                  <c:v>0.36363636363636365</c:v>
                </c:pt>
                <c:pt idx="15">
                  <c:v>0.36842105263157893</c:v>
                </c:pt>
                <c:pt idx="16">
                  <c:v>0.43684210526315792</c:v>
                </c:pt>
                <c:pt idx="17">
                  <c:v>0.48633879781420764</c:v>
                </c:pt>
                <c:pt idx="18">
                  <c:v>0.5053763440860215</c:v>
                </c:pt>
                <c:pt idx="19" formatCode="General">
                  <c:v>0.55000000000000004</c:v>
                </c:pt>
                <c:pt idx="20">
                  <c:v>0.77297297297297296</c:v>
                </c:pt>
                <c:pt idx="21">
                  <c:v>0.89</c:v>
                </c:pt>
                <c:pt idx="22" formatCode="General">
                  <c:v>0.56999999999999995</c:v>
                </c:pt>
                <c:pt idx="23" formatCode="General">
                  <c:v>1.03</c:v>
                </c:pt>
                <c:pt idx="24" formatCode="General">
                  <c:v>1.04</c:v>
                </c:pt>
                <c:pt idx="25" formatCode="General">
                  <c:v>0.86</c:v>
                </c:pt>
                <c:pt idx="26" formatCode="General">
                  <c:v>0.74</c:v>
                </c:pt>
                <c:pt idx="27" formatCode="General">
                  <c:v>0.76</c:v>
                </c:pt>
                <c:pt idx="28" formatCode="General">
                  <c:v>0.85</c:v>
                </c:pt>
                <c:pt idx="29" formatCode="General">
                  <c:v>0.88</c:v>
                </c:pt>
                <c:pt idx="30" formatCode="General">
                  <c:v>0.73</c:v>
                </c:pt>
                <c:pt idx="31" formatCode="General">
                  <c:v>0.68</c:v>
                </c:pt>
                <c:pt idx="32" formatCode="General">
                  <c:v>0.77</c:v>
                </c:pt>
                <c:pt idx="33">
                  <c:v>0.76190476190476186</c:v>
                </c:pt>
                <c:pt idx="34">
                  <c:v>0.74331550802139046</c:v>
                </c:pt>
                <c:pt idx="35">
                  <c:v>0.69021739130434778</c:v>
                </c:pt>
                <c:pt idx="36">
                  <c:v>0.64179104477611948</c:v>
                </c:pt>
                <c:pt idx="37">
                  <c:v>0.55614973262032086</c:v>
                </c:pt>
                <c:pt idx="38">
                  <c:v>0.4157303370786517</c:v>
                </c:pt>
                <c:pt idx="39">
                  <c:v>0.3820224719101124</c:v>
                </c:pt>
                <c:pt idx="40">
                  <c:v>0.10362694300518133</c:v>
                </c:pt>
                <c:pt idx="41">
                  <c:v>0.12500000000000003</c:v>
                </c:pt>
                <c:pt idx="42">
                  <c:v>3.1413612565445038E-2</c:v>
                </c:pt>
                <c:pt idx="43">
                  <c:v>-8.5561497326203273E-2</c:v>
                </c:pt>
                <c:pt idx="44">
                  <c:v>-0.17346938775510198</c:v>
                </c:pt>
              </c:numCache>
            </c:numRef>
          </c:val>
          <c:smooth val="0"/>
          <c:extLst>
            <c:ext xmlns:c16="http://schemas.microsoft.com/office/drawing/2014/chart" uri="{C3380CC4-5D6E-409C-BE32-E72D297353CC}">
              <c16:uniqueId val="{00000001-A3B0-4923-B285-4D8FF26DA03D}"/>
            </c:ext>
          </c:extLst>
        </c:ser>
        <c:dLbls>
          <c:showLegendKey val="0"/>
          <c:showVal val="0"/>
          <c:showCatName val="0"/>
          <c:showSerName val="0"/>
          <c:showPercent val="0"/>
          <c:showBubbleSize val="0"/>
        </c:dLbls>
        <c:smooth val="0"/>
        <c:axId val="744406400"/>
        <c:axId val="744407712"/>
      </c:lineChart>
      <c:dateAx>
        <c:axId val="744406400"/>
        <c:scaling>
          <c:orientation val="minMax"/>
        </c:scaling>
        <c:delete val="0"/>
        <c:axPos val="b"/>
        <c:numFmt formatCode="mmm\-yy" sourceLinked="0"/>
        <c:majorTickMark val="out"/>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744407712"/>
        <c:crosses val="autoZero"/>
        <c:auto val="1"/>
        <c:lblOffset val="100"/>
        <c:baseTimeUnit val="months"/>
      </c:dateAx>
      <c:valAx>
        <c:axId val="744407712"/>
        <c:scaling>
          <c:orientation val="minMax"/>
        </c:scaling>
        <c:delete val="0"/>
        <c:axPos val="l"/>
        <c:majorGridlines>
          <c:spPr>
            <a:ln w="6350" cap="flat" cmpd="sng" algn="ctr">
              <a:solidFill>
                <a:srgbClr val="DCDEE1"/>
              </a:solidFill>
              <a:round/>
            </a:ln>
            <a:effectLst/>
          </c:spPr>
        </c:majorGridlines>
        <c:numFmt formatCode="0.00" sourceLinked="1"/>
        <c:majorTickMark val="out"/>
        <c:minorTickMark val="none"/>
        <c:tickLblPos val="nextTo"/>
        <c:spPr>
          <a:noFill/>
          <a:ln>
            <a:solidFill>
              <a:srgbClr val="B9BDC4"/>
            </a:solidFill>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744406400"/>
        <c:crosses val="autoZero"/>
        <c:crossBetween val="midCat"/>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overlay val="0"/>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0242B">
              <a:lumMod val="15000"/>
              <a:lumOff val="85000"/>
            </a:srgbClr>
          </a:solidFill>
          <a:round/>
        </a14:hiddenLine>
      </a:ext>
    </a:extLst>
  </c:spPr>
  <c:txPr>
    <a:bodyPr/>
    <a:lstStyle/>
    <a:p>
      <a:pPr>
        <a:defRPr sz="1000" b="0">
          <a:solidFill>
            <a:srgbClr val="20242B"/>
          </a:solidFill>
          <a:latin typeface="Arial"/>
          <a:ea typeface="Arial"/>
          <a:cs typeface="Aria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3.2098915152090762E-2"/>
          <c:y val="1.2270729985243723E-2"/>
          <c:w val="0.92810460650808546"/>
          <c:h val="0.9043478584491853"/>
        </c:manualLayout>
      </c:layout>
      <c:lineChart>
        <c:grouping val="standard"/>
        <c:varyColors val="0"/>
        <c:ser>
          <c:idx val="0"/>
          <c:order val="0"/>
          <c:tx>
            <c:strRef>
              <c:f>Sheet1!$O$4</c:f>
              <c:strCache>
                <c:ptCount val="1"/>
                <c:pt idx="0">
                  <c:v>US</c:v>
                </c:pt>
              </c:strCache>
            </c:strRef>
          </c:tx>
          <c:spPr>
            <a:ln w="28575" cap="rnd">
              <a:solidFill>
                <a:schemeClr val="accent1"/>
              </a:solidFill>
              <a:round/>
            </a:ln>
            <a:effectLst/>
          </c:spPr>
          <c:marker>
            <c:symbol val="none"/>
          </c:marker>
          <c:cat>
            <c:numRef>
              <c:f>Sheet1!$N$5:$N$861</c:f>
              <c:numCache>
                <c:formatCode>m/d/yyyy</c:formatCode>
                <c:ptCount val="857"/>
                <c:pt idx="0">
                  <c:v>44620</c:v>
                </c:pt>
                <c:pt idx="1">
                  <c:v>44621</c:v>
                </c:pt>
                <c:pt idx="2">
                  <c:v>44622</c:v>
                </c:pt>
                <c:pt idx="3">
                  <c:v>44623</c:v>
                </c:pt>
                <c:pt idx="4">
                  <c:v>44624</c:v>
                </c:pt>
                <c:pt idx="5">
                  <c:v>44625</c:v>
                </c:pt>
                <c:pt idx="6">
                  <c:v>44626</c:v>
                </c:pt>
                <c:pt idx="7">
                  <c:v>44627</c:v>
                </c:pt>
                <c:pt idx="8">
                  <c:v>44628</c:v>
                </c:pt>
                <c:pt idx="9">
                  <c:v>44629</c:v>
                </c:pt>
                <c:pt idx="10">
                  <c:v>44630</c:v>
                </c:pt>
                <c:pt idx="11">
                  <c:v>44631</c:v>
                </c:pt>
                <c:pt idx="12">
                  <c:v>44632</c:v>
                </c:pt>
                <c:pt idx="13">
                  <c:v>44633</c:v>
                </c:pt>
                <c:pt idx="14">
                  <c:v>44634</c:v>
                </c:pt>
                <c:pt idx="15">
                  <c:v>44635</c:v>
                </c:pt>
                <c:pt idx="16">
                  <c:v>44636</c:v>
                </c:pt>
                <c:pt idx="17">
                  <c:v>44637</c:v>
                </c:pt>
                <c:pt idx="18">
                  <c:v>44638</c:v>
                </c:pt>
                <c:pt idx="19">
                  <c:v>44639</c:v>
                </c:pt>
                <c:pt idx="20">
                  <c:v>44640</c:v>
                </c:pt>
                <c:pt idx="21">
                  <c:v>44641</c:v>
                </c:pt>
                <c:pt idx="22">
                  <c:v>44642</c:v>
                </c:pt>
                <c:pt idx="23">
                  <c:v>44643</c:v>
                </c:pt>
                <c:pt idx="24">
                  <c:v>44644</c:v>
                </c:pt>
                <c:pt idx="25">
                  <c:v>44645</c:v>
                </c:pt>
                <c:pt idx="26">
                  <c:v>44646</c:v>
                </c:pt>
                <c:pt idx="27">
                  <c:v>44647</c:v>
                </c:pt>
                <c:pt idx="28">
                  <c:v>44648</c:v>
                </c:pt>
                <c:pt idx="29">
                  <c:v>44649</c:v>
                </c:pt>
                <c:pt idx="30">
                  <c:v>44650</c:v>
                </c:pt>
                <c:pt idx="31">
                  <c:v>44651</c:v>
                </c:pt>
                <c:pt idx="32">
                  <c:v>44652</c:v>
                </c:pt>
                <c:pt idx="33">
                  <c:v>44653</c:v>
                </c:pt>
                <c:pt idx="34">
                  <c:v>44654</c:v>
                </c:pt>
                <c:pt idx="35">
                  <c:v>44655</c:v>
                </c:pt>
                <c:pt idx="36">
                  <c:v>44656</c:v>
                </c:pt>
                <c:pt idx="37">
                  <c:v>44657</c:v>
                </c:pt>
                <c:pt idx="38">
                  <c:v>44658</c:v>
                </c:pt>
                <c:pt idx="39">
                  <c:v>44659</c:v>
                </c:pt>
                <c:pt idx="40">
                  <c:v>44660</c:v>
                </c:pt>
                <c:pt idx="41">
                  <c:v>44661</c:v>
                </c:pt>
                <c:pt idx="42">
                  <c:v>44662</c:v>
                </c:pt>
                <c:pt idx="43">
                  <c:v>44663</c:v>
                </c:pt>
                <c:pt idx="44">
                  <c:v>44664</c:v>
                </c:pt>
                <c:pt idx="45">
                  <c:v>44665</c:v>
                </c:pt>
                <c:pt idx="46">
                  <c:v>44666</c:v>
                </c:pt>
                <c:pt idx="47">
                  <c:v>44667</c:v>
                </c:pt>
                <c:pt idx="48">
                  <c:v>44668</c:v>
                </c:pt>
                <c:pt idx="49">
                  <c:v>44669</c:v>
                </c:pt>
                <c:pt idx="50">
                  <c:v>44670</c:v>
                </c:pt>
                <c:pt idx="51">
                  <c:v>44671</c:v>
                </c:pt>
                <c:pt idx="52">
                  <c:v>44672</c:v>
                </c:pt>
                <c:pt idx="53">
                  <c:v>44673</c:v>
                </c:pt>
                <c:pt idx="54">
                  <c:v>44674</c:v>
                </c:pt>
                <c:pt idx="55">
                  <c:v>44675</c:v>
                </c:pt>
                <c:pt idx="56">
                  <c:v>44676</c:v>
                </c:pt>
                <c:pt idx="57">
                  <c:v>44677</c:v>
                </c:pt>
                <c:pt idx="58">
                  <c:v>44678</c:v>
                </c:pt>
                <c:pt idx="59">
                  <c:v>44679</c:v>
                </c:pt>
                <c:pt idx="60">
                  <c:v>44680</c:v>
                </c:pt>
                <c:pt idx="61">
                  <c:v>44681</c:v>
                </c:pt>
                <c:pt idx="62">
                  <c:v>44682</c:v>
                </c:pt>
                <c:pt idx="63">
                  <c:v>44683</c:v>
                </c:pt>
                <c:pt idx="64">
                  <c:v>44684</c:v>
                </c:pt>
                <c:pt idx="65">
                  <c:v>44685</c:v>
                </c:pt>
                <c:pt idx="66">
                  <c:v>44686</c:v>
                </c:pt>
                <c:pt idx="67">
                  <c:v>44687</c:v>
                </c:pt>
                <c:pt idx="68">
                  <c:v>44688</c:v>
                </c:pt>
                <c:pt idx="69">
                  <c:v>44689</c:v>
                </c:pt>
                <c:pt idx="70">
                  <c:v>44690</c:v>
                </c:pt>
                <c:pt idx="71">
                  <c:v>44691</c:v>
                </c:pt>
                <c:pt idx="72">
                  <c:v>44692</c:v>
                </c:pt>
                <c:pt idx="73">
                  <c:v>44693</c:v>
                </c:pt>
                <c:pt idx="74">
                  <c:v>44694</c:v>
                </c:pt>
                <c:pt idx="75">
                  <c:v>44695</c:v>
                </c:pt>
                <c:pt idx="76">
                  <c:v>44696</c:v>
                </c:pt>
                <c:pt idx="77">
                  <c:v>44697</c:v>
                </c:pt>
                <c:pt idx="78">
                  <c:v>44698</c:v>
                </c:pt>
                <c:pt idx="79">
                  <c:v>44699</c:v>
                </c:pt>
                <c:pt idx="80">
                  <c:v>44700</c:v>
                </c:pt>
                <c:pt idx="81">
                  <c:v>44701</c:v>
                </c:pt>
                <c:pt idx="82">
                  <c:v>44702</c:v>
                </c:pt>
                <c:pt idx="83">
                  <c:v>44703</c:v>
                </c:pt>
                <c:pt idx="84">
                  <c:v>44704</c:v>
                </c:pt>
                <c:pt idx="85">
                  <c:v>44705</c:v>
                </c:pt>
                <c:pt idx="86">
                  <c:v>44706</c:v>
                </c:pt>
                <c:pt idx="87">
                  <c:v>44707</c:v>
                </c:pt>
                <c:pt idx="88">
                  <c:v>44708</c:v>
                </c:pt>
                <c:pt idx="89">
                  <c:v>44709</c:v>
                </c:pt>
                <c:pt idx="90">
                  <c:v>44710</c:v>
                </c:pt>
                <c:pt idx="91">
                  <c:v>44711</c:v>
                </c:pt>
                <c:pt idx="92">
                  <c:v>44712</c:v>
                </c:pt>
                <c:pt idx="93">
                  <c:v>44713</c:v>
                </c:pt>
                <c:pt idx="94">
                  <c:v>44714</c:v>
                </c:pt>
                <c:pt idx="95">
                  <c:v>44715</c:v>
                </c:pt>
                <c:pt idx="96">
                  <c:v>44716</c:v>
                </c:pt>
                <c:pt idx="97">
                  <c:v>44717</c:v>
                </c:pt>
                <c:pt idx="98">
                  <c:v>44718</c:v>
                </c:pt>
                <c:pt idx="99">
                  <c:v>44719</c:v>
                </c:pt>
                <c:pt idx="100">
                  <c:v>44720</c:v>
                </c:pt>
                <c:pt idx="101">
                  <c:v>44721</c:v>
                </c:pt>
                <c:pt idx="102">
                  <c:v>44722</c:v>
                </c:pt>
                <c:pt idx="103">
                  <c:v>44723</c:v>
                </c:pt>
                <c:pt idx="104">
                  <c:v>44724</c:v>
                </c:pt>
                <c:pt idx="105">
                  <c:v>44725</c:v>
                </c:pt>
                <c:pt idx="106">
                  <c:v>44726</c:v>
                </c:pt>
                <c:pt idx="107">
                  <c:v>44727</c:v>
                </c:pt>
                <c:pt idx="108">
                  <c:v>44728</c:v>
                </c:pt>
                <c:pt idx="109">
                  <c:v>44729</c:v>
                </c:pt>
                <c:pt idx="110">
                  <c:v>44730</c:v>
                </c:pt>
                <c:pt idx="111">
                  <c:v>44731</c:v>
                </c:pt>
                <c:pt idx="112">
                  <c:v>44732</c:v>
                </c:pt>
                <c:pt idx="113">
                  <c:v>44733</c:v>
                </c:pt>
                <c:pt idx="114">
                  <c:v>44734</c:v>
                </c:pt>
                <c:pt idx="115">
                  <c:v>44735</c:v>
                </c:pt>
                <c:pt idx="116">
                  <c:v>44736</c:v>
                </c:pt>
                <c:pt idx="117">
                  <c:v>44737</c:v>
                </c:pt>
                <c:pt idx="118">
                  <c:v>44738</c:v>
                </c:pt>
                <c:pt idx="119">
                  <c:v>44739</c:v>
                </c:pt>
                <c:pt idx="120">
                  <c:v>44740</c:v>
                </c:pt>
                <c:pt idx="121">
                  <c:v>44741</c:v>
                </c:pt>
                <c:pt idx="122">
                  <c:v>44742</c:v>
                </c:pt>
                <c:pt idx="123">
                  <c:v>44743</c:v>
                </c:pt>
                <c:pt idx="124">
                  <c:v>44744</c:v>
                </c:pt>
                <c:pt idx="125">
                  <c:v>44745</c:v>
                </c:pt>
                <c:pt idx="126">
                  <c:v>44746</c:v>
                </c:pt>
                <c:pt idx="127">
                  <c:v>44747</c:v>
                </c:pt>
                <c:pt idx="128">
                  <c:v>44748</c:v>
                </c:pt>
                <c:pt idx="129">
                  <c:v>44749</c:v>
                </c:pt>
                <c:pt idx="130">
                  <c:v>44750</c:v>
                </c:pt>
                <c:pt idx="131">
                  <c:v>44751</c:v>
                </c:pt>
                <c:pt idx="132">
                  <c:v>44752</c:v>
                </c:pt>
                <c:pt idx="133">
                  <c:v>44753</c:v>
                </c:pt>
                <c:pt idx="134">
                  <c:v>44754</c:v>
                </c:pt>
                <c:pt idx="135">
                  <c:v>44755</c:v>
                </c:pt>
                <c:pt idx="136">
                  <c:v>44756</c:v>
                </c:pt>
                <c:pt idx="137">
                  <c:v>44757</c:v>
                </c:pt>
                <c:pt idx="138">
                  <c:v>44758</c:v>
                </c:pt>
                <c:pt idx="139">
                  <c:v>44759</c:v>
                </c:pt>
                <c:pt idx="140">
                  <c:v>44760</c:v>
                </c:pt>
                <c:pt idx="141">
                  <c:v>44761</c:v>
                </c:pt>
                <c:pt idx="142">
                  <c:v>44762</c:v>
                </c:pt>
                <c:pt idx="143">
                  <c:v>44763</c:v>
                </c:pt>
                <c:pt idx="144">
                  <c:v>44764</c:v>
                </c:pt>
                <c:pt idx="145">
                  <c:v>44765</c:v>
                </c:pt>
                <c:pt idx="146">
                  <c:v>44766</c:v>
                </c:pt>
                <c:pt idx="147">
                  <c:v>44767</c:v>
                </c:pt>
                <c:pt idx="148">
                  <c:v>44768</c:v>
                </c:pt>
                <c:pt idx="149">
                  <c:v>44769</c:v>
                </c:pt>
                <c:pt idx="150">
                  <c:v>44770</c:v>
                </c:pt>
                <c:pt idx="151">
                  <c:v>44771</c:v>
                </c:pt>
                <c:pt idx="152">
                  <c:v>44772</c:v>
                </c:pt>
                <c:pt idx="153">
                  <c:v>44773</c:v>
                </c:pt>
                <c:pt idx="154">
                  <c:v>44774</c:v>
                </c:pt>
                <c:pt idx="155">
                  <c:v>44775</c:v>
                </c:pt>
                <c:pt idx="156">
                  <c:v>44776</c:v>
                </c:pt>
                <c:pt idx="157">
                  <c:v>44777</c:v>
                </c:pt>
                <c:pt idx="158">
                  <c:v>44778</c:v>
                </c:pt>
                <c:pt idx="159">
                  <c:v>44779</c:v>
                </c:pt>
                <c:pt idx="160">
                  <c:v>44780</c:v>
                </c:pt>
                <c:pt idx="161">
                  <c:v>44781</c:v>
                </c:pt>
                <c:pt idx="162">
                  <c:v>44782</c:v>
                </c:pt>
                <c:pt idx="163">
                  <c:v>44783</c:v>
                </c:pt>
                <c:pt idx="164">
                  <c:v>44784</c:v>
                </c:pt>
                <c:pt idx="165">
                  <c:v>44785</c:v>
                </c:pt>
                <c:pt idx="166">
                  <c:v>44786</c:v>
                </c:pt>
                <c:pt idx="167">
                  <c:v>44787</c:v>
                </c:pt>
                <c:pt idx="168">
                  <c:v>44788</c:v>
                </c:pt>
                <c:pt idx="169">
                  <c:v>44789</c:v>
                </c:pt>
                <c:pt idx="170">
                  <c:v>44790</c:v>
                </c:pt>
                <c:pt idx="171">
                  <c:v>44791</c:v>
                </c:pt>
                <c:pt idx="172">
                  <c:v>44792</c:v>
                </c:pt>
                <c:pt idx="173">
                  <c:v>44793</c:v>
                </c:pt>
                <c:pt idx="174">
                  <c:v>44794</c:v>
                </c:pt>
                <c:pt idx="175">
                  <c:v>44795</c:v>
                </c:pt>
                <c:pt idx="176">
                  <c:v>44796</c:v>
                </c:pt>
                <c:pt idx="177">
                  <c:v>44797</c:v>
                </c:pt>
                <c:pt idx="178">
                  <c:v>44798</c:v>
                </c:pt>
                <c:pt idx="179">
                  <c:v>44799</c:v>
                </c:pt>
                <c:pt idx="180">
                  <c:v>44800</c:v>
                </c:pt>
                <c:pt idx="181">
                  <c:v>44801</c:v>
                </c:pt>
                <c:pt idx="182">
                  <c:v>44802</c:v>
                </c:pt>
                <c:pt idx="183">
                  <c:v>44803</c:v>
                </c:pt>
                <c:pt idx="184">
                  <c:v>44804</c:v>
                </c:pt>
                <c:pt idx="185">
                  <c:v>44805</c:v>
                </c:pt>
                <c:pt idx="186">
                  <c:v>44806</c:v>
                </c:pt>
                <c:pt idx="187">
                  <c:v>44807</c:v>
                </c:pt>
                <c:pt idx="188">
                  <c:v>44808</c:v>
                </c:pt>
                <c:pt idx="189">
                  <c:v>44809</c:v>
                </c:pt>
                <c:pt idx="190">
                  <c:v>44810</c:v>
                </c:pt>
                <c:pt idx="191">
                  <c:v>44811</c:v>
                </c:pt>
                <c:pt idx="192">
                  <c:v>44812</c:v>
                </c:pt>
                <c:pt idx="193">
                  <c:v>44813</c:v>
                </c:pt>
                <c:pt idx="194">
                  <c:v>44814</c:v>
                </c:pt>
                <c:pt idx="195">
                  <c:v>44815</c:v>
                </c:pt>
                <c:pt idx="196">
                  <c:v>44816</c:v>
                </c:pt>
                <c:pt idx="197">
                  <c:v>44817</c:v>
                </c:pt>
                <c:pt idx="198">
                  <c:v>44818</c:v>
                </c:pt>
                <c:pt idx="199">
                  <c:v>44819</c:v>
                </c:pt>
                <c:pt idx="200">
                  <c:v>44820</c:v>
                </c:pt>
                <c:pt idx="201">
                  <c:v>44821</c:v>
                </c:pt>
                <c:pt idx="202">
                  <c:v>44822</c:v>
                </c:pt>
                <c:pt idx="203">
                  <c:v>44823</c:v>
                </c:pt>
                <c:pt idx="204">
                  <c:v>44824</c:v>
                </c:pt>
                <c:pt idx="205">
                  <c:v>44825</c:v>
                </c:pt>
                <c:pt idx="206">
                  <c:v>44826</c:v>
                </c:pt>
                <c:pt idx="207">
                  <c:v>44827</c:v>
                </c:pt>
                <c:pt idx="208">
                  <c:v>44828</c:v>
                </c:pt>
                <c:pt idx="209">
                  <c:v>44829</c:v>
                </c:pt>
                <c:pt idx="210">
                  <c:v>44830</c:v>
                </c:pt>
                <c:pt idx="211">
                  <c:v>44831</c:v>
                </c:pt>
                <c:pt idx="212">
                  <c:v>44832</c:v>
                </c:pt>
                <c:pt idx="213">
                  <c:v>44833</c:v>
                </c:pt>
                <c:pt idx="214">
                  <c:v>44834</c:v>
                </c:pt>
                <c:pt idx="215">
                  <c:v>44835</c:v>
                </c:pt>
                <c:pt idx="216">
                  <c:v>44836</c:v>
                </c:pt>
                <c:pt idx="217">
                  <c:v>44837</c:v>
                </c:pt>
                <c:pt idx="218">
                  <c:v>44838</c:v>
                </c:pt>
                <c:pt idx="219">
                  <c:v>44839</c:v>
                </c:pt>
                <c:pt idx="220">
                  <c:v>44840</c:v>
                </c:pt>
                <c:pt idx="221">
                  <c:v>44841</c:v>
                </c:pt>
                <c:pt idx="222">
                  <c:v>44842</c:v>
                </c:pt>
                <c:pt idx="223">
                  <c:v>44843</c:v>
                </c:pt>
                <c:pt idx="224">
                  <c:v>44844</c:v>
                </c:pt>
                <c:pt idx="225">
                  <c:v>44845</c:v>
                </c:pt>
                <c:pt idx="226">
                  <c:v>44846</c:v>
                </c:pt>
                <c:pt idx="227">
                  <c:v>44847</c:v>
                </c:pt>
                <c:pt idx="228">
                  <c:v>44848</c:v>
                </c:pt>
                <c:pt idx="229">
                  <c:v>44849</c:v>
                </c:pt>
                <c:pt idx="230">
                  <c:v>44850</c:v>
                </c:pt>
                <c:pt idx="231">
                  <c:v>44851</c:v>
                </c:pt>
                <c:pt idx="232">
                  <c:v>44852</c:v>
                </c:pt>
                <c:pt idx="233">
                  <c:v>44853</c:v>
                </c:pt>
                <c:pt idx="234">
                  <c:v>44854</c:v>
                </c:pt>
                <c:pt idx="235">
                  <c:v>44855</c:v>
                </c:pt>
                <c:pt idx="236">
                  <c:v>44856</c:v>
                </c:pt>
                <c:pt idx="237">
                  <c:v>44857</c:v>
                </c:pt>
                <c:pt idx="238">
                  <c:v>44858</c:v>
                </c:pt>
                <c:pt idx="239">
                  <c:v>44859</c:v>
                </c:pt>
                <c:pt idx="240">
                  <c:v>44860</c:v>
                </c:pt>
                <c:pt idx="241">
                  <c:v>44861</c:v>
                </c:pt>
                <c:pt idx="242">
                  <c:v>44862</c:v>
                </c:pt>
                <c:pt idx="243">
                  <c:v>44863</c:v>
                </c:pt>
                <c:pt idx="244">
                  <c:v>44864</c:v>
                </c:pt>
                <c:pt idx="245">
                  <c:v>44865</c:v>
                </c:pt>
                <c:pt idx="246">
                  <c:v>44866</c:v>
                </c:pt>
                <c:pt idx="247">
                  <c:v>44867</c:v>
                </c:pt>
                <c:pt idx="248">
                  <c:v>44868</c:v>
                </c:pt>
                <c:pt idx="249">
                  <c:v>44869</c:v>
                </c:pt>
                <c:pt idx="250">
                  <c:v>44870</c:v>
                </c:pt>
                <c:pt idx="251">
                  <c:v>44871</c:v>
                </c:pt>
                <c:pt idx="252">
                  <c:v>44872</c:v>
                </c:pt>
                <c:pt idx="253">
                  <c:v>44873</c:v>
                </c:pt>
                <c:pt idx="254">
                  <c:v>44874</c:v>
                </c:pt>
                <c:pt idx="255">
                  <c:v>44875</c:v>
                </c:pt>
                <c:pt idx="256">
                  <c:v>44876</c:v>
                </c:pt>
                <c:pt idx="257">
                  <c:v>44877</c:v>
                </c:pt>
                <c:pt idx="258">
                  <c:v>44878</c:v>
                </c:pt>
                <c:pt idx="259">
                  <c:v>44879</c:v>
                </c:pt>
                <c:pt idx="260">
                  <c:v>44880</c:v>
                </c:pt>
                <c:pt idx="261">
                  <c:v>44881</c:v>
                </c:pt>
                <c:pt idx="262">
                  <c:v>44882</c:v>
                </c:pt>
                <c:pt idx="263">
                  <c:v>44883</c:v>
                </c:pt>
                <c:pt idx="264">
                  <c:v>44884</c:v>
                </c:pt>
                <c:pt idx="265">
                  <c:v>44885</c:v>
                </c:pt>
                <c:pt idx="266">
                  <c:v>44886</c:v>
                </c:pt>
                <c:pt idx="267">
                  <c:v>44887</c:v>
                </c:pt>
                <c:pt idx="268">
                  <c:v>44888</c:v>
                </c:pt>
                <c:pt idx="269">
                  <c:v>44889</c:v>
                </c:pt>
                <c:pt idx="270">
                  <c:v>44890</c:v>
                </c:pt>
                <c:pt idx="271">
                  <c:v>44891</c:v>
                </c:pt>
                <c:pt idx="272">
                  <c:v>44892</c:v>
                </c:pt>
                <c:pt idx="273">
                  <c:v>44893</c:v>
                </c:pt>
                <c:pt idx="274">
                  <c:v>44894</c:v>
                </c:pt>
                <c:pt idx="275">
                  <c:v>44895</c:v>
                </c:pt>
                <c:pt idx="276">
                  <c:v>44896</c:v>
                </c:pt>
                <c:pt idx="277">
                  <c:v>44897</c:v>
                </c:pt>
                <c:pt idx="278">
                  <c:v>44898</c:v>
                </c:pt>
                <c:pt idx="279">
                  <c:v>44899</c:v>
                </c:pt>
                <c:pt idx="280">
                  <c:v>44900</c:v>
                </c:pt>
                <c:pt idx="281">
                  <c:v>44901</c:v>
                </c:pt>
                <c:pt idx="282">
                  <c:v>44902</c:v>
                </c:pt>
                <c:pt idx="283">
                  <c:v>44903</c:v>
                </c:pt>
                <c:pt idx="284">
                  <c:v>44904</c:v>
                </c:pt>
                <c:pt idx="285">
                  <c:v>44905</c:v>
                </c:pt>
                <c:pt idx="286">
                  <c:v>44906</c:v>
                </c:pt>
                <c:pt idx="287">
                  <c:v>44907</c:v>
                </c:pt>
                <c:pt idx="288">
                  <c:v>44908</c:v>
                </c:pt>
                <c:pt idx="289">
                  <c:v>44909</c:v>
                </c:pt>
                <c:pt idx="290">
                  <c:v>44910</c:v>
                </c:pt>
                <c:pt idx="291">
                  <c:v>44911</c:v>
                </c:pt>
                <c:pt idx="292">
                  <c:v>44912</c:v>
                </c:pt>
                <c:pt idx="293">
                  <c:v>44913</c:v>
                </c:pt>
                <c:pt idx="294">
                  <c:v>44914</c:v>
                </c:pt>
                <c:pt idx="295">
                  <c:v>44915</c:v>
                </c:pt>
                <c:pt idx="296">
                  <c:v>44916</c:v>
                </c:pt>
                <c:pt idx="297">
                  <c:v>44917</c:v>
                </c:pt>
                <c:pt idx="298">
                  <c:v>44918</c:v>
                </c:pt>
                <c:pt idx="299">
                  <c:v>44919</c:v>
                </c:pt>
                <c:pt idx="300">
                  <c:v>44920</c:v>
                </c:pt>
                <c:pt idx="301">
                  <c:v>44921</c:v>
                </c:pt>
                <c:pt idx="302">
                  <c:v>44922</c:v>
                </c:pt>
                <c:pt idx="303">
                  <c:v>44923</c:v>
                </c:pt>
                <c:pt idx="304">
                  <c:v>44924</c:v>
                </c:pt>
                <c:pt idx="305">
                  <c:v>44925</c:v>
                </c:pt>
                <c:pt idx="306">
                  <c:v>44926</c:v>
                </c:pt>
                <c:pt idx="307">
                  <c:v>44927</c:v>
                </c:pt>
                <c:pt idx="308">
                  <c:v>44928</c:v>
                </c:pt>
                <c:pt idx="309">
                  <c:v>44929</c:v>
                </c:pt>
                <c:pt idx="310">
                  <c:v>44930</c:v>
                </c:pt>
                <c:pt idx="311">
                  <c:v>44931</c:v>
                </c:pt>
                <c:pt idx="312">
                  <c:v>44932</c:v>
                </c:pt>
                <c:pt idx="313">
                  <c:v>44933</c:v>
                </c:pt>
                <c:pt idx="314">
                  <c:v>44934</c:v>
                </c:pt>
                <c:pt idx="315">
                  <c:v>44935</c:v>
                </c:pt>
                <c:pt idx="316">
                  <c:v>44936</c:v>
                </c:pt>
                <c:pt idx="317">
                  <c:v>44937</c:v>
                </c:pt>
                <c:pt idx="318">
                  <c:v>44938</c:v>
                </c:pt>
                <c:pt idx="319">
                  <c:v>44939</c:v>
                </c:pt>
                <c:pt idx="320">
                  <c:v>44940</c:v>
                </c:pt>
                <c:pt idx="321">
                  <c:v>44941</c:v>
                </c:pt>
                <c:pt idx="322">
                  <c:v>44942</c:v>
                </c:pt>
                <c:pt idx="323">
                  <c:v>44943</c:v>
                </c:pt>
                <c:pt idx="324">
                  <c:v>44944</c:v>
                </c:pt>
                <c:pt idx="325">
                  <c:v>44945</c:v>
                </c:pt>
                <c:pt idx="326">
                  <c:v>44946</c:v>
                </c:pt>
                <c:pt idx="327">
                  <c:v>44947</c:v>
                </c:pt>
                <c:pt idx="328">
                  <c:v>44948</c:v>
                </c:pt>
                <c:pt idx="329">
                  <c:v>44949</c:v>
                </c:pt>
                <c:pt idx="330">
                  <c:v>44950</c:v>
                </c:pt>
                <c:pt idx="331">
                  <c:v>44951</c:v>
                </c:pt>
                <c:pt idx="332">
                  <c:v>44952</c:v>
                </c:pt>
                <c:pt idx="333">
                  <c:v>44953</c:v>
                </c:pt>
                <c:pt idx="334">
                  <c:v>44954</c:v>
                </c:pt>
                <c:pt idx="335">
                  <c:v>44955</c:v>
                </c:pt>
                <c:pt idx="336">
                  <c:v>44956</c:v>
                </c:pt>
                <c:pt idx="337">
                  <c:v>44957</c:v>
                </c:pt>
                <c:pt idx="338">
                  <c:v>44958</c:v>
                </c:pt>
                <c:pt idx="339">
                  <c:v>44959</c:v>
                </c:pt>
                <c:pt idx="340">
                  <c:v>44960</c:v>
                </c:pt>
                <c:pt idx="341">
                  <c:v>44961</c:v>
                </c:pt>
                <c:pt idx="342">
                  <c:v>44962</c:v>
                </c:pt>
                <c:pt idx="343">
                  <c:v>44963</c:v>
                </c:pt>
                <c:pt idx="344">
                  <c:v>44964</c:v>
                </c:pt>
                <c:pt idx="345">
                  <c:v>44965</c:v>
                </c:pt>
                <c:pt idx="346">
                  <c:v>44966</c:v>
                </c:pt>
                <c:pt idx="347">
                  <c:v>44967</c:v>
                </c:pt>
                <c:pt idx="348">
                  <c:v>44968</c:v>
                </c:pt>
                <c:pt idx="349">
                  <c:v>44969</c:v>
                </c:pt>
                <c:pt idx="350">
                  <c:v>44970</c:v>
                </c:pt>
                <c:pt idx="351">
                  <c:v>44971</c:v>
                </c:pt>
                <c:pt idx="352">
                  <c:v>44972</c:v>
                </c:pt>
                <c:pt idx="353">
                  <c:v>44973</c:v>
                </c:pt>
                <c:pt idx="354">
                  <c:v>44974</c:v>
                </c:pt>
                <c:pt idx="355">
                  <c:v>44975</c:v>
                </c:pt>
                <c:pt idx="356">
                  <c:v>44976</c:v>
                </c:pt>
                <c:pt idx="357">
                  <c:v>44977</c:v>
                </c:pt>
                <c:pt idx="358">
                  <c:v>44978</c:v>
                </c:pt>
                <c:pt idx="359">
                  <c:v>44979</c:v>
                </c:pt>
                <c:pt idx="360">
                  <c:v>44980</c:v>
                </c:pt>
                <c:pt idx="361">
                  <c:v>44981</c:v>
                </c:pt>
                <c:pt idx="362">
                  <c:v>44982</c:v>
                </c:pt>
                <c:pt idx="363">
                  <c:v>44983</c:v>
                </c:pt>
                <c:pt idx="364">
                  <c:v>44984</c:v>
                </c:pt>
                <c:pt idx="365">
                  <c:v>44985</c:v>
                </c:pt>
                <c:pt idx="366">
                  <c:v>44986</c:v>
                </c:pt>
                <c:pt idx="367">
                  <c:v>44987</c:v>
                </c:pt>
                <c:pt idx="368">
                  <c:v>44988</c:v>
                </c:pt>
                <c:pt idx="369">
                  <c:v>44989</c:v>
                </c:pt>
                <c:pt idx="370">
                  <c:v>44990</c:v>
                </c:pt>
                <c:pt idx="371">
                  <c:v>44991</c:v>
                </c:pt>
                <c:pt idx="372">
                  <c:v>44992</c:v>
                </c:pt>
                <c:pt idx="373">
                  <c:v>44993</c:v>
                </c:pt>
                <c:pt idx="374">
                  <c:v>44994</c:v>
                </c:pt>
                <c:pt idx="375">
                  <c:v>44995</c:v>
                </c:pt>
                <c:pt idx="376">
                  <c:v>44996</c:v>
                </c:pt>
                <c:pt idx="377">
                  <c:v>44997</c:v>
                </c:pt>
                <c:pt idx="378">
                  <c:v>44998</c:v>
                </c:pt>
                <c:pt idx="379">
                  <c:v>44999</c:v>
                </c:pt>
                <c:pt idx="380">
                  <c:v>45000</c:v>
                </c:pt>
                <c:pt idx="381">
                  <c:v>45001</c:v>
                </c:pt>
                <c:pt idx="382">
                  <c:v>45002</c:v>
                </c:pt>
                <c:pt idx="383">
                  <c:v>45003</c:v>
                </c:pt>
                <c:pt idx="384">
                  <c:v>45004</c:v>
                </c:pt>
                <c:pt idx="385">
                  <c:v>45005</c:v>
                </c:pt>
                <c:pt idx="386">
                  <c:v>45006</c:v>
                </c:pt>
                <c:pt idx="387">
                  <c:v>45007</c:v>
                </c:pt>
                <c:pt idx="388">
                  <c:v>45008</c:v>
                </c:pt>
                <c:pt idx="389">
                  <c:v>45009</c:v>
                </c:pt>
                <c:pt idx="390">
                  <c:v>45010</c:v>
                </c:pt>
                <c:pt idx="391">
                  <c:v>45011</c:v>
                </c:pt>
                <c:pt idx="392">
                  <c:v>45012</c:v>
                </c:pt>
                <c:pt idx="393">
                  <c:v>45013</c:v>
                </c:pt>
                <c:pt idx="394">
                  <c:v>45014</c:v>
                </c:pt>
                <c:pt idx="395">
                  <c:v>45015</c:v>
                </c:pt>
                <c:pt idx="396">
                  <c:v>45016</c:v>
                </c:pt>
                <c:pt idx="397">
                  <c:v>45017</c:v>
                </c:pt>
                <c:pt idx="398">
                  <c:v>45018</c:v>
                </c:pt>
                <c:pt idx="399">
                  <c:v>45019</c:v>
                </c:pt>
                <c:pt idx="400">
                  <c:v>45020</c:v>
                </c:pt>
                <c:pt idx="401">
                  <c:v>45021</c:v>
                </c:pt>
                <c:pt idx="402">
                  <c:v>45022</c:v>
                </c:pt>
                <c:pt idx="403">
                  <c:v>45023</c:v>
                </c:pt>
                <c:pt idx="404">
                  <c:v>45024</c:v>
                </c:pt>
                <c:pt idx="405">
                  <c:v>45025</c:v>
                </c:pt>
                <c:pt idx="406">
                  <c:v>45026</c:v>
                </c:pt>
                <c:pt idx="407">
                  <c:v>45027</c:v>
                </c:pt>
                <c:pt idx="408">
                  <c:v>45028</c:v>
                </c:pt>
                <c:pt idx="409">
                  <c:v>45029</c:v>
                </c:pt>
                <c:pt idx="410">
                  <c:v>45030</c:v>
                </c:pt>
                <c:pt idx="411">
                  <c:v>45031</c:v>
                </c:pt>
                <c:pt idx="412">
                  <c:v>45032</c:v>
                </c:pt>
                <c:pt idx="413">
                  <c:v>45033</c:v>
                </c:pt>
                <c:pt idx="414">
                  <c:v>45034</c:v>
                </c:pt>
                <c:pt idx="415">
                  <c:v>45035</c:v>
                </c:pt>
                <c:pt idx="416">
                  <c:v>45036</c:v>
                </c:pt>
                <c:pt idx="417">
                  <c:v>45037</c:v>
                </c:pt>
                <c:pt idx="418">
                  <c:v>45038</c:v>
                </c:pt>
                <c:pt idx="419">
                  <c:v>45039</c:v>
                </c:pt>
                <c:pt idx="420">
                  <c:v>45040</c:v>
                </c:pt>
                <c:pt idx="421">
                  <c:v>45041</c:v>
                </c:pt>
                <c:pt idx="422">
                  <c:v>45042</c:v>
                </c:pt>
                <c:pt idx="423">
                  <c:v>45043</c:v>
                </c:pt>
                <c:pt idx="424">
                  <c:v>45044</c:v>
                </c:pt>
                <c:pt idx="425">
                  <c:v>45045</c:v>
                </c:pt>
                <c:pt idx="426">
                  <c:v>45046</c:v>
                </c:pt>
                <c:pt idx="427">
                  <c:v>45047</c:v>
                </c:pt>
                <c:pt idx="428">
                  <c:v>45048</c:v>
                </c:pt>
                <c:pt idx="429">
                  <c:v>45049</c:v>
                </c:pt>
                <c:pt idx="430">
                  <c:v>45050</c:v>
                </c:pt>
                <c:pt idx="431">
                  <c:v>45051</c:v>
                </c:pt>
                <c:pt idx="432">
                  <c:v>45052</c:v>
                </c:pt>
                <c:pt idx="433">
                  <c:v>45053</c:v>
                </c:pt>
                <c:pt idx="434">
                  <c:v>45054</c:v>
                </c:pt>
                <c:pt idx="435">
                  <c:v>45055</c:v>
                </c:pt>
                <c:pt idx="436">
                  <c:v>45056</c:v>
                </c:pt>
                <c:pt idx="437">
                  <c:v>45057</c:v>
                </c:pt>
                <c:pt idx="438">
                  <c:v>45058</c:v>
                </c:pt>
                <c:pt idx="439">
                  <c:v>45059</c:v>
                </c:pt>
                <c:pt idx="440">
                  <c:v>45060</c:v>
                </c:pt>
                <c:pt idx="441">
                  <c:v>45061</c:v>
                </c:pt>
                <c:pt idx="442">
                  <c:v>45062</c:v>
                </c:pt>
                <c:pt idx="443">
                  <c:v>45063</c:v>
                </c:pt>
                <c:pt idx="444">
                  <c:v>45064</c:v>
                </c:pt>
                <c:pt idx="445">
                  <c:v>45065</c:v>
                </c:pt>
                <c:pt idx="446">
                  <c:v>45066</c:v>
                </c:pt>
                <c:pt idx="447">
                  <c:v>45067</c:v>
                </c:pt>
                <c:pt idx="448">
                  <c:v>45068</c:v>
                </c:pt>
                <c:pt idx="449">
                  <c:v>45069</c:v>
                </c:pt>
                <c:pt idx="450">
                  <c:v>45070</c:v>
                </c:pt>
                <c:pt idx="451">
                  <c:v>45071</c:v>
                </c:pt>
                <c:pt idx="452">
                  <c:v>45072</c:v>
                </c:pt>
                <c:pt idx="453">
                  <c:v>45073</c:v>
                </c:pt>
                <c:pt idx="454">
                  <c:v>45074</c:v>
                </c:pt>
                <c:pt idx="455">
                  <c:v>45075</c:v>
                </c:pt>
                <c:pt idx="456">
                  <c:v>45076</c:v>
                </c:pt>
                <c:pt idx="457">
                  <c:v>45077</c:v>
                </c:pt>
                <c:pt idx="458">
                  <c:v>45078</c:v>
                </c:pt>
                <c:pt idx="459">
                  <c:v>45079</c:v>
                </c:pt>
                <c:pt idx="460">
                  <c:v>45080</c:v>
                </c:pt>
                <c:pt idx="461">
                  <c:v>45081</c:v>
                </c:pt>
                <c:pt idx="462">
                  <c:v>45082</c:v>
                </c:pt>
                <c:pt idx="463">
                  <c:v>45083</c:v>
                </c:pt>
                <c:pt idx="464">
                  <c:v>45084</c:v>
                </c:pt>
                <c:pt idx="465">
                  <c:v>45085</c:v>
                </c:pt>
                <c:pt idx="466">
                  <c:v>45086</c:v>
                </c:pt>
                <c:pt idx="467">
                  <c:v>45087</c:v>
                </c:pt>
                <c:pt idx="468">
                  <c:v>45088</c:v>
                </c:pt>
                <c:pt idx="469">
                  <c:v>45089</c:v>
                </c:pt>
                <c:pt idx="470">
                  <c:v>45090</c:v>
                </c:pt>
                <c:pt idx="471">
                  <c:v>45091</c:v>
                </c:pt>
                <c:pt idx="472">
                  <c:v>45092</c:v>
                </c:pt>
                <c:pt idx="473">
                  <c:v>45093</c:v>
                </c:pt>
                <c:pt idx="474">
                  <c:v>45094</c:v>
                </c:pt>
                <c:pt idx="475">
                  <c:v>45095</c:v>
                </c:pt>
                <c:pt idx="476">
                  <c:v>45096</c:v>
                </c:pt>
                <c:pt idx="477">
                  <c:v>45097</c:v>
                </c:pt>
                <c:pt idx="478">
                  <c:v>45098</c:v>
                </c:pt>
                <c:pt idx="479">
                  <c:v>45099</c:v>
                </c:pt>
                <c:pt idx="480">
                  <c:v>45100</c:v>
                </c:pt>
                <c:pt idx="481">
                  <c:v>45101</c:v>
                </c:pt>
                <c:pt idx="482">
                  <c:v>45102</c:v>
                </c:pt>
                <c:pt idx="483">
                  <c:v>45103</c:v>
                </c:pt>
                <c:pt idx="484">
                  <c:v>45104</c:v>
                </c:pt>
                <c:pt idx="485">
                  <c:v>45105</c:v>
                </c:pt>
                <c:pt idx="486">
                  <c:v>45106</c:v>
                </c:pt>
                <c:pt idx="487">
                  <c:v>45107</c:v>
                </c:pt>
                <c:pt idx="488">
                  <c:v>45108</c:v>
                </c:pt>
                <c:pt idx="489">
                  <c:v>45109</c:v>
                </c:pt>
                <c:pt idx="490">
                  <c:v>45110</c:v>
                </c:pt>
                <c:pt idx="491">
                  <c:v>45111</c:v>
                </c:pt>
                <c:pt idx="492">
                  <c:v>45112</c:v>
                </c:pt>
                <c:pt idx="493">
                  <c:v>45113</c:v>
                </c:pt>
                <c:pt idx="494">
                  <c:v>45114</c:v>
                </c:pt>
                <c:pt idx="495">
                  <c:v>45115</c:v>
                </c:pt>
                <c:pt idx="496">
                  <c:v>45116</c:v>
                </c:pt>
                <c:pt idx="497">
                  <c:v>45117</c:v>
                </c:pt>
                <c:pt idx="498">
                  <c:v>45118</c:v>
                </c:pt>
                <c:pt idx="499">
                  <c:v>45119</c:v>
                </c:pt>
                <c:pt idx="500">
                  <c:v>45120</c:v>
                </c:pt>
                <c:pt idx="501">
                  <c:v>45121</c:v>
                </c:pt>
                <c:pt idx="502">
                  <c:v>45122</c:v>
                </c:pt>
                <c:pt idx="503">
                  <c:v>45123</c:v>
                </c:pt>
                <c:pt idx="504">
                  <c:v>45124</c:v>
                </c:pt>
                <c:pt idx="505">
                  <c:v>45125</c:v>
                </c:pt>
                <c:pt idx="506">
                  <c:v>45126</c:v>
                </c:pt>
                <c:pt idx="507">
                  <c:v>45127</c:v>
                </c:pt>
                <c:pt idx="508">
                  <c:v>45128</c:v>
                </c:pt>
                <c:pt idx="509">
                  <c:v>45129</c:v>
                </c:pt>
                <c:pt idx="510">
                  <c:v>45130</c:v>
                </c:pt>
                <c:pt idx="511">
                  <c:v>45131</c:v>
                </c:pt>
                <c:pt idx="512">
                  <c:v>45132</c:v>
                </c:pt>
                <c:pt idx="513">
                  <c:v>45133</c:v>
                </c:pt>
                <c:pt idx="514">
                  <c:v>45134</c:v>
                </c:pt>
                <c:pt idx="515">
                  <c:v>45135</c:v>
                </c:pt>
                <c:pt idx="516">
                  <c:v>45136</c:v>
                </c:pt>
                <c:pt idx="517">
                  <c:v>45137</c:v>
                </c:pt>
                <c:pt idx="518">
                  <c:v>45138</c:v>
                </c:pt>
                <c:pt idx="519">
                  <c:v>45139</c:v>
                </c:pt>
                <c:pt idx="520">
                  <c:v>45140</c:v>
                </c:pt>
                <c:pt idx="521">
                  <c:v>45141</c:v>
                </c:pt>
                <c:pt idx="522">
                  <c:v>45142</c:v>
                </c:pt>
                <c:pt idx="523">
                  <c:v>45143</c:v>
                </c:pt>
                <c:pt idx="524">
                  <c:v>45144</c:v>
                </c:pt>
                <c:pt idx="525">
                  <c:v>45145</c:v>
                </c:pt>
                <c:pt idx="526">
                  <c:v>45146</c:v>
                </c:pt>
                <c:pt idx="527">
                  <c:v>45147</c:v>
                </c:pt>
                <c:pt idx="528">
                  <c:v>45148</c:v>
                </c:pt>
                <c:pt idx="529">
                  <c:v>45149</c:v>
                </c:pt>
                <c:pt idx="530">
                  <c:v>45150</c:v>
                </c:pt>
                <c:pt idx="531">
                  <c:v>45151</c:v>
                </c:pt>
                <c:pt idx="532">
                  <c:v>45152</c:v>
                </c:pt>
                <c:pt idx="533">
                  <c:v>45153</c:v>
                </c:pt>
                <c:pt idx="534">
                  <c:v>45154</c:v>
                </c:pt>
                <c:pt idx="535">
                  <c:v>45155</c:v>
                </c:pt>
                <c:pt idx="536">
                  <c:v>45156</c:v>
                </c:pt>
                <c:pt idx="537">
                  <c:v>45157</c:v>
                </c:pt>
                <c:pt idx="538">
                  <c:v>45158</c:v>
                </c:pt>
                <c:pt idx="539">
                  <c:v>45159</c:v>
                </c:pt>
                <c:pt idx="540">
                  <c:v>45160</c:v>
                </c:pt>
                <c:pt idx="541">
                  <c:v>45161</c:v>
                </c:pt>
                <c:pt idx="542">
                  <c:v>45162</c:v>
                </c:pt>
                <c:pt idx="543">
                  <c:v>45163</c:v>
                </c:pt>
                <c:pt idx="544">
                  <c:v>45164</c:v>
                </c:pt>
                <c:pt idx="545">
                  <c:v>45165</c:v>
                </c:pt>
                <c:pt idx="546">
                  <c:v>45166</c:v>
                </c:pt>
                <c:pt idx="547">
                  <c:v>45167</c:v>
                </c:pt>
                <c:pt idx="548">
                  <c:v>45168</c:v>
                </c:pt>
                <c:pt idx="549">
                  <c:v>45169</c:v>
                </c:pt>
                <c:pt idx="550">
                  <c:v>45170</c:v>
                </c:pt>
                <c:pt idx="551">
                  <c:v>45171</c:v>
                </c:pt>
                <c:pt idx="552">
                  <c:v>45172</c:v>
                </c:pt>
                <c:pt idx="553">
                  <c:v>45173</c:v>
                </c:pt>
                <c:pt idx="554">
                  <c:v>45174</c:v>
                </c:pt>
                <c:pt idx="555">
                  <c:v>45175</c:v>
                </c:pt>
                <c:pt idx="556">
                  <c:v>45176</c:v>
                </c:pt>
                <c:pt idx="557">
                  <c:v>45177</c:v>
                </c:pt>
                <c:pt idx="558">
                  <c:v>45178</c:v>
                </c:pt>
                <c:pt idx="559">
                  <c:v>45179</c:v>
                </c:pt>
                <c:pt idx="560">
                  <c:v>45180</c:v>
                </c:pt>
                <c:pt idx="561">
                  <c:v>45181</c:v>
                </c:pt>
                <c:pt idx="562">
                  <c:v>45182</c:v>
                </c:pt>
                <c:pt idx="563">
                  <c:v>45183</c:v>
                </c:pt>
                <c:pt idx="564">
                  <c:v>45184</c:v>
                </c:pt>
                <c:pt idx="565">
                  <c:v>45185</c:v>
                </c:pt>
                <c:pt idx="566">
                  <c:v>45186</c:v>
                </c:pt>
                <c:pt idx="567">
                  <c:v>45187</c:v>
                </c:pt>
                <c:pt idx="568">
                  <c:v>45188</c:v>
                </c:pt>
                <c:pt idx="569">
                  <c:v>45189</c:v>
                </c:pt>
                <c:pt idx="570">
                  <c:v>45190</c:v>
                </c:pt>
                <c:pt idx="571">
                  <c:v>45191</c:v>
                </c:pt>
                <c:pt idx="572">
                  <c:v>45192</c:v>
                </c:pt>
                <c:pt idx="573">
                  <c:v>45193</c:v>
                </c:pt>
                <c:pt idx="574">
                  <c:v>45194</c:v>
                </c:pt>
                <c:pt idx="575">
                  <c:v>45195</c:v>
                </c:pt>
                <c:pt idx="576">
                  <c:v>45196</c:v>
                </c:pt>
                <c:pt idx="577">
                  <c:v>45197</c:v>
                </c:pt>
                <c:pt idx="578">
                  <c:v>45198</c:v>
                </c:pt>
                <c:pt idx="579">
                  <c:v>45199</c:v>
                </c:pt>
                <c:pt idx="580">
                  <c:v>45200</c:v>
                </c:pt>
                <c:pt idx="581">
                  <c:v>45201</c:v>
                </c:pt>
                <c:pt idx="582">
                  <c:v>45202</c:v>
                </c:pt>
                <c:pt idx="583">
                  <c:v>45203</c:v>
                </c:pt>
                <c:pt idx="584">
                  <c:v>45204</c:v>
                </c:pt>
                <c:pt idx="585">
                  <c:v>45205</c:v>
                </c:pt>
                <c:pt idx="586">
                  <c:v>45206</c:v>
                </c:pt>
                <c:pt idx="587">
                  <c:v>45207</c:v>
                </c:pt>
                <c:pt idx="588">
                  <c:v>45208</c:v>
                </c:pt>
                <c:pt idx="589">
                  <c:v>45209</c:v>
                </c:pt>
                <c:pt idx="590">
                  <c:v>45210</c:v>
                </c:pt>
                <c:pt idx="591">
                  <c:v>45211</c:v>
                </c:pt>
                <c:pt idx="592">
                  <c:v>45212</c:v>
                </c:pt>
                <c:pt idx="593">
                  <c:v>45213</c:v>
                </c:pt>
                <c:pt idx="594">
                  <c:v>45214</c:v>
                </c:pt>
                <c:pt idx="595">
                  <c:v>45215</c:v>
                </c:pt>
                <c:pt idx="596">
                  <c:v>45216</c:v>
                </c:pt>
                <c:pt idx="597">
                  <c:v>45217</c:v>
                </c:pt>
                <c:pt idx="598">
                  <c:v>45218</c:v>
                </c:pt>
                <c:pt idx="599">
                  <c:v>45219</c:v>
                </c:pt>
                <c:pt idx="600">
                  <c:v>45220</c:v>
                </c:pt>
                <c:pt idx="601">
                  <c:v>45221</c:v>
                </c:pt>
                <c:pt idx="602">
                  <c:v>45222</c:v>
                </c:pt>
                <c:pt idx="603">
                  <c:v>45223</c:v>
                </c:pt>
                <c:pt idx="604">
                  <c:v>45224</c:v>
                </c:pt>
                <c:pt idx="605">
                  <c:v>45225</c:v>
                </c:pt>
                <c:pt idx="606">
                  <c:v>45226</c:v>
                </c:pt>
                <c:pt idx="607">
                  <c:v>45227</c:v>
                </c:pt>
                <c:pt idx="608">
                  <c:v>45228</c:v>
                </c:pt>
                <c:pt idx="609">
                  <c:v>45229</c:v>
                </c:pt>
                <c:pt idx="610">
                  <c:v>45230</c:v>
                </c:pt>
                <c:pt idx="611">
                  <c:v>45231</c:v>
                </c:pt>
                <c:pt idx="612">
                  <c:v>45232</c:v>
                </c:pt>
                <c:pt idx="613">
                  <c:v>45233</c:v>
                </c:pt>
                <c:pt idx="614">
                  <c:v>45234</c:v>
                </c:pt>
                <c:pt idx="615">
                  <c:v>45235</c:v>
                </c:pt>
                <c:pt idx="616">
                  <c:v>45236</c:v>
                </c:pt>
                <c:pt idx="617">
                  <c:v>45237</c:v>
                </c:pt>
                <c:pt idx="618">
                  <c:v>45238</c:v>
                </c:pt>
                <c:pt idx="619">
                  <c:v>45239</c:v>
                </c:pt>
                <c:pt idx="620">
                  <c:v>45240</c:v>
                </c:pt>
                <c:pt idx="621">
                  <c:v>45241</c:v>
                </c:pt>
                <c:pt idx="622">
                  <c:v>45242</c:v>
                </c:pt>
                <c:pt idx="623">
                  <c:v>45243</c:v>
                </c:pt>
                <c:pt idx="624">
                  <c:v>45244</c:v>
                </c:pt>
                <c:pt idx="625">
                  <c:v>45245</c:v>
                </c:pt>
                <c:pt idx="626">
                  <c:v>45246</c:v>
                </c:pt>
                <c:pt idx="627">
                  <c:v>45247</c:v>
                </c:pt>
                <c:pt idx="628">
                  <c:v>45248</c:v>
                </c:pt>
                <c:pt idx="629">
                  <c:v>45249</c:v>
                </c:pt>
                <c:pt idx="630">
                  <c:v>45250</c:v>
                </c:pt>
                <c:pt idx="631">
                  <c:v>45251</c:v>
                </c:pt>
                <c:pt idx="632">
                  <c:v>45252</c:v>
                </c:pt>
                <c:pt idx="633">
                  <c:v>45253</c:v>
                </c:pt>
                <c:pt idx="634">
                  <c:v>45254</c:v>
                </c:pt>
                <c:pt idx="635">
                  <c:v>45255</c:v>
                </c:pt>
                <c:pt idx="636">
                  <c:v>45256</c:v>
                </c:pt>
                <c:pt idx="637">
                  <c:v>45257</c:v>
                </c:pt>
                <c:pt idx="638">
                  <c:v>45258</c:v>
                </c:pt>
                <c:pt idx="639">
                  <c:v>45259</c:v>
                </c:pt>
                <c:pt idx="640">
                  <c:v>45260</c:v>
                </c:pt>
                <c:pt idx="641">
                  <c:v>45261</c:v>
                </c:pt>
                <c:pt idx="642">
                  <c:v>45262</c:v>
                </c:pt>
                <c:pt idx="643">
                  <c:v>45263</c:v>
                </c:pt>
                <c:pt idx="644">
                  <c:v>45264</c:v>
                </c:pt>
                <c:pt idx="645">
                  <c:v>45265</c:v>
                </c:pt>
                <c:pt idx="646">
                  <c:v>45266</c:v>
                </c:pt>
                <c:pt idx="647">
                  <c:v>45267</c:v>
                </c:pt>
                <c:pt idx="648">
                  <c:v>45268</c:v>
                </c:pt>
                <c:pt idx="649">
                  <c:v>45269</c:v>
                </c:pt>
                <c:pt idx="650">
                  <c:v>45270</c:v>
                </c:pt>
                <c:pt idx="651">
                  <c:v>45271</c:v>
                </c:pt>
                <c:pt idx="652">
                  <c:v>45272</c:v>
                </c:pt>
                <c:pt idx="653">
                  <c:v>45273</c:v>
                </c:pt>
                <c:pt idx="654">
                  <c:v>45274</c:v>
                </c:pt>
                <c:pt idx="655">
                  <c:v>45275</c:v>
                </c:pt>
                <c:pt idx="656">
                  <c:v>45276</c:v>
                </c:pt>
                <c:pt idx="657">
                  <c:v>45277</c:v>
                </c:pt>
                <c:pt idx="658">
                  <c:v>45278</c:v>
                </c:pt>
                <c:pt idx="659">
                  <c:v>45279</c:v>
                </c:pt>
                <c:pt idx="660">
                  <c:v>45280</c:v>
                </c:pt>
                <c:pt idx="661">
                  <c:v>45281</c:v>
                </c:pt>
                <c:pt idx="662">
                  <c:v>45282</c:v>
                </c:pt>
                <c:pt idx="663">
                  <c:v>45283</c:v>
                </c:pt>
                <c:pt idx="664">
                  <c:v>45284</c:v>
                </c:pt>
                <c:pt idx="665">
                  <c:v>45285</c:v>
                </c:pt>
                <c:pt idx="666">
                  <c:v>45286</c:v>
                </c:pt>
                <c:pt idx="667">
                  <c:v>45287</c:v>
                </c:pt>
                <c:pt idx="668">
                  <c:v>45288</c:v>
                </c:pt>
                <c:pt idx="669">
                  <c:v>45289</c:v>
                </c:pt>
                <c:pt idx="670">
                  <c:v>45290</c:v>
                </c:pt>
                <c:pt idx="671">
                  <c:v>45291</c:v>
                </c:pt>
                <c:pt idx="672">
                  <c:v>45292</c:v>
                </c:pt>
                <c:pt idx="673">
                  <c:v>45293</c:v>
                </c:pt>
                <c:pt idx="674">
                  <c:v>45294</c:v>
                </c:pt>
                <c:pt idx="675">
                  <c:v>45295</c:v>
                </c:pt>
                <c:pt idx="676">
                  <c:v>45296</c:v>
                </c:pt>
                <c:pt idx="677">
                  <c:v>45297</c:v>
                </c:pt>
                <c:pt idx="678">
                  <c:v>45298</c:v>
                </c:pt>
                <c:pt idx="679">
                  <c:v>45299</c:v>
                </c:pt>
                <c:pt idx="680">
                  <c:v>45300</c:v>
                </c:pt>
                <c:pt idx="681">
                  <c:v>45301</c:v>
                </c:pt>
                <c:pt idx="682">
                  <c:v>45302</c:v>
                </c:pt>
                <c:pt idx="683">
                  <c:v>45303</c:v>
                </c:pt>
                <c:pt idx="684">
                  <c:v>45304</c:v>
                </c:pt>
                <c:pt idx="685">
                  <c:v>45305</c:v>
                </c:pt>
                <c:pt idx="686">
                  <c:v>45306</c:v>
                </c:pt>
                <c:pt idx="687">
                  <c:v>45307</c:v>
                </c:pt>
                <c:pt idx="688">
                  <c:v>45308</c:v>
                </c:pt>
                <c:pt idx="689">
                  <c:v>45309</c:v>
                </c:pt>
                <c:pt idx="690">
                  <c:v>45310</c:v>
                </c:pt>
                <c:pt idx="691">
                  <c:v>45311</c:v>
                </c:pt>
                <c:pt idx="692">
                  <c:v>45312</c:v>
                </c:pt>
                <c:pt idx="693">
                  <c:v>45313</c:v>
                </c:pt>
                <c:pt idx="694">
                  <c:v>45314</c:v>
                </c:pt>
                <c:pt idx="695">
                  <c:v>45315</c:v>
                </c:pt>
                <c:pt idx="696">
                  <c:v>45316</c:v>
                </c:pt>
                <c:pt idx="697">
                  <c:v>45317</c:v>
                </c:pt>
                <c:pt idx="698">
                  <c:v>45318</c:v>
                </c:pt>
                <c:pt idx="699">
                  <c:v>45319</c:v>
                </c:pt>
                <c:pt idx="700">
                  <c:v>45320</c:v>
                </c:pt>
                <c:pt idx="701">
                  <c:v>45321</c:v>
                </c:pt>
                <c:pt idx="702">
                  <c:v>45322</c:v>
                </c:pt>
                <c:pt idx="703">
                  <c:v>45323</c:v>
                </c:pt>
                <c:pt idx="704">
                  <c:v>45324</c:v>
                </c:pt>
                <c:pt idx="705">
                  <c:v>45325</c:v>
                </c:pt>
                <c:pt idx="706">
                  <c:v>45326</c:v>
                </c:pt>
                <c:pt idx="707">
                  <c:v>45327</c:v>
                </c:pt>
                <c:pt idx="708">
                  <c:v>45328</c:v>
                </c:pt>
                <c:pt idx="709">
                  <c:v>45329</c:v>
                </c:pt>
                <c:pt idx="710">
                  <c:v>45330</c:v>
                </c:pt>
                <c:pt idx="711">
                  <c:v>45331</c:v>
                </c:pt>
                <c:pt idx="712">
                  <c:v>45332</c:v>
                </c:pt>
                <c:pt idx="713">
                  <c:v>45333</c:v>
                </c:pt>
                <c:pt idx="714">
                  <c:v>45334</c:v>
                </c:pt>
                <c:pt idx="715">
                  <c:v>45335</c:v>
                </c:pt>
                <c:pt idx="716">
                  <c:v>45336</c:v>
                </c:pt>
                <c:pt idx="717">
                  <c:v>45337</c:v>
                </c:pt>
                <c:pt idx="718">
                  <c:v>45338</c:v>
                </c:pt>
                <c:pt idx="719">
                  <c:v>45339</c:v>
                </c:pt>
                <c:pt idx="720">
                  <c:v>45340</c:v>
                </c:pt>
                <c:pt idx="721">
                  <c:v>45341</c:v>
                </c:pt>
                <c:pt idx="722">
                  <c:v>45342</c:v>
                </c:pt>
                <c:pt idx="723">
                  <c:v>45343</c:v>
                </c:pt>
                <c:pt idx="724">
                  <c:v>45344</c:v>
                </c:pt>
                <c:pt idx="725">
                  <c:v>45345</c:v>
                </c:pt>
                <c:pt idx="726">
                  <c:v>45346</c:v>
                </c:pt>
                <c:pt idx="727">
                  <c:v>45347</c:v>
                </c:pt>
                <c:pt idx="728">
                  <c:v>45348</c:v>
                </c:pt>
                <c:pt idx="729">
                  <c:v>45349</c:v>
                </c:pt>
                <c:pt idx="730">
                  <c:v>45350</c:v>
                </c:pt>
                <c:pt idx="731">
                  <c:v>45351</c:v>
                </c:pt>
                <c:pt idx="732">
                  <c:v>45352</c:v>
                </c:pt>
                <c:pt idx="733">
                  <c:v>45353</c:v>
                </c:pt>
                <c:pt idx="734">
                  <c:v>45354</c:v>
                </c:pt>
                <c:pt idx="735">
                  <c:v>45355</c:v>
                </c:pt>
                <c:pt idx="736">
                  <c:v>45356</c:v>
                </c:pt>
                <c:pt idx="737">
                  <c:v>45357</c:v>
                </c:pt>
                <c:pt idx="738">
                  <c:v>45358</c:v>
                </c:pt>
                <c:pt idx="739">
                  <c:v>45359</c:v>
                </c:pt>
                <c:pt idx="740">
                  <c:v>45360</c:v>
                </c:pt>
                <c:pt idx="741">
                  <c:v>45361</c:v>
                </c:pt>
                <c:pt idx="742">
                  <c:v>45362</c:v>
                </c:pt>
              </c:numCache>
            </c:numRef>
          </c:cat>
          <c:val>
            <c:numRef>
              <c:f>Sheet1!$O$5:$O$861</c:f>
              <c:numCache>
                <c:formatCode>0.0</c:formatCode>
                <c:ptCount val="857"/>
                <c:pt idx="0">
                  <c:v>2.1</c:v>
                </c:pt>
                <c:pt idx="1">
                  <c:v>2.1</c:v>
                </c:pt>
                <c:pt idx="2">
                  <c:v>2.1</c:v>
                </c:pt>
                <c:pt idx="3">
                  <c:v>2.1</c:v>
                </c:pt>
                <c:pt idx="4">
                  <c:v>2.0499999999999998</c:v>
                </c:pt>
                <c:pt idx="5">
                  <c:v>2.0499999999999998</c:v>
                </c:pt>
                <c:pt idx="6">
                  <c:v>2.0499999999999998</c:v>
                </c:pt>
                <c:pt idx="7">
                  <c:v>2.0499999999999998</c:v>
                </c:pt>
                <c:pt idx="8">
                  <c:v>2.0499999999999998</c:v>
                </c:pt>
                <c:pt idx="9">
                  <c:v>2.1</c:v>
                </c:pt>
                <c:pt idx="10">
                  <c:v>2.1</c:v>
                </c:pt>
                <c:pt idx="11">
                  <c:v>2.1</c:v>
                </c:pt>
                <c:pt idx="12">
                  <c:v>2.1</c:v>
                </c:pt>
                <c:pt idx="13">
                  <c:v>2.1</c:v>
                </c:pt>
                <c:pt idx="14">
                  <c:v>2.1</c:v>
                </c:pt>
                <c:pt idx="15">
                  <c:v>2.1</c:v>
                </c:pt>
                <c:pt idx="16">
                  <c:v>2.1</c:v>
                </c:pt>
                <c:pt idx="17">
                  <c:v>2.1</c:v>
                </c:pt>
                <c:pt idx="18">
                  <c:v>2.1</c:v>
                </c:pt>
                <c:pt idx="19">
                  <c:v>2.1</c:v>
                </c:pt>
                <c:pt idx="20">
                  <c:v>2.1</c:v>
                </c:pt>
                <c:pt idx="21">
                  <c:v>2.1</c:v>
                </c:pt>
                <c:pt idx="22">
                  <c:v>2.1</c:v>
                </c:pt>
                <c:pt idx="23">
                  <c:v>2.1</c:v>
                </c:pt>
                <c:pt idx="24">
                  <c:v>2.1</c:v>
                </c:pt>
                <c:pt idx="25">
                  <c:v>2.1</c:v>
                </c:pt>
                <c:pt idx="26">
                  <c:v>2.1</c:v>
                </c:pt>
                <c:pt idx="27">
                  <c:v>2.1</c:v>
                </c:pt>
                <c:pt idx="28">
                  <c:v>2.1</c:v>
                </c:pt>
                <c:pt idx="29">
                  <c:v>2.1</c:v>
                </c:pt>
                <c:pt idx="30">
                  <c:v>2.1</c:v>
                </c:pt>
                <c:pt idx="31">
                  <c:v>2.1</c:v>
                </c:pt>
                <c:pt idx="32">
                  <c:v>2.1</c:v>
                </c:pt>
                <c:pt idx="33">
                  <c:v>2.1</c:v>
                </c:pt>
                <c:pt idx="34">
                  <c:v>2.1</c:v>
                </c:pt>
                <c:pt idx="35">
                  <c:v>2.1</c:v>
                </c:pt>
                <c:pt idx="36">
                  <c:v>2.1</c:v>
                </c:pt>
                <c:pt idx="37">
                  <c:v>2.1</c:v>
                </c:pt>
                <c:pt idx="38">
                  <c:v>2.1</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1.95</c:v>
                </c:pt>
                <c:pt idx="75">
                  <c:v>1.95</c:v>
                </c:pt>
                <c:pt idx="76">
                  <c:v>1.95</c:v>
                </c:pt>
                <c:pt idx="77">
                  <c:v>1.95</c:v>
                </c:pt>
                <c:pt idx="78">
                  <c:v>1.95</c:v>
                </c:pt>
                <c:pt idx="79">
                  <c:v>1.9</c:v>
                </c:pt>
                <c:pt idx="80">
                  <c:v>1.95</c:v>
                </c:pt>
                <c:pt idx="81">
                  <c:v>1.9</c:v>
                </c:pt>
                <c:pt idx="82">
                  <c:v>1.9</c:v>
                </c:pt>
                <c:pt idx="83">
                  <c:v>1.9</c:v>
                </c:pt>
                <c:pt idx="84">
                  <c:v>1.9</c:v>
                </c:pt>
                <c:pt idx="85">
                  <c:v>1.9</c:v>
                </c:pt>
                <c:pt idx="86">
                  <c:v>1.9</c:v>
                </c:pt>
                <c:pt idx="87">
                  <c:v>1.9</c:v>
                </c:pt>
                <c:pt idx="88">
                  <c:v>1.9</c:v>
                </c:pt>
                <c:pt idx="89">
                  <c:v>1.9</c:v>
                </c:pt>
                <c:pt idx="90">
                  <c:v>1.9</c:v>
                </c:pt>
                <c:pt idx="91">
                  <c:v>1.9</c:v>
                </c:pt>
                <c:pt idx="92">
                  <c:v>1.9</c:v>
                </c:pt>
                <c:pt idx="93">
                  <c:v>1.9</c:v>
                </c:pt>
                <c:pt idx="94">
                  <c:v>1.9</c:v>
                </c:pt>
                <c:pt idx="95">
                  <c:v>1.9</c:v>
                </c:pt>
                <c:pt idx="96">
                  <c:v>1.9</c:v>
                </c:pt>
                <c:pt idx="97">
                  <c:v>1.9</c:v>
                </c:pt>
                <c:pt idx="98">
                  <c:v>1.9</c:v>
                </c:pt>
                <c:pt idx="99">
                  <c:v>1.9</c:v>
                </c:pt>
                <c:pt idx="100">
                  <c:v>1.9</c:v>
                </c:pt>
                <c:pt idx="101">
                  <c:v>1.9</c:v>
                </c:pt>
                <c:pt idx="102">
                  <c:v>1.9</c:v>
                </c:pt>
                <c:pt idx="103">
                  <c:v>1.9</c:v>
                </c:pt>
                <c:pt idx="104">
                  <c:v>1.9</c:v>
                </c:pt>
                <c:pt idx="105">
                  <c:v>1.9</c:v>
                </c:pt>
                <c:pt idx="106">
                  <c:v>1.9</c:v>
                </c:pt>
                <c:pt idx="107">
                  <c:v>1.9</c:v>
                </c:pt>
                <c:pt idx="108">
                  <c:v>1.9</c:v>
                </c:pt>
                <c:pt idx="109">
                  <c:v>1.9</c:v>
                </c:pt>
                <c:pt idx="110">
                  <c:v>1.9</c:v>
                </c:pt>
                <c:pt idx="111">
                  <c:v>1.9</c:v>
                </c:pt>
                <c:pt idx="112">
                  <c:v>1.9</c:v>
                </c:pt>
                <c:pt idx="113">
                  <c:v>1.9</c:v>
                </c:pt>
                <c:pt idx="114">
                  <c:v>1.9</c:v>
                </c:pt>
                <c:pt idx="115">
                  <c:v>1.9</c:v>
                </c:pt>
                <c:pt idx="116">
                  <c:v>1.9</c:v>
                </c:pt>
                <c:pt idx="117">
                  <c:v>1.9</c:v>
                </c:pt>
                <c:pt idx="118">
                  <c:v>1.9</c:v>
                </c:pt>
                <c:pt idx="119">
                  <c:v>1.9</c:v>
                </c:pt>
                <c:pt idx="120">
                  <c:v>1.9</c:v>
                </c:pt>
                <c:pt idx="121">
                  <c:v>1.9</c:v>
                </c:pt>
                <c:pt idx="122">
                  <c:v>1.9</c:v>
                </c:pt>
                <c:pt idx="123">
                  <c:v>1.9</c:v>
                </c:pt>
                <c:pt idx="124">
                  <c:v>1.9</c:v>
                </c:pt>
                <c:pt idx="125">
                  <c:v>1.9</c:v>
                </c:pt>
                <c:pt idx="126">
                  <c:v>1.9</c:v>
                </c:pt>
                <c:pt idx="127">
                  <c:v>1.9</c:v>
                </c:pt>
                <c:pt idx="128">
                  <c:v>1.9</c:v>
                </c:pt>
                <c:pt idx="129">
                  <c:v>1.9</c:v>
                </c:pt>
                <c:pt idx="130">
                  <c:v>1.9</c:v>
                </c:pt>
                <c:pt idx="131">
                  <c:v>1.9</c:v>
                </c:pt>
                <c:pt idx="132">
                  <c:v>1.9</c:v>
                </c:pt>
                <c:pt idx="133">
                  <c:v>1.9</c:v>
                </c:pt>
                <c:pt idx="134">
                  <c:v>1.9</c:v>
                </c:pt>
                <c:pt idx="135">
                  <c:v>1.9</c:v>
                </c:pt>
                <c:pt idx="136">
                  <c:v>1.9</c:v>
                </c:pt>
                <c:pt idx="137">
                  <c:v>1.8</c:v>
                </c:pt>
                <c:pt idx="138">
                  <c:v>1.8</c:v>
                </c:pt>
                <c:pt idx="139">
                  <c:v>1.8</c:v>
                </c:pt>
                <c:pt idx="140">
                  <c:v>1.8</c:v>
                </c:pt>
                <c:pt idx="141">
                  <c:v>1.8</c:v>
                </c:pt>
                <c:pt idx="142">
                  <c:v>1.8</c:v>
                </c:pt>
                <c:pt idx="143">
                  <c:v>1.8</c:v>
                </c:pt>
                <c:pt idx="144">
                  <c:v>1.8</c:v>
                </c:pt>
                <c:pt idx="145">
                  <c:v>1.8</c:v>
                </c:pt>
                <c:pt idx="146">
                  <c:v>1.8</c:v>
                </c:pt>
                <c:pt idx="147">
                  <c:v>1.8</c:v>
                </c:pt>
                <c:pt idx="148">
                  <c:v>1.8</c:v>
                </c:pt>
                <c:pt idx="149">
                  <c:v>1.8</c:v>
                </c:pt>
                <c:pt idx="150">
                  <c:v>1.8</c:v>
                </c:pt>
                <c:pt idx="151">
                  <c:v>1.8</c:v>
                </c:pt>
                <c:pt idx="152">
                  <c:v>1.8</c:v>
                </c:pt>
                <c:pt idx="153">
                  <c:v>1.8</c:v>
                </c:pt>
                <c:pt idx="154">
                  <c:v>1.8</c:v>
                </c:pt>
                <c:pt idx="155">
                  <c:v>1.8</c:v>
                </c:pt>
                <c:pt idx="156">
                  <c:v>1.8</c:v>
                </c:pt>
                <c:pt idx="157">
                  <c:v>1.8</c:v>
                </c:pt>
                <c:pt idx="158">
                  <c:v>1.8</c:v>
                </c:pt>
                <c:pt idx="159">
                  <c:v>1.8</c:v>
                </c:pt>
                <c:pt idx="160">
                  <c:v>1.8</c:v>
                </c:pt>
                <c:pt idx="161">
                  <c:v>1.8</c:v>
                </c:pt>
                <c:pt idx="162">
                  <c:v>1.8</c:v>
                </c:pt>
                <c:pt idx="163">
                  <c:v>1.8</c:v>
                </c:pt>
                <c:pt idx="164">
                  <c:v>1.8</c:v>
                </c:pt>
                <c:pt idx="165">
                  <c:v>1.75</c:v>
                </c:pt>
                <c:pt idx="166">
                  <c:v>1.75</c:v>
                </c:pt>
                <c:pt idx="167">
                  <c:v>1.75</c:v>
                </c:pt>
                <c:pt idx="168">
                  <c:v>1.75</c:v>
                </c:pt>
                <c:pt idx="169">
                  <c:v>1.75</c:v>
                </c:pt>
                <c:pt idx="170">
                  <c:v>1.75</c:v>
                </c:pt>
                <c:pt idx="171">
                  <c:v>1.75</c:v>
                </c:pt>
                <c:pt idx="172">
                  <c:v>1.75</c:v>
                </c:pt>
                <c:pt idx="173">
                  <c:v>1.75</c:v>
                </c:pt>
                <c:pt idx="174">
                  <c:v>1.75</c:v>
                </c:pt>
                <c:pt idx="175">
                  <c:v>1.75</c:v>
                </c:pt>
                <c:pt idx="176">
                  <c:v>1.75</c:v>
                </c:pt>
                <c:pt idx="177">
                  <c:v>1.7</c:v>
                </c:pt>
                <c:pt idx="178">
                  <c:v>1.7</c:v>
                </c:pt>
                <c:pt idx="179">
                  <c:v>1.7</c:v>
                </c:pt>
                <c:pt idx="180">
                  <c:v>1.7</c:v>
                </c:pt>
                <c:pt idx="181">
                  <c:v>1.7</c:v>
                </c:pt>
                <c:pt idx="182">
                  <c:v>1.7</c:v>
                </c:pt>
                <c:pt idx="183">
                  <c:v>1.7</c:v>
                </c:pt>
                <c:pt idx="184">
                  <c:v>1.7</c:v>
                </c:pt>
                <c:pt idx="185">
                  <c:v>1.7</c:v>
                </c:pt>
                <c:pt idx="186">
                  <c:v>1.7</c:v>
                </c:pt>
                <c:pt idx="187">
                  <c:v>1.7</c:v>
                </c:pt>
                <c:pt idx="188">
                  <c:v>1.7</c:v>
                </c:pt>
                <c:pt idx="189">
                  <c:v>1.7</c:v>
                </c:pt>
                <c:pt idx="190">
                  <c:v>1.7</c:v>
                </c:pt>
                <c:pt idx="191">
                  <c:v>1.7</c:v>
                </c:pt>
                <c:pt idx="192">
                  <c:v>1.7</c:v>
                </c:pt>
                <c:pt idx="193">
                  <c:v>1.6</c:v>
                </c:pt>
                <c:pt idx="194">
                  <c:v>1.6</c:v>
                </c:pt>
                <c:pt idx="195">
                  <c:v>1.6</c:v>
                </c:pt>
                <c:pt idx="196">
                  <c:v>1.6</c:v>
                </c:pt>
                <c:pt idx="197">
                  <c:v>1.6</c:v>
                </c:pt>
                <c:pt idx="198">
                  <c:v>1.6</c:v>
                </c:pt>
                <c:pt idx="199">
                  <c:v>1.65</c:v>
                </c:pt>
                <c:pt idx="200">
                  <c:v>1.6</c:v>
                </c:pt>
                <c:pt idx="201">
                  <c:v>1.6</c:v>
                </c:pt>
                <c:pt idx="202">
                  <c:v>1.6</c:v>
                </c:pt>
                <c:pt idx="203">
                  <c:v>1.6</c:v>
                </c:pt>
                <c:pt idx="204">
                  <c:v>1.6</c:v>
                </c:pt>
                <c:pt idx="205">
                  <c:v>1.6</c:v>
                </c:pt>
                <c:pt idx="206">
                  <c:v>1.6</c:v>
                </c:pt>
                <c:pt idx="207">
                  <c:v>1.6</c:v>
                </c:pt>
                <c:pt idx="208">
                  <c:v>1.6</c:v>
                </c:pt>
                <c:pt idx="209">
                  <c:v>1.6</c:v>
                </c:pt>
                <c:pt idx="210">
                  <c:v>1.6</c:v>
                </c:pt>
                <c:pt idx="211">
                  <c:v>1.6</c:v>
                </c:pt>
                <c:pt idx="212">
                  <c:v>1.6</c:v>
                </c:pt>
                <c:pt idx="213">
                  <c:v>1.6</c:v>
                </c:pt>
                <c:pt idx="214">
                  <c:v>1.6</c:v>
                </c:pt>
                <c:pt idx="215">
                  <c:v>1.6</c:v>
                </c:pt>
                <c:pt idx="216">
                  <c:v>1.6</c:v>
                </c:pt>
                <c:pt idx="217">
                  <c:v>1.6</c:v>
                </c:pt>
                <c:pt idx="218">
                  <c:v>1.6</c:v>
                </c:pt>
                <c:pt idx="219">
                  <c:v>1.6</c:v>
                </c:pt>
                <c:pt idx="220">
                  <c:v>1.6</c:v>
                </c:pt>
                <c:pt idx="221">
                  <c:v>1.6</c:v>
                </c:pt>
                <c:pt idx="222">
                  <c:v>1.6</c:v>
                </c:pt>
                <c:pt idx="223">
                  <c:v>1.6</c:v>
                </c:pt>
                <c:pt idx="224">
                  <c:v>1.6</c:v>
                </c:pt>
                <c:pt idx="225">
                  <c:v>1.6</c:v>
                </c:pt>
                <c:pt idx="226">
                  <c:v>1.6</c:v>
                </c:pt>
                <c:pt idx="227">
                  <c:v>1.6</c:v>
                </c:pt>
                <c:pt idx="228">
                  <c:v>1.4</c:v>
                </c:pt>
                <c:pt idx="229">
                  <c:v>1.4</c:v>
                </c:pt>
                <c:pt idx="230">
                  <c:v>1.4</c:v>
                </c:pt>
                <c:pt idx="231">
                  <c:v>1.35</c:v>
                </c:pt>
                <c:pt idx="232">
                  <c:v>1.35</c:v>
                </c:pt>
                <c:pt idx="233">
                  <c:v>1.4</c:v>
                </c:pt>
                <c:pt idx="234">
                  <c:v>1.4</c:v>
                </c:pt>
                <c:pt idx="235">
                  <c:v>1.4</c:v>
                </c:pt>
                <c:pt idx="236">
                  <c:v>1.4</c:v>
                </c:pt>
                <c:pt idx="237">
                  <c:v>1.4</c:v>
                </c:pt>
                <c:pt idx="238">
                  <c:v>1.4</c:v>
                </c:pt>
                <c:pt idx="239">
                  <c:v>1.4</c:v>
                </c:pt>
                <c:pt idx="240">
                  <c:v>1.4</c:v>
                </c:pt>
                <c:pt idx="241">
                  <c:v>1.4</c:v>
                </c:pt>
                <c:pt idx="242">
                  <c:v>1.4</c:v>
                </c:pt>
                <c:pt idx="243">
                  <c:v>1.4</c:v>
                </c:pt>
                <c:pt idx="244">
                  <c:v>1.4</c:v>
                </c:pt>
                <c:pt idx="245">
                  <c:v>1.4</c:v>
                </c:pt>
                <c:pt idx="246">
                  <c:v>1.4</c:v>
                </c:pt>
                <c:pt idx="247">
                  <c:v>1.4</c:v>
                </c:pt>
                <c:pt idx="248">
                  <c:v>1.4</c:v>
                </c:pt>
                <c:pt idx="249">
                  <c:v>1.4</c:v>
                </c:pt>
                <c:pt idx="250">
                  <c:v>1.4</c:v>
                </c:pt>
                <c:pt idx="251">
                  <c:v>1.4</c:v>
                </c:pt>
                <c:pt idx="252">
                  <c:v>1.4</c:v>
                </c:pt>
                <c:pt idx="253">
                  <c:v>1.4</c:v>
                </c:pt>
                <c:pt idx="254">
                  <c:v>1.4</c:v>
                </c:pt>
                <c:pt idx="255">
                  <c:v>1.4</c:v>
                </c:pt>
                <c:pt idx="256">
                  <c:v>1.4</c:v>
                </c:pt>
                <c:pt idx="257">
                  <c:v>1.4</c:v>
                </c:pt>
                <c:pt idx="258">
                  <c:v>1.4</c:v>
                </c:pt>
                <c:pt idx="259">
                  <c:v>1.4</c:v>
                </c:pt>
                <c:pt idx="260">
                  <c:v>1.4</c:v>
                </c:pt>
                <c:pt idx="261">
                  <c:v>1.35</c:v>
                </c:pt>
                <c:pt idx="262">
                  <c:v>1.35</c:v>
                </c:pt>
                <c:pt idx="263">
                  <c:v>1.3</c:v>
                </c:pt>
                <c:pt idx="264">
                  <c:v>1.3</c:v>
                </c:pt>
                <c:pt idx="265">
                  <c:v>1.3</c:v>
                </c:pt>
                <c:pt idx="266">
                  <c:v>1.35</c:v>
                </c:pt>
                <c:pt idx="267">
                  <c:v>1.35</c:v>
                </c:pt>
                <c:pt idx="268">
                  <c:v>1.4</c:v>
                </c:pt>
                <c:pt idx="269">
                  <c:v>1.4</c:v>
                </c:pt>
                <c:pt idx="270">
                  <c:v>1.35</c:v>
                </c:pt>
                <c:pt idx="271">
                  <c:v>1.35</c:v>
                </c:pt>
                <c:pt idx="272">
                  <c:v>1.35</c:v>
                </c:pt>
                <c:pt idx="273">
                  <c:v>1.35</c:v>
                </c:pt>
                <c:pt idx="274">
                  <c:v>1.35</c:v>
                </c:pt>
                <c:pt idx="275">
                  <c:v>1.35</c:v>
                </c:pt>
                <c:pt idx="276">
                  <c:v>1.3</c:v>
                </c:pt>
                <c:pt idx="277">
                  <c:v>1.4</c:v>
                </c:pt>
                <c:pt idx="278">
                  <c:v>1.4</c:v>
                </c:pt>
                <c:pt idx="279">
                  <c:v>1.4</c:v>
                </c:pt>
                <c:pt idx="280">
                  <c:v>1.4</c:v>
                </c:pt>
                <c:pt idx="281">
                  <c:v>1.4</c:v>
                </c:pt>
                <c:pt idx="282">
                  <c:v>1.4</c:v>
                </c:pt>
                <c:pt idx="283">
                  <c:v>1.4</c:v>
                </c:pt>
                <c:pt idx="284">
                  <c:v>1.4</c:v>
                </c:pt>
                <c:pt idx="285">
                  <c:v>1.4</c:v>
                </c:pt>
                <c:pt idx="286">
                  <c:v>1.4</c:v>
                </c:pt>
                <c:pt idx="287">
                  <c:v>1.4</c:v>
                </c:pt>
                <c:pt idx="288">
                  <c:v>1.4</c:v>
                </c:pt>
                <c:pt idx="289">
                  <c:v>1.4</c:v>
                </c:pt>
                <c:pt idx="290">
                  <c:v>1.4</c:v>
                </c:pt>
                <c:pt idx="291">
                  <c:v>1.4</c:v>
                </c:pt>
                <c:pt idx="292">
                  <c:v>1.4</c:v>
                </c:pt>
                <c:pt idx="293">
                  <c:v>1.4</c:v>
                </c:pt>
                <c:pt idx="294">
                  <c:v>1.4</c:v>
                </c:pt>
                <c:pt idx="295">
                  <c:v>1.35</c:v>
                </c:pt>
                <c:pt idx="296">
                  <c:v>1.35</c:v>
                </c:pt>
                <c:pt idx="297">
                  <c:v>1.3</c:v>
                </c:pt>
                <c:pt idx="298">
                  <c:v>1.3</c:v>
                </c:pt>
                <c:pt idx="299">
                  <c:v>1.3</c:v>
                </c:pt>
                <c:pt idx="300">
                  <c:v>1.3</c:v>
                </c:pt>
                <c:pt idx="301">
                  <c:v>1.3</c:v>
                </c:pt>
                <c:pt idx="302">
                  <c:v>1.3</c:v>
                </c:pt>
                <c:pt idx="303">
                  <c:v>1.3</c:v>
                </c:pt>
                <c:pt idx="304">
                  <c:v>1.3</c:v>
                </c:pt>
                <c:pt idx="305">
                  <c:v>1.3</c:v>
                </c:pt>
                <c:pt idx="306">
                  <c:v>1.3</c:v>
                </c:pt>
                <c:pt idx="307">
                  <c:v>1.3</c:v>
                </c:pt>
                <c:pt idx="308">
                  <c:v>1.3</c:v>
                </c:pt>
                <c:pt idx="309">
                  <c:v>1.3</c:v>
                </c:pt>
                <c:pt idx="310">
                  <c:v>1.3</c:v>
                </c:pt>
                <c:pt idx="311">
                  <c:v>1.3</c:v>
                </c:pt>
                <c:pt idx="312">
                  <c:v>1.3</c:v>
                </c:pt>
                <c:pt idx="313">
                  <c:v>1.3</c:v>
                </c:pt>
                <c:pt idx="314">
                  <c:v>1.3</c:v>
                </c:pt>
                <c:pt idx="315">
                  <c:v>1.3</c:v>
                </c:pt>
                <c:pt idx="316">
                  <c:v>1.3</c:v>
                </c:pt>
                <c:pt idx="317">
                  <c:v>1.3</c:v>
                </c:pt>
                <c:pt idx="318">
                  <c:v>1.3</c:v>
                </c:pt>
                <c:pt idx="319">
                  <c:v>1.3</c:v>
                </c:pt>
                <c:pt idx="320">
                  <c:v>1.3</c:v>
                </c:pt>
                <c:pt idx="321">
                  <c:v>1.3</c:v>
                </c:pt>
                <c:pt idx="322">
                  <c:v>1.3</c:v>
                </c:pt>
                <c:pt idx="323">
                  <c:v>1.3</c:v>
                </c:pt>
                <c:pt idx="324">
                  <c:v>1.3</c:v>
                </c:pt>
                <c:pt idx="325">
                  <c:v>1.3</c:v>
                </c:pt>
                <c:pt idx="326">
                  <c:v>1.2</c:v>
                </c:pt>
                <c:pt idx="327">
                  <c:v>1.2</c:v>
                </c:pt>
                <c:pt idx="328">
                  <c:v>1.2</c:v>
                </c:pt>
                <c:pt idx="329">
                  <c:v>1.2</c:v>
                </c:pt>
                <c:pt idx="330">
                  <c:v>1.2</c:v>
                </c:pt>
                <c:pt idx="331">
                  <c:v>1.2</c:v>
                </c:pt>
                <c:pt idx="332">
                  <c:v>1.2</c:v>
                </c:pt>
                <c:pt idx="333">
                  <c:v>1.2</c:v>
                </c:pt>
                <c:pt idx="334">
                  <c:v>1.2</c:v>
                </c:pt>
                <c:pt idx="335">
                  <c:v>1.2</c:v>
                </c:pt>
                <c:pt idx="336">
                  <c:v>1.2</c:v>
                </c:pt>
                <c:pt idx="337">
                  <c:v>1.2</c:v>
                </c:pt>
                <c:pt idx="338">
                  <c:v>1.2</c:v>
                </c:pt>
                <c:pt idx="339">
                  <c:v>1.2</c:v>
                </c:pt>
                <c:pt idx="340">
                  <c:v>1.2</c:v>
                </c:pt>
                <c:pt idx="341">
                  <c:v>1.2</c:v>
                </c:pt>
                <c:pt idx="342">
                  <c:v>1.2</c:v>
                </c:pt>
                <c:pt idx="343">
                  <c:v>1.2</c:v>
                </c:pt>
                <c:pt idx="344">
                  <c:v>1.2</c:v>
                </c:pt>
                <c:pt idx="345">
                  <c:v>1.2</c:v>
                </c:pt>
                <c:pt idx="346">
                  <c:v>1.2</c:v>
                </c:pt>
                <c:pt idx="347">
                  <c:v>1.2</c:v>
                </c:pt>
                <c:pt idx="348">
                  <c:v>1.2</c:v>
                </c:pt>
                <c:pt idx="349">
                  <c:v>1.2</c:v>
                </c:pt>
                <c:pt idx="350">
                  <c:v>1.2</c:v>
                </c:pt>
                <c:pt idx="351">
                  <c:v>1.2</c:v>
                </c:pt>
                <c:pt idx="352">
                  <c:v>1.2</c:v>
                </c:pt>
                <c:pt idx="353">
                  <c:v>1.2</c:v>
                </c:pt>
                <c:pt idx="354">
                  <c:v>1.2</c:v>
                </c:pt>
                <c:pt idx="355">
                  <c:v>1.2</c:v>
                </c:pt>
                <c:pt idx="356">
                  <c:v>1.2</c:v>
                </c:pt>
                <c:pt idx="357">
                  <c:v>1.2</c:v>
                </c:pt>
                <c:pt idx="358">
                  <c:v>1.2</c:v>
                </c:pt>
                <c:pt idx="359">
                  <c:v>1.2</c:v>
                </c:pt>
                <c:pt idx="360">
                  <c:v>1.2</c:v>
                </c:pt>
                <c:pt idx="361">
                  <c:v>1.2</c:v>
                </c:pt>
                <c:pt idx="362">
                  <c:v>1.2</c:v>
                </c:pt>
                <c:pt idx="363">
                  <c:v>1.2</c:v>
                </c:pt>
                <c:pt idx="364">
                  <c:v>1.25</c:v>
                </c:pt>
                <c:pt idx="365">
                  <c:v>1.2</c:v>
                </c:pt>
                <c:pt idx="366">
                  <c:v>1.2</c:v>
                </c:pt>
                <c:pt idx="367">
                  <c:v>1.2</c:v>
                </c:pt>
                <c:pt idx="368">
                  <c:v>1.2</c:v>
                </c:pt>
                <c:pt idx="369">
                  <c:v>1.2</c:v>
                </c:pt>
                <c:pt idx="370">
                  <c:v>1.2</c:v>
                </c:pt>
                <c:pt idx="371">
                  <c:v>1.2</c:v>
                </c:pt>
                <c:pt idx="372">
                  <c:v>1.2</c:v>
                </c:pt>
                <c:pt idx="373">
                  <c:v>1.2</c:v>
                </c:pt>
                <c:pt idx="374">
                  <c:v>1.2</c:v>
                </c:pt>
                <c:pt idx="375">
                  <c:v>1.2</c:v>
                </c:pt>
                <c:pt idx="376">
                  <c:v>1.2</c:v>
                </c:pt>
                <c:pt idx="377">
                  <c:v>1.2</c:v>
                </c:pt>
                <c:pt idx="378">
                  <c:v>1.2</c:v>
                </c:pt>
                <c:pt idx="379">
                  <c:v>1.2</c:v>
                </c:pt>
                <c:pt idx="380">
                  <c:v>1.2</c:v>
                </c:pt>
                <c:pt idx="381">
                  <c:v>1.2</c:v>
                </c:pt>
                <c:pt idx="382">
                  <c:v>1.2</c:v>
                </c:pt>
                <c:pt idx="383">
                  <c:v>1.2</c:v>
                </c:pt>
                <c:pt idx="384">
                  <c:v>1.2</c:v>
                </c:pt>
                <c:pt idx="385">
                  <c:v>1.2</c:v>
                </c:pt>
                <c:pt idx="386">
                  <c:v>1.2</c:v>
                </c:pt>
                <c:pt idx="387">
                  <c:v>1.2</c:v>
                </c:pt>
                <c:pt idx="388">
                  <c:v>1.2</c:v>
                </c:pt>
                <c:pt idx="389">
                  <c:v>1.2</c:v>
                </c:pt>
                <c:pt idx="390">
                  <c:v>1.2</c:v>
                </c:pt>
                <c:pt idx="391">
                  <c:v>1.2</c:v>
                </c:pt>
                <c:pt idx="392">
                  <c:v>1.2</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0.8</c:v>
                </c:pt>
                <c:pt idx="418">
                  <c:v>0.8</c:v>
                </c:pt>
                <c:pt idx="419">
                  <c:v>0.8</c:v>
                </c:pt>
                <c:pt idx="420">
                  <c:v>0.8</c:v>
                </c:pt>
                <c:pt idx="421">
                  <c:v>0.8</c:v>
                </c:pt>
                <c:pt idx="422">
                  <c:v>0.8</c:v>
                </c:pt>
                <c:pt idx="423">
                  <c:v>0.8</c:v>
                </c:pt>
                <c:pt idx="424">
                  <c:v>0.8</c:v>
                </c:pt>
                <c:pt idx="425">
                  <c:v>0.8</c:v>
                </c:pt>
                <c:pt idx="426">
                  <c:v>0.8</c:v>
                </c:pt>
                <c:pt idx="427">
                  <c:v>0.8</c:v>
                </c:pt>
                <c:pt idx="428">
                  <c:v>0.8</c:v>
                </c:pt>
                <c:pt idx="429">
                  <c:v>0.8</c:v>
                </c:pt>
                <c:pt idx="430">
                  <c:v>0.8</c:v>
                </c:pt>
                <c:pt idx="431">
                  <c:v>0.8</c:v>
                </c:pt>
                <c:pt idx="432">
                  <c:v>0.8</c:v>
                </c:pt>
                <c:pt idx="433">
                  <c:v>0.8</c:v>
                </c:pt>
                <c:pt idx="434">
                  <c:v>0.8</c:v>
                </c:pt>
                <c:pt idx="435">
                  <c:v>0.8</c:v>
                </c:pt>
                <c:pt idx="436">
                  <c:v>0.8</c:v>
                </c:pt>
                <c:pt idx="437">
                  <c:v>0.8</c:v>
                </c:pt>
                <c:pt idx="438">
                  <c:v>0.8</c:v>
                </c:pt>
                <c:pt idx="439">
                  <c:v>0.8</c:v>
                </c:pt>
                <c:pt idx="440">
                  <c:v>0.8</c:v>
                </c:pt>
                <c:pt idx="441">
                  <c:v>0.8</c:v>
                </c:pt>
                <c:pt idx="442">
                  <c:v>0.8</c:v>
                </c:pt>
                <c:pt idx="443">
                  <c:v>0.8</c:v>
                </c:pt>
                <c:pt idx="444">
                  <c:v>0.8</c:v>
                </c:pt>
                <c:pt idx="445">
                  <c:v>0.79</c:v>
                </c:pt>
                <c:pt idx="446">
                  <c:v>0.79</c:v>
                </c:pt>
                <c:pt idx="447">
                  <c:v>0.79</c:v>
                </c:pt>
                <c:pt idx="448">
                  <c:v>0.79</c:v>
                </c:pt>
                <c:pt idx="449">
                  <c:v>0.79</c:v>
                </c:pt>
                <c:pt idx="450">
                  <c:v>0.79</c:v>
                </c:pt>
                <c:pt idx="451">
                  <c:v>0.79</c:v>
                </c:pt>
                <c:pt idx="452">
                  <c:v>0.79</c:v>
                </c:pt>
                <c:pt idx="453">
                  <c:v>0.79</c:v>
                </c:pt>
                <c:pt idx="454">
                  <c:v>0.79</c:v>
                </c:pt>
                <c:pt idx="455">
                  <c:v>0.79</c:v>
                </c:pt>
                <c:pt idx="456">
                  <c:v>0.79</c:v>
                </c:pt>
                <c:pt idx="457">
                  <c:v>0.79</c:v>
                </c:pt>
                <c:pt idx="458">
                  <c:v>0.79</c:v>
                </c:pt>
                <c:pt idx="459">
                  <c:v>0.79</c:v>
                </c:pt>
                <c:pt idx="460">
                  <c:v>0.79</c:v>
                </c:pt>
                <c:pt idx="461">
                  <c:v>0.79</c:v>
                </c:pt>
                <c:pt idx="462">
                  <c:v>0.79</c:v>
                </c:pt>
                <c:pt idx="463">
                  <c:v>0.79</c:v>
                </c:pt>
                <c:pt idx="464">
                  <c:v>0.79</c:v>
                </c:pt>
                <c:pt idx="465">
                  <c:v>0.76</c:v>
                </c:pt>
                <c:pt idx="466">
                  <c:v>0.76</c:v>
                </c:pt>
                <c:pt idx="467">
                  <c:v>0.76</c:v>
                </c:pt>
                <c:pt idx="468">
                  <c:v>0.76</c:v>
                </c:pt>
                <c:pt idx="469">
                  <c:v>0.76</c:v>
                </c:pt>
                <c:pt idx="470">
                  <c:v>0.76</c:v>
                </c:pt>
                <c:pt idx="471">
                  <c:v>0.73</c:v>
                </c:pt>
                <c:pt idx="472">
                  <c:v>0.7</c:v>
                </c:pt>
                <c:pt idx="473">
                  <c:v>0.7</c:v>
                </c:pt>
                <c:pt idx="474">
                  <c:v>0.7</c:v>
                </c:pt>
                <c:pt idx="475">
                  <c:v>0.7</c:v>
                </c:pt>
                <c:pt idx="476">
                  <c:v>0.7</c:v>
                </c:pt>
                <c:pt idx="477">
                  <c:v>0.7</c:v>
                </c:pt>
                <c:pt idx="478">
                  <c:v>0.7</c:v>
                </c:pt>
                <c:pt idx="479">
                  <c:v>0.7</c:v>
                </c:pt>
                <c:pt idx="480">
                  <c:v>0.6</c:v>
                </c:pt>
                <c:pt idx="481">
                  <c:v>0.6</c:v>
                </c:pt>
                <c:pt idx="482">
                  <c:v>0.6</c:v>
                </c:pt>
                <c:pt idx="483">
                  <c:v>0.7</c:v>
                </c:pt>
                <c:pt idx="484">
                  <c:v>0.7</c:v>
                </c:pt>
                <c:pt idx="485">
                  <c:v>0.7</c:v>
                </c:pt>
                <c:pt idx="486">
                  <c:v>0.7</c:v>
                </c:pt>
                <c:pt idx="487">
                  <c:v>0.7</c:v>
                </c:pt>
                <c:pt idx="488">
                  <c:v>0.7</c:v>
                </c:pt>
                <c:pt idx="489">
                  <c:v>0.7</c:v>
                </c:pt>
                <c:pt idx="490">
                  <c:v>0.7</c:v>
                </c:pt>
                <c:pt idx="491">
                  <c:v>0.7</c:v>
                </c:pt>
                <c:pt idx="492">
                  <c:v>0.7</c:v>
                </c:pt>
                <c:pt idx="493">
                  <c:v>0.7</c:v>
                </c:pt>
                <c:pt idx="494">
                  <c:v>0.7</c:v>
                </c:pt>
                <c:pt idx="495">
                  <c:v>0.7</c:v>
                </c:pt>
                <c:pt idx="496">
                  <c:v>0.7</c:v>
                </c:pt>
                <c:pt idx="497">
                  <c:v>0.7</c:v>
                </c:pt>
                <c:pt idx="498">
                  <c:v>0.7</c:v>
                </c:pt>
                <c:pt idx="499">
                  <c:v>0.7</c:v>
                </c:pt>
                <c:pt idx="500">
                  <c:v>0.7</c:v>
                </c:pt>
                <c:pt idx="501">
                  <c:v>0.7</c:v>
                </c:pt>
                <c:pt idx="502">
                  <c:v>0.7</c:v>
                </c:pt>
                <c:pt idx="503">
                  <c:v>0.7</c:v>
                </c:pt>
                <c:pt idx="504">
                  <c:v>0.7</c:v>
                </c:pt>
                <c:pt idx="505">
                  <c:v>0.7</c:v>
                </c:pt>
                <c:pt idx="506">
                  <c:v>0.7</c:v>
                </c:pt>
                <c:pt idx="507">
                  <c:v>0.7</c:v>
                </c:pt>
                <c:pt idx="508">
                  <c:v>0.6</c:v>
                </c:pt>
                <c:pt idx="509">
                  <c:v>0.6</c:v>
                </c:pt>
                <c:pt idx="510">
                  <c:v>0.6</c:v>
                </c:pt>
                <c:pt idx="511">
                  <c:v>0.6</c:v>
                </c:pt>
                <c:pt idx="512">
                  <c:v>0.6</c:v>
                </c:pt>
                <c:pt idx="513">
                  <c:v>0.6</c:v>
                </c:pt>
                <c:pt idx="514">
                  <c:v>0.6</c:v>
                </c:pt>
                <c:pt idx="515">
                  <c:v>0.6</c:v>
                </c:pt>
                <c:pt idx="516">
                  <c:v>0.6</c:v>
                </c:pt>
                <c:pt idx="517">
                  <c:v>0.6</c:v>
                </c:pt>
                <c:pt idx="518">
                  <c:v>0.6</c:v>
                </c:pt>
                <c:pt idx="519">
                  <c:v>0.6</c:v>
                </c:pt>
                <c:pt idx="520">
                  <c:v>0.6</c:v>
                </c:pt>
                <c:pt idx="521">
                  <c:v>0.6</c:v>
                </c:pt>
                <c:pt idx="522">
                  <c:v>0.6</c:v>
                </c:pt>
                <c:pt idx="523">
                  <c:v>0.6</c:v>
                </c:pt>
                <c:pt idx="524">
                  <c:v>0.6</c:v>
                </c:pt>
                <c:pt idx="525">
                  <c:v>0.6</c:v>
                </c:pt>
                <c:pt idx="526">
                  <c:v>0.6</c:v>
                </c:pt>
                <c:pt idx="527">
                  <c:v>0.6</c:v>
                </c:pt>
                <c:pt idx="528">
                  <c:v>0.6</c:v>
                </c:pt>
                <c:pt idx="529">
                  <c:v>0.6</c:v>
                </c:pt>
                <c:pt idx="530">
                  <c:v>0.6</c:v>
                </c:pt>
                <c:pt idx="531">
                  <c:v>0.6</c:v>
                </c:pt>
                <c:pt idx="532">
                  <c:v>0.6</c:v>
                </c:pt>
                <c:pt idx="533">
                  <c:v>0.6</c:v>
                </c:pt>
                <c:pt idx="534">
                  <c:v>0.6</c:v>
                </c:pt>
                <c:pt idx="535">
                  <c:v>0.6</c:v>
                </c:pt>
                <c:pt idx="536">
                  <c:v>0.8</c:v>
                </c:pt>
                <c:pt idx="537">
                  <c:v>0.8</c:v>
                </c:pt>
                <c:pt idx="538">
                  <c:v>0.8</c:v>
                </c:pt>
                <c:pt idx="539">
                  <c:v>0.8</c:v>
                </c:pt>
                <c:pt idx="540">
                  <c:v>0.8</c:v>
                </c:pt>
                <c:pt idx="541">
                  <c:v>0.8</c:v>
                </c:pt>
                <c:pt idx="542">
                  <c:v>0.8</c:v>
                </c:pt>
                <c:pt idx="543">
                  <c:v>0.8</c:v>
                </c:pt>
                <c:pt idx="544">
                  <c:v>0.8</c:v>
                </c:pt>
                <c:pt idx="545">
                  <c:v>0.8</c:v>
                </c:pt>
                <c:pt idx="546">
                  <c:v>0.9</c:v>
                </c:pt>
                <c:pt idx="547">
                  <c:v>0.9</c:v>
                </c:pt>
                <c:pt idx="548">
                  <c:v>0.9</c:v>
                </c:pt>
                <c:pt idx="549">
                  <c:v>0.9</c:v>
                </c:pt>
                <c:pt idx="550">
                  <c:v>0.9</c:v>
                </c:pt>
                <c:pt idx="551">
                  <c:v>0.9</c:v>
                </c:pt>
                <c:pt idx="552">
                  <c:v>0.9</c:v>
                </c:pt>
                <c:pt idx="553">
                  <c:v>0.9</c:v>
                </c:pt>
                <c:pt idx="554">
                  <c:v>0.9</c:v>
                </c:pt>
                <c:pt idx="555">
                  <c:v>0.9</c:v>
                </c:pt>
                <c:pt idx="556">
                  <c:v>0.9</c:v>
                </c:pt>
                <c:pt idx="557">
                  <c:v>0.9</c:v>
                </c:pt>
                <c:pt idx="558">
                  <c:v>0.9</c:v>
                </c:pt>
                <c:pt idx="559">
                  <c:v>0.9</c:v>
                </c:pt>
                <c:pt idx="560">
                  <c:v>0.9</c:v>
                </c:pt>
                <c:pt idx="561">
                  <c:v>0.9</c:v>
                </c:pt>
                <c:pt idx="562">
                  <c:v>0.9</c:v>
                </c:pt>
                <c:pt idx="563">
                  <c:v>0.9</c:v>
                </c:pt>
                <c:pt idx="564">
                  <c:v>0.9</c:v>
                </c:pt>
                <c:pt idx="565">
                  <c:v>0.9</c:v>
                </c:pt>
                <c:pt idx="566">
                  <c:v>0.9</c:v>
                </c:pt>
                <c:pt idx="567">
                  <c:v>0.9</c:v>
                </c:pt>
                <c:pt idx="568">
                  <c:v>0.9</c:v>
                </c:pt>
                <c:pt idx="569">
                  <c:v>0.9</c:v>
                </c:pt>
                <c:pt idx="570">
                  <c:v>0.9</c:v>
                </c:pt>
                <c:pt idx="571">
                  <c:v>0.9</c:v>
                </c:pt>
                <c:pt idx="572">
                  <c:v>0.9</c:v>
                </c:pt>
                <c:pt idx="573">
                  <c:v>0.9</c:v>
                </c:pt>
                <c:pt idx="574">
                  <c:v>0.9</c:v>
                </c:pt>
                <c:pt idx="575">
                  <c:v>0.9</c:v>
                </c:pt>
                <c:pt idx="576">
                  <c:v>0.9</c:v>
                </c:pt>
                <c:pt idx="577">
                  <c:v>0.9</c:v>
                </c:pt>
                <c:pt idx="578">
                  <c:v>0.9</c:v>
                </c:pt>
                <c:pt idx="579">
                  <c:v>0.9</c:v>
                </c:pt>
                <c:pt idx="580">
                  <c:v>0.9</c:v>
                </c:pt>
                <c:pt idx="581">
                  <c:v>0.9</c:v>
                </c:pt>
                <c:pt idx="582">
                  <c:v>0.9</c:v>
                </c:pt>
                <c:pt idx="583">
                  <c:v>0.9</c:v>
                </c:pt>
                <c:pt idx="584">
                  <c:v>0.9</c:v>
                </c:pt>
                <c:pt idx="585">
                  <c:v>0.9</c:v>
                </c:pt>
                <c:pt idx="586">
                  <c:v>0.9</c:v>
                </c:pt>
                <c:pt idx="587">
                  <c:v>0.9</c:v>
                </c:pt>
                <c:pt idx="588">
                  <c:v>0.9</c:v>
                </c:pt>
                <c:pt idx="589">
                  <c:v>0.9</c:v>
                </c:pt>
                <c:pt idx="590">
                  <c:v>0.9</c:v>
                </c:pt>
                <c:pt idx="591">
                  <c:v>0.9</c:v>
                </c:pt>
                <c:pt idx="592">
                  <c:v>0.95</c:v>
                </c:pt>
                <c:pt idx="593">
                  <c:v>0.95</c:v>
                </c:pt>
                <c:pt idx="594">
                  <c:v>0.95</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1.1000000000000001</c:v>
                </c:pt>
                <c:pt idx="635">
                  <c:v>1.1000000000000001</c:v>
                </c:pt>
                <c:pt idx="636">
                  <c:v>1.1000000000000001</c:v>
                </c:pt>
                <c:pt idx="637">
                  <c:v>1.1499999999999999</c:v>
                </c:pt>
                <c:pt idx="638">
                  <c:v>1.1499999999999999</c:v>
                </c:pt>
                <c:pt idx="639">
                  <c:v>1.1499999999999999</c:v>
                </c:pt>
                <c:pt idx="640">
                  <c:v>1.2</c:v>
                </c:pt>
                <c:pt idx="641">
                  <c:v>1.2</c:v>
                </c:pt>
                <c:pt idx="642">
                  <c:v>1.2</c:v>
                </c:pt>
                <c:pt idx="643">
                  <c:v>1.2</c:v>
                </c:pt>
                <c:pt idx="644">
                  <c:v>1.2</c:v>
                </c:pt>
                <c:pt idx="645">
                  <c:v>1.2</c:v>
                </c:pt>
                <c:pt idx="646">
                  <c:v>1.2</c:v>
                </c:pt>
                <c:pt idx="647">
                  <c:v>1.2</c:v>
                </c:pt>
                <c:pt idx="648">
                  <c:v>1.2</c:v>
                </c:pt>
                <c:pt idx="649">
                  <c:v>1.2</c:v>
                </c:pt>
                <c:pt idx="650">
                  <c:v>1.2</c:v>
                </c:pt>
                <c:pt idx="651">
                  <c:v>1.2</c:v>
                </c:pt>
                <c:pt idx="652">
                  <c:v>1.2</c:v>
                </c:pt>
                <c:pt idx="653">
                  <c:v>1.2</c:v>
                </c:pt>
                <c:pt idx="654">
                  <c:v>1.2</c:v>
                </c:pt>
                <c:pt idx="655">
                  <c:v>1.2</c:v>
                </c:pt>
                <c:pt idx="656">
                  <c:v>1.2</c:v>
                </c:pt>
                <c:pt idx="657">
                  <c:v>1.2</c:v>
                </c:pt>
                <c:pt idx="658">
                  <c:v>1.2</c:v>
                </c:pt>
                <c:pt idx="659">
                  <c:v>1.2</c:v>
                </c:pt>
                <c:pt idx="660">
                  <c:v>1.2</c:v>
                </c:pt>
                <c:pt idx="661">
                  <c:v>1.2</c:v>
                </c:pt>
                <c:pt idx="662">
                  <c:v>1.3</c:v>
                </c:pt>
                <c:pt idx="663">
                  <c:v>1.3</c:v>
                </c:pt>
                <c:pt idx="664">
                  <c:v>1.3</c:v>
                </c:pt>
                <c:pt idx="665">
                  <c:v>1.3</c:v>
                </c:pt>
                <c:pt idx="666">
                  <c:v>1.3</c:v>
                </c:pt>
                <c:pt idx="667">
                  <c:v>1.3</c:v>
                </c:pt>
                <c:pt idx="668">
                  <c:v>1.3</c:v>
                </c:pt>
                <c:pt idx="669">
                  <c:v>1.3</c:v>
                </c:pt>
                <c:pt idx="670">
                  <c:v>1.3</c:v>
                </c:pt>
                <c:pt idx="671">
                  <c:v>1.3</c:v>
                </c:pt>
                <c:pt idx="672">
                  <c:v>1.3</c:v>
                </c:pt>
                <c:pt idx="673">
                  <c:v>1.3</c:v>
                </c:pt>
                <c:pt idx="674">
                  <c:v>1.3</c:v>
                </c:pt>
                <c:pt idx="675">
                  <c:v>1.3</c:v>
                </c:pt>
                <c:pt idx="676">
                  <c:v>1.25</c:v>
                </c:pt>
                <c:pt idx="677">
                  <c:v>1.25</c:v>
                </c:pt>
                <c:pt idx="678">
                  <c:v>1.25</c:v>
                </c:pt>
                <c:pt idx="679">
                  <c:v>1.2</c:v>
                </c:pt>
                <c:pt idx="680">
                  <c:v>1.25</c:v>
                </c:pt>
                <c:pt idx="681">
                  <c:v>1.25</c:v>
                </c:pt>
                <c:pt idx="682">
                  <c:v>1.25</c:v>
                </c:pt>
                <c:pt idx="683">
                  <c:v>1.3</c:v>
                </c:pt>
                <c:pt idx="684">
                  <c:v>1.3</c:v>
                </c:pt>
                <c:pt idx="685">
                  <c:v>1.3</c:v>
                </c:pt>
                <c:pt idx="686">
                  <c:v>1.3</c:v>
                </c:pt>
                <c:pt idx="687">
                  <c:v>1.3</c:v>
                </c:pt>
                <c:pt idx="688">
                  <c:v>1.3</c:v>
                </c:pt>
                <c:pt idx="689">
                  <c:v>1.3</c:v>
                </c:pt>
                <c:pt idx="690">
                  <c:v>1.3</c:v>
                </c:pt>
                <c:pt idx="691">
                  <c:v>1.3</c:v>
                </c:pt>
                <c:pt idx="692">
                  <c:v>1.3</c:v>
                </c:pt>
                <c:pt idx="693">
                  <c:v>1.3</c:v>
                </c:pt>
                <c:pt idx="694">
                  <c:v>1.3</c:v>
                </c:pt>
                <c:pt idx="695">
                  <c:v>1.3</c:v>
                </c:pt>
                <c:pt idx="696">
                  <c:v>1.3</c:v>
                </c:pt>
                <c:pt idx="697">
                  <c:v>1.5</c:v>
                </c:pt>
                <c:pt idx="698">
                  <c:v>1.5</c:v>
                </c:pt>
                <c:pt idx="699">
                  <c:v>1.5</c:v>
                </c:pt>
                <c:pt idx="700">
                  <c:v>1.5</c:v>
                </c:pt>
                <c:pt idx="701">
                  <c:v>1.5</c:v>
                </c:pt>
                <c:pt idx="702">
                  <c:v>1.5</c:v>
                </c:pt>
                <c:pt idx="703">
                  <c:v>1.5</c:v>
                </c:pt>
                <c:pt idx="704">
                  <c:v>1.5</c:v>
                </c:pt>
                <c:pt idx="705">
                  <c:v>1.5</c:v>
                </c:pt>
                <c:pt idx="706">
                  <c:v>1.5</c:v>
                </c:pt>
                <c:pt idx="707">
                  <c:v>1.5</c:v>
                </c:pt>
                <c:pt idx="708">
                  <c:v>1.5</c:v>
                </c:pt>
                <c:pt idx="709">
                  <c:v>1.55</c:v>
                </c:pt>
                <c:pt idx="710">
                  <c:v>1.55</c:v>
                </c:pt>
                <c:pt idx="711">
                  <c:v>1.6</c:v>
                </c:pt>
                <c:pt idx="712">
                  <c:v>1.6</c:v>
                </c:pt>
                <c:pt idx="713">
                  <c:v>1.6</c:v>
                </c:pt>
                <c:pt idx="714">
                  <c:v>1.6</c:v>
                </c:pt>
                <c:pt idx="715">
                  <c:v>1.6</c:v>
                </c:pt>
                <c:pt idx="716">
                  <c:v>1.6</c:v>
                </c:pt>
                <c:pt idx="717">
                  <c:v>1.6</c:v>
                </c:pt>
                <c:pt idx="718">
                  <c:v>1.6</c:v>
                </c:pt>
                <c:pt idx="719">
                  <c:v>1.6</c:v>
                </c:pt>
                <c:pt idx="720">
                  <c:v>1.6</c:v>
                </c:pt>
                <c:pt idx="721">
                  <c:v>1.6</c:v>
                </c:pt>
                <c:pt idx="722">
                  <c:v>1.6</c:v>
                </c:pt>
                <c:pt idx="723">
                  <c:v>1.6</c:v>
                </c:pt>
                <c:pt idx="724">
                  <c:v>1.6</c:v>
                </c:pt>
                <c:pt idx="725">
                  <c:v>2</c:v>
                </c:pt>
                <c:pt idx="726">
                  <c:v>2</c:v>
                </c:pt>
                <c:pt idx="727">
                  <c:v>2</c:v>
                </c:pt>
                <c:pt idx="728">
                  <c:v>2</c:v>
                </c:pt>
                <c:pt idx="729">
                  <c:v>2</c:v>
                </c:pt>
                <c:pt idx="730">
                  <c:v>2</c:v>
                </c:pt>
                <c:pt idx="731">
                  <c:v>2</c:v>
                </c:pt>
                <c:pt idx="732">
                  <c:v>2</c:v>
                </c:pt>
                <c:pt idx="733">
                  <c:v>2</c:v>
                </c:pt>
                <c:pt idx="734">
                  <c:v>2</c:v>
                </c:pt>
                <c:pt idx="735">
                  <c:v>2.1</c:v>
                </c:pt>
                <c:pt idx="736">
                  <c:v>2.1</c:v>
                </c:pt>
                <c:pt idx="737">
                  <c:v>2.1</c:v>
                </c:pt>
                <c:pt idx="738">
                  <c:v>2.1</c:v>
                </c:pt>
                <c:pt idx="739">
                  <c:v>2.1</c:v>
                </c:pt>
                <c:pt idx="740">
                  <c:v>2.1</c:v>
                </c:pt>
                <c:pt idx="741">
                  <c:v>2.1</c:v>
                </c:pt>
                <c:pt idx="742">
                  <c:v>2.1</c:v>
                </c:pt>
              </c:numCache>
            </c:numRef>
          </c:val>
          <c:smooth val="0"/>
          <c:extLst>
            <c:ext xmlns:c16="http://schemas.microsoft.com/office/drawing/2014/chart" uri="{C3380CC4-5D6E-409C-BE32-E72D297353CC}">
              <c16:uniqueId val="{00000000-AA14-4E7B-A9FD-423E91BFE242}"/>
            </c:ext>
          </c:extLst>
        </c:ser>
        <c:ser>
          <c:idx val="1"/>
          <c:order val="1"/>
          <c:tx>
            <c:strRef>
              <c:f>Sheet1!$P$4</c:f>
              <c:strCache>
                <c:ptCount val="1"/>
                <c:pt idx="0">
                  <c:v>EA</c:v>
                </c:pt>
              </c:strCache>
            </c:strRef>
          </c:tx>
          <c:spPr>
            <a:ln w="28575" cap="rnd">
              <a:solidFill>
                <a:schemeClr val="accent2"/>
              </a:solidFill>
              <a:round/>
            </a:ln>
            <a:effectLst/>
          </c:spPr>
          <c:marker>
            <c:symbol val="none"/>
          </c:marker>
          <c:cat>
            <c:numRef>
              <c:f>Sheet1!$N$5:$N$861</c:f>
              <c:numCache>
                <c:formatCode>m/d/yyyy</c:formatCode>
                <c:ptCount val="857"/>
                <c:pt idx="0">
                  <c:v>44620</c:v>
                </c:pt>
                <c:pt idx="1">
                  <c:v>44621</c:v>
                </c:pt>
                <c:pt idx="2">
                  <c:v>44622</c:v>
                </c:pt>
                <c:pt idx="3">
                  <c:v>44623</c:v>
                </c:pt>
                <c:pt idx="4">
                  <c:v>44624</c:v>
                </c:pt>
                <c:pt idx="5">
                  <c:v>44625</c:v>
                </c:pt>
                <c:pt idx="6">
                  <c:v>44626</c:v>
                </c:pt>
                <c:pt idx="7">
                  <c:v>44627</c:v>
                </c:pt>
                <c:pt idx="8">
                  <c:v>44628</c:v>
                </c:pt>
                <c:pt idx="9">
                  <c:v>44629</c:v>
                </c:pt>
                <c:pt idx="10">
                  <c:v>44630</c:v>
                </c:pt>
                <c:pt idx="11">
                  <c:v>44631</c:v>
                </c:pt>
                <c:pt idx="12">
                  <c:v>44632</c:v>
                </c:pt>
                <c:pt idx="13">
                  <c:v>44633</c:v>
                </c:pt>
                <c:pt idx="14">
                  <c:v>44634</c:v>
                </c:pt>
                <c:pt idx="15">
                  <c:v>44635</c:v>
                </c:pt>
                <c:pt idx="16">
                  <c:v>44636</c:v>
                </c:pt>
                <c:pt idx="17">
                  <c:v>44637</c:v>
                </c:pt>
                <c:pt idx="18">
                  <c:v>44638</c:v>
                </c:pt>
                <c:pt idx="19">
                  <c:v>44639</c:v>
                </c:pt>
                <c:pt idx="20">
                  <c:v>44640</c:v>
                </c:pt>
                <c:pt idx="21">
                  <c:v>44641</c:v>
                </c:pt>
                <c:pt idx="22">
                  <c:v>44642</c:v>
                </c:pt>
                <c:pt idx="23">
                  <c:v>44643</c:v>
                </c:pt>
                <c:pt idx="24">
                  <c:v>44644</c:v>
                </c:pt>
                <c:pt idx="25">
                  <c:v>44645</c:v>
                </c:pt>
                <c:pt idx="26">
                  <c:v>44646</c:v>
                </c:pt>
                <c:pt idx="27">
                  <c:v>44647</c:v>
                </c:pt>
                <c:pt idx="28">
                  <c:v>44648</c:v>
                </c:pt>
                <c:pt idx="29">
                  <c:v>44649</c:v>
                </c:pt>
                <c:pt idx="30">
                  <c:v>44650</c:v>
                </c:pt>
                <c:pt idx="31">
                  <c:v>44651</c:v>
                </c:pt>
                <c:pt idx="32">
                  <c:v>44652</c:v>
                </c:pt>
                <c:pt idx="33">
                  <c:v>44653</c:v>
                </c:pt>
                <c:pt idx="34">
                  <c:v>44654</c:v>
                </c:pt>
                <c:pt idx="35">
                  <c:v>44655</c:v>
                </c:pt>
                <c:pt idx="36">
                  <c:v>44656</c:v>
                </c:pt>
                <c:pt idx="37">
                  <c:v>44657</c:v>
                </c:pt>
                <c:pt idx="38">
                  <c:v>44658</c:v>
                </c:pt>
                <c:pt idx="39">
                  <c:v>44659</c:v>
                </c:pt>
                <c:pt idx="40">
                  <c:v>44660</c:v>
                </c:pt>
                <c:pt idx="41">
                  <c:v>44661</c:v>
                </c:pt>
                <c:pt idx="42">
                  <c:v>44662</c:v>
                </c:pt>
                <c:pt idx="43">
                  <c:v>44663</c:v>
                </c:pt>
                <c:pt idx="44">
                  <c:v>44664</c:v>
                </c:pt>
                <c:pt idx="45">
                  <c:v>44665</c:v>
                </c:pt>
                <c:pt idx="46">
                  <c:v>44666</c:v>
                </c:pt>
                <c:pt idx="47">
                  <c:v>44667</c:v>
                </c:pt>
                <c:pt idx="48">
                  <c:v>44668</c:v>
                </c:pt>
                <c:pt idx="49">
                  <c:v>44669</c:v>
                </c:pt>
                <c:pt idx="50">
                  <c:v>44670</c:v>
                </c:pt>
                <c:pt idx="51">
                  <c:v>44671</c:v>
                </c:pt>
                <c:pt idx="52">
                  <c:v>44672</c:v>
                </c:pt>
                <c:pt idx="53">
                  <c:v>44673</c:v>
                </c:pt>
                <c:pt idx="54">
                  <c:v>44674</c:v>
                </c:pt>
                <c:pt idx="55">
                  <c:v>44675</c:v>
                </c:pt>
                <c:pt idx="56">
                  <c:v>44676</c:v>
                </c:pt>
                <c:pt idx="57">
                  <c:v>44677</c:v>
                </c:pt>
                <c:pt idx="58">
                  <c:v>44678</c:v>
                </c:pt>
                <c:pt idx="59">
                  <c:v>44679</c:v>
                </c:pt>
                <c:pt idx="60">
                  <c:v>44680</c:v>
                </c:pt>
                <c:pt idx="61">
                  <c:v>44681</c:v>
                </c:pt>
                <c:pt idx="62">
                  <c:v>44682</c:v>
                </c:pt>
                <c:pt idx="63">
                  <c:v>44683</c:v>
                </c:pt>
                <c:pt idx="64">
                  <c:v>44684</c:v>
                </c:pt>
                <c:pt idx="65">
                  <c:v>44685</c:v>
                </c:pt>
                <c:pt idx="66">
                  <c:v>44686</c:v>
                </c:pt>
                <c:pt idx="67">
                  <c:v>44687</c:v>
                </c:pt>
                <c:pt idx="68">
                  <c:v>44688</c:v>
                </c:pt>
                <c:pt idx="69">
                  <c:v>44689</c:v>
                </c:pt>
                <c:pt idx="70">
                  <c:v>44690</c:v>
                </c:pt>
                <c:pt idx="71">
                  <c:v>44691</c:v>
                </c:pt>
                <c:pt idx="72">
                  <c:v>44692</c:v>
                </c:pt>
                <c:pt idx="73">
                  <c:v>44693</c:v>
                </c:pt>
                <c:pt idx="74">
                  <c:v>44694</c:v>
                </c:pt>
                <c:pt idx="75">
                  <c:v>44695</c:v>
                </c:pt>
                <c:pt idx="76">
                  <c:v>44696</c:v>
                </c:pt>
                <c:pt idx="77">
                  <c:v>44697</c:v>
                </c:pt>
                <c:pt idx="78">
                  <c:v>44698</c:v>
                </c:pt>
                <c:pt idx="79">
                  <c:v>44699</c:v>
                </c:pt>
                <c:pt idx="80">
                  <c:v>44700</c:v>
                </c:pt>
                <c:pt idx="81">
                  <c:v>44701</c:v>
                </c:pt>
                <c:pt idx="82">
                  <c:v>44702</c:v>
                </c:pt>
                <c:pt idx="83">
                  <c:v>44703</c:v>
                </c:pt>
                <c:pt idx="84">
                  <c:v>44704</c:v>
                </c:pt>
                <c:pt idx="85">
                  <c:v>44705</c:v>
                </c:pt>
                <c:pt idx="86">
                  <c:v>44706</c:v>
                </c:pt>
                <c:pt idx="87">
                  <c:v>44707</c:v>
                </c:pt>
                <c:pt idx="88">
                  <c:v>44708</c:v>
                </c:pt>
                <c:pt idx="89">
                  <c:v>44709</c:v>
                </c:pt>
                <c:pt idx="90">
                  <c:v>44710</c:v>
                </c:pt>
                <c:pt idx="91">
                  <c:v>44711</c:v>
                </c:pt>
                <c:pt idx="92">
                  <c:v>44712</c:v>
                </c:pt>
                <c:pt idx="93">
                  <c:v>44713</c:v>
                </c:pt>
                <c:pt idx="94">
                  <c:v>44714</c:v>
                </c:pt>
                <c:pt idx="95">
                  <c:v>44715</c:v>
                </c:pt>
                <c:pt idx="96">
                  <c:v>44716</c:v>
                </c:pt>
                <c:pt idx="97">
                  <c:v>44717</c:v>
                </c:pt>
                <c:pt idx="98">
                  <c:v>44718</c:v>
                </c:pt>
                <c:pt idx="99">
                  <c:v>44719</c:v>
                </c:pt>
                <c:pt idx="100">
                  <c:v>44720</c:v>
                </c:pt>
                <c:pt idx="101">
                  <c:v>44721</c:v>
                </c:pt>
                <c:pt idx="102">
                  <c:v>44722</c:v>
                </c:pt>
                <c:pt idx="103">
                  <c:v>44723</c:v>
                </c:pt>
                <c:pt idx="104">
                  <c:v>44724</c:v>
                </c:pt>
                <c:pt idx="105">
                  <c:v>44725</c:v>
                </c:pt>
                <c:pt idx="106">
                  <c:v>44726</c:v>
                </c:pt>
                <c:pt idx="107">
                  <c:v>44727</c:v>
                </c:pt>
                <c:pt idx="108">
                  <c:v>44728</c:v>
                </c:pt>
                <c:pt idx="109">
                  <c:v>44729</c:v>
                </c:pt>
                <c:pt idx="110">
                  <c:v>44730</c:v>
                </c:pt>
                <c:pt idx="111">
                  <c:v>44731</c:v>
                </c:pt>
                <c:pt idx="112">
                  <c:v>44732</c:v>
                </c:pt>
                <c:pt idx="113">
                  <c:v>44733</c:v>
                </c:pt>
                <c:pt idx="114">
                  <c:v>44734</c:v>
                </c:pt>
                <c:pt idx="115">
                  <c:v>44735</c:v>
                </c:pt>
                <c:pt idx="116">
                  <c:v>44736</c:v>
                </c:pt>
                <c:pt idx="117">
                  <c:v>44737</c:v>
                </c:pt>
                <c:pt idx="118">
                  <c:v>44738</c:v>
                </c:pt>
                <c:pt idx="119">
                  <c:v>44739</c:v>
                </c:pt>
                <c:pt idx="120">
                  <c:v>44740</c:v>
                </c:pt>
                <c:pt idx="121">
                  <c:v>44741</c:v>
                </c:pt>
                <c:pt idx="122">
                  <c:v>44742</c:v>
                </c:pt>
                <c:pt idx="123">
                  <c:v>44743</c:v>
                </c:pt>
                <c:pt idx="124">
                  <c:v>44744</c:v>
                </c:pt>
                <c:pt idx="125">
                  <c:v>44745</c:v>
                </c:pt>
                <c:pt idx="126">
                  <c:v>44746</c:v>
                </c:pt>
                <c:pt idx="127">
                  <c:v>44747</c:v>
                </c:pt>
                <c:pt idx="128">
                  <c:v>44748</c:v>
                </c:pt>
                <c:pt idx="129">
                  <c:v>44749</c:v>
                </c:pt>
                <c:pt idx="130">
                  <c:v>44750</c:v>
                </c:pt>
                <c:pt idx="131">
                  <c:v>44751</c:v>
                </c:pt>
                <c:pt idx="132">
                  <c:v>44752</c:v>
                </c:pt>
                <c:pt idx="133">
                  <c:v>44753</c:v>
                </c:pt>
                <c:pt idx="134">
                  <c:v>44754</c:v>
                </c:pt>
                <c:pt idx="135">
                  <c:v>44755</c:v>
                </c:pt>
                <c:pt idx="136">
                  <c:v>44756</c:v>
                </c:pt>
                <c:pt idx="137">
                  <c:v>44757</c:v>
                </c:pt>
                <c:pt idx="138">
                  <c:v>44758</c:v>
                </c:pt>
                <c:pt idx="139">
                  <c:v>44759</c:v>
                </c:pt>
                <c:pt idx="140">
                  <c:v>44760</c:v>
                </c:pt>
                <c:pt idx="141">
                  <c:v>44761</c:v>
                </c:pt>
                <c:pt idx="142">
                  <c:v>44762</c:v>
                </c:pt>
                <c:pt idx="143">
                  <c:v>44763</c:v>
                </c:pt>
                <c:pt idx="144">
                  <c:v>44764</c:v>
                </c:pt>
                <c:pt idx="145">
                  <c:v>44765</c:v>
                </c:pt>
                <c:pt idx="146">
                  <c:v>44766</c:v>
                </c:pt>
                <c:pt idx="147">
                  <c:v>44767</c:v>
                </c:pt>
                <c:pt idx="148">
                  <c:v>44768</c:v>
                </c:pt>
                <c:pt idx="149">
                  <c:v>44769</c:v>
                </c:pt>
                <c:pt idx="150">
                  <c:v>44770</c:v>
                </c:pt>
                <c:pt idx="151">
                  <c:v>44771</c:v>
                </c:pt>
                <c:pt idx="152">
                  <c:v>44772</c:v>
                </c:pt>
                <c:pt idx="153">
                  <c:v>44773</c:v>
                </c:pt>
                <c:pt idx="154">
                  <c:v>44774</c:v>
                </c:pt>
                <c:pt idx="155">
                  <c:v>44775</c:v>
                </c:pt>
                <c:pt idx="156">
                  <c:v>44776</c:v>
                </c:pt>
                <c:pt idx="157">
                  <c:v>44777</c:v>
                </c:pt>
                <c:pt idx="158">
                  <c:v>44778</c:v>
                </c:pt>
                <c:pt idx="159">
                  <c:v>44779</c:v>
                </c:pt>
                <c:pt idx="160">
                  <c:v>44780</c:v>
                </c:pt>
                <c:pt idx="161">
                  <c:v>44781</c:v>
                </c:pt>
                <c:pt idx="162">
                  <c:v>44782</c:v>
                </c:pt>
                <c:pt idx="163">
                  <c:v>44783</c:v>
                </c:pt>
                <c:pt idx="164">
                  <c:v>44784</c:v>
                </c:pt>
                <c:pt idx="165">
                  <c:v>44785</c:v>
                </c:pt>
                <c:pt idx="166">
                  <c:v>44786</c:v>
                </c:pt>
                <c:pt idx="167">
                  <c:v>44787</c:v>
                </c:pt>
                <c:pt idx="168">
                  <c:v>44788</c:v>
                </c:pt>
                <c:pt idx="169">
                  <c:v>44789</c:v>
                </c:pt>
                <c:pt idx="170">
                  <c:v>44790</c:v>
                </c:pt>
                <c:pt idx="171">
                  <c:v>44791</c:v>
                </c:pt>
                <c:pt idx="172">
                  <c:v>44792</c:v>
                </c:pt>
                <c:pt idx="173">
                  <c:v>44793</c:v>
                </c:pt>
                <c:pt idx="174">
                  <c:v>44794</c:v>
                </c:pt>
                <c:pt idx="175">
                  <c:v>44795</c:v>
                </c:pt>
                <c:pt idx="176">
                  <c:v>44796</c:v>
                </c:pt>
                <c:pt idx="177">
                  <c:v>44797</c:v>
                </c:pt>
                <c:pt idx="178">
                  <c:v>44798</c:v>
                </c:pt>
                <c:pt idx="179">
                  <c:v>44799</c:v>
                </c:pt>
                <c:pt idx="180">
                  <c:v>44800</c:v>
                </c:pt>
                <c:pt idx="181">
                  <c:v>44801</c:v>
                </c:pt>
                <c:pt idx="182">
                  <c:v>44802</c:v>
                </c:pt>
                <c:pt idx="183">
                  <c:v>44803</c:v>
                </c:pt>
                <c:pt idx="184">
                  <c:v>44804</c:v>
                </c:pt>
                <c:pt idx="185">
                  <c:v>44805</c:v>
                </c:pt>
                <c:pt idx="186">
                  <c:v>44806</c:v>
                </c:pt>
                <c:pt idx="187">
                  <c:v>44807</c:v>
                </c:pt>
                <c:pt idx="188">
                  <c:v>44808</c:v>
                </c:pt>
                <c:pt idx="189">
                  <c:v>44809</c:v>
                </c:pt>
                <c:pt idx="190">
                  <c:v>44810</c:v>
                </c:pt>
                <c:pt idx="191">
                  <c:v>44811</c:v>
                </c:pt>
                <c:pt idx="192">
                  <c:v>44812</c:v>
                </c:pt>
                <c:pt idx="193">
                  <c:v>44813</c:v>
                </c:pt>
                <c:pt idx="194">
                  <c:v>44814</c:v>
                </c:pt>
                <c:pt idx="195">
                  <c:v>44815</c:v>
                </c:pt>
                <c:pt idx="196">
                  <c:v>44816</c:v>
                </c:pt>
                <c:pt idx="197">
                  <c:v>44817</c:v>
                </c:pt>
                <c:pt idx="198">
                  <c:v>44818</c:v>
                </c:pt>
                <c:pt idx="199">
                  <c:v>44819</c:v>
                </c:pt>
                <c:pt idx="200">
                  <c:v>44820</c:v>
                </c:pt>
                <c:pt idx="201">
                  <c:v>44821</c:v>
                </c:pt>
                <c:pt idx="202">
                  <c:v>44822</c:v>
                </c:pt>
                <c:pt idx="203">
                  <c:v>44823</c:v>
                </c:pt>
                <c:pt idx="204">
                  <c:v>44824</c:v>
                </c:pt>
                <c:pt idx="205">
                  <c:v>44825</c:v>
                </c:pt>
                <c:pt idx="206">
                  <c:v>44826</c:v>
                </c:pt>
                <c:pt idx="207">
                  <c:v>44827</c:v>
                </c:pt>
                <c:pt idx="208">
                  <c:v>44828</c:v>
                </c:pt>
                <c:pt idx="209">
                  <c:v>44829</c:v>
                </c:pt>
                <c:pt idx="210">
                  <c:v>44830</c:v>
                </c:pt>
                <c:pt idx="211">
                  <c:v>44831</c:v>
                </c:pt>
                <c:pt idx="212">
                  <c:v>44832</c:v>
                </c:pt>
                <c:pt idx="213">
                  <c:v>44833</c:v>
                </c:pt>
                <c:pt idx="214">
                  <c:v>44834</c:v>
                </c:pt>
                <c:pt idx="215">
                  <c:v>44835</c:v>
                </c:pt>
                <c:pt idx="216">
                  <c:v>44836</c:v>
                </c:pt>
                <c:pt idx="217">
                  <c:v>44837</c:v>
                </c:pt>
                <c:pt idx="218">
                  <c:v>44838</c:v>
                </c:pt>
                <c:pt idx="219">
                  <c:v>44839</c:v>
                </c:pt>
                <c:pt idx="220">
                  <c:v>44840</c:v>
                </c:pt>
                <c:pt idx="221">
                  <c:v>44841</c:v>
                </c:pt>
                <c:pt idx="222">
                  <c:v>44842</c:v>
                </c:pt>
                <c:pt idx="223">
                  <c:v>44843</c:v>
                </c:pt>
                <c:pt idx="224">
                  <c:v>44844</c:v>
                </c:pt>
                <c:pt idx="225">
                  <c:v>44845</c:v>
                </c:pt>
                <c:pt idx="226">
                  <c:v>44846</c:v>
                </c:pt>
                <c:pt idx="227">
                  <c:v>44847</c:v>
                </c:pt>
                <c:pt idx="228">
                  <c:v>44848</c:v>
                </c:pt>
                <c:pt idx="229">
                  <c:v>44849</c:v>
                </c:pt>
                <c:pt idx="230">
                  <c:v>44850</c:v>
                </c:pt>
                <c:pt idx="231">
                  <c:v>44851</c:v>
                </c:pt>
                <c:pt idx="232">
                  <c:v>44852</c:v>
                </c:pt>
                <c:pt idx="233">
                  <c:v>44853</c:v>
                </c:pt>
                <c:pt idx="234">
                  <c:v>44854</c:v>
                </c:pt>
                <c:pt idx="235">
                  <c:v>44855</c:v>
                </c:pt>
                <c:pt idx="236">
                  <c:v>44856</c:v>
                </c:pt>
                <c:pt idx="237">
                  <c:v>44857</c:v>
                </c:pt>
                <c:pt idx="238">
                  <c:v>44858</c:v>
                </c:pt>
                <c:pt idx="239">
                  <c:v>44859</c:v>
                </c:pt>
                <c:pt idx="240">
                  <c:v>44860</c:v>
                </c:pt>
                <c:pt idx="241">
                  <c:v>44861</c:v>
                </c:pt>
                <c:pt idx="242">
                  <c:v>44862</c:v>
                </c:pt>
                <c:pt idx="243">
                  <c:v>44863</c:v>
                </c:pt>
                <c:pt idx="244">
                  <c:v>44864</c:v>
                </c:pt>
                <c:pt idx="245">
                  <c:v>44865</c:v>
                </c:pt>
                <c:pt idx="246">
                  <c:v>44866</c:v>
                </c:pt>
                <c:pt idx="247">
                  <c:v>44867</c:v>
                </c:pt>
                <c:pt idx="248">
                  <c:v>44868</c:v>
                </c:pt>
                <c:pt idx="249">
                  <c:v>44869</c:v>
                </c:pt>
                <c:pt idx="250">
                  <c:v>44870</c:v>
                </c:pt>
                <c:pt idx="251">
                  <c:v>44871</c:v>
                </c:pt>
                <c:pt idx="252">
                  <c:v>44872</c:v>
                </c:pt>
                <c:pt idx="253">
                  <c:v>44873</c:v>
                </c:pt>
                <c:pt idx="254">
                  <c:v>44874</c:v>
                </c:pt>
                <c:pt idx="255">
                  <c:v>44875</c:v>
                </c:pt>
                <c:pt idx="256">
                  <c:v>44876</c:v>
                </c:pt>
                <c:pt idx="257">
                  <c:v>44877</c:v>
                </c:pt>
                <c:pt idx="258">
                  <c:v>44878</c:v>
                </c:pt>
                <c:pt idx="259">
                  <c:v>44879</c:v>
                </c:pt>
                <c:pt idx="260">
                  <c:v>44880</c:v>
                </c:pt>
                <c:pt idx="261">
                  <c:v>44881</c:v>
                </c:pt>
                <c:pt idx="262">
                  <c:v>44882</c:v>
                </c:pt>
                <c:pt idx="263">
                  <c:v>44883</c:v>
                </c:pt>
                <c:pt idx="264">
                  <c:v>44884</c:v>
                </c:pt>
                <c:pt idx="265">
                  <c:v>44885</c:v>
                </c:pt>
                <c:pt idx="266">
                  <c:v>44886</c:v>
                </c:pt>
                <c:pt idx="267">
                  <c:v>44887</c:v>
                </c:pt>
                <c:pt idx="268">
                  <c:v>44888</c:v>
                </c:pt>
                <c:pt idx="269">
                  <c:v>44889</c:v>
                </c:pt>
                <c:pt idx="270">
                  <c:v>44890</c:v>
                </c:pt>
                <c:pt idx="271">
                  <c:v>44891</c:v>
                </c:pt>
                <c:pt idx="272">
                  <c:v>44892</c:v>
                </c:pt>
                <c:pt idx="273">
                  <c:v>44893</c:v>
                </c:pt>
                <c:pt idx="274">
                  <c:v>44894</c:v>
                </c:pt>
                <c:pt idx="275">
                  <c:v>44895</c:v>
                </c:pt>
                <c:pt idx="276">
                  <c:v>44896</c:v>
                </c:pt>
                <c:pt idx="277">
                  <c:v>44897</c:v>
                </c:pt>
                <c:pt idx="278">
                  <c:v>44898</c:v>
                </c:pt>
                <c:pt idx="279">
                  <c:v>44899</c:v>
                </c:pt>
                <c:pt idx="280">
                  <c:v>44900</c:v>
                </c:pt>
                <c:pt idx="281">
                  <c:v>44901</c:v>
                </c:pt>
                <c:pt idx="282">
                  <c:v>44902</c:v>
                </c:pt>
                <c:pt idx="283">
                  <c:v>44903</c:v>
                </c:pt>
                <c:pt idx="284">
                  <c:v>44904</c:v>
                </c:pt>
                <c:pt idx="285">
                  <c:v>44905</c:v>
                </c:pt>
                <c:pt idx="286">
                  <c:v>44906</c:v>
                </c:pt>
                <c:pt idx="287">
                  <c:v>44907</c:v>
                </c:pt>
                <c:pt idx="288">
                  <c:v>44908</c:v>
                </c:pt>
                <c:pt idx="289">
                  <c:v>44909</c:v>
                </c:pt>
                <c:pt idx="290">
                  <c:v>44910</c:v>
                </c:pt>
                <c:pt idx="291">
                  <c:v>44911</c:v>
                </c:pt>
                <c:pt idx="292">
                  <c:v>44912</c:v>
                </c:pt>
                <c:pt idx="293">
                  <c:v>44913</c:v>
                </c:pt>
                <c:pt idx="294">
                  <c:v>44914</c:v>
                </c:pt>
                <c:pt idx="295">
                  <c:v>44915</c:v>
                </c:pt>
                <c:pt idx="296">
                  <c:v>44916</c:v>
                </c:pt>
                <c:pt idx="297">
                  <c:v>44917</c:v>
                </c:pt>
                <c:pt idx="298">
                  <c:v>44918</c:v>
                </c:pt>
                <c:pt idx="299">
                  <c:v>44919</c:v>
                </c:pt>
                <c:pt idx="300">
                  <c:v>44920</c:v>
                </c:pt>
                <c:pt idx="301">
                  <c:v>44921</c:v>
                </c:pt>
                <c:pt idx="302">
                  <c:v>44922</c:v>
                </c:pt>
                <c:pt idx="303">
                  <c:v>44923</c:v>
                </c:pt>
                <c:pt idx="304">
                  <c:v>44924</c:v>
                </c:pt>
                <c:pt idx="305">
                  <c:v>44925</c:v>
                </c:pt>
                <c:pt idx="306">
                  <c:v>44926</c:v>
                </c:pt>
                <c:pt idx="307">
                  <c:v>44927</c:v>
                </c:pt>
                <c:pt idx="308">
                  <c:v>44928</c:v>
                </c:pt>
                <c:pt idx="309">
                  <c:v>44929</c:v>
                </c:pt>
                <c:pt idx="310">
                  <c:v>44930</c:v>
                </c:pt>
                <c:pt idx="311">
                  <c:v>44931</c:v>
                </c:pt>
                <c:pt idx="312">
                  <c:v>44932</c:v>
                </c:pt>
                <c:pt idx="313">
                  <c:v>44933</c:v>
                </c:pt>
                <c:pt idx="314">
                  <c:v>44934</c:v>
                </c:pt>
                <c:pt idx="315">
                  <c:v>44935</c:v>
                </c:pt>
                <c:pt idx="316">
                  <c:v>44936</c:v>
                </c:pt>
                <c:pt idx="317">
                  <c:v>44937</c:v>
                </c:pt>
                <c:pt idx="318">
                  <c:v>44938</c:v>
                </c:pt>
                <c:pt idx="319">
                  <c:v>44939</c:v>
                </c:pt>
                <c:pt idx="320">
                  <c:v>44940</c:v>
                </c:pt>
                <c:pt idx="321">
                  <c:v>44941</c:v>
                </c:pt>
                <c:pt idx="322">
                  <c:v>44942</c:v>
                </c:pt>
                <c:pt idx="323">
                  <c:v>44943</c:v>
                </c:pt>
                <c:pt idx="324">
                  <c:v>44944</c:v>
                </c:pt>
                <c:pt idx="325">
                  <c:v>44945</c:v>
                </c:pt>
                <c:pt idx="326">
                  <c:v>44946</c:v>
                </c:pt>
                <c:pt idx="327">
                  <c:v>44947</c:v>
                </c:pt>
                <c:pt idx="328">
                  <c:v>44948</c:v>
                </c:pt>
                <c:pt idx="329">
                  <c:v>44949</c:v>
                </c:pt>
                <c:pt idx="330">
                  <c:v>44950</c:v>
                </c:pt>
                <c:pt idx="331">
                  <c:v>44951</c:v>
                </c:pt>
                <c:pt idx="332">
                  <c:v>44952</c:v>
                </c:pt>
                <c:pt idx="333">
                  <c:v>44953</c:v>
                </c:pt>
                <c:pt idx="334">
                  <c:v>44954</c:v>
                </c:pt>
                <c:pt idx="335">
                  <c:v>44955</c:v>
                </c:pt>
                <c:pt idx="336">
                  <c:v>44956</c:v>
                </c:pt>
                <c:pt idx="337">
                  <c:v>44957</c:v>
                </c:pt>
                <c:pt idx="338">
                  <c:v>44958</c:v>
                </c:pt>
                <c:pt idx="339">
                  <c:v>44959</c:v>
                </c:pt>
                <c:pt idx="340">
                  <c:v>44960</c:v>
                </c:pt>
                <c:pt idx="341">
                  <c:v>44961</c:v>
                </c:pt>
                <c:pt idx="342">
                  <c:v>44962</c:v>
                </c:pt>
                <c:pt idx="343">
                  <c:v>44963</c:v>
                </c:pt>
                <c:pt idx="344">
                  <c:v>44964</c:v>
                </c:pt>
                <c:pt idx="345">
                  <c:v>44965</c:v>
                </c:pt>
                <c:pt idx="346">
                  <c:v>44966</c:v>
                </c:pt>
                <c:pt idx="347">
                  <c:v>44967</c:v>
                </c:pt>
                <c:pt idx="348">
                  <c:v>44968</c:v>
                </c:pt>
                <c:pt idx="349">
                  <c:v>44969</c:v>
                </c:pt>
                <c:pt idx="350">
                  <c:v>44970</c:v>
                </c:pt>
                <c:pt idx="351">
                  <c:v>44971</c:v>
                </c:pt>
                <c:pt idx="352">
                  <c:v>44972</c:v>
                </c:pt>
                <c:pt idx="353">
                  <c:v>44973</c:v>
                </c:pt>
                <c:pt idx="354">
                  <c:v>44974</c:v>
                </c:pt>
                <c:pt idx="355">
                  <c:v>44975</c:v>
                </c:pt>
                <c:pt idx="356">
                  <c:v>44976</c:v>
                </c:pt>
                <c:pt idx="357">
                  <c:v>44977</c:v>
                </c:pt>
                <c:pt idx="358">
                  <c:v>44978</c:v>
                </c:pt>
                <c:pt idx="359">
                  <c:v>44979</c:v>
                </c:pt>
                <c:pt idx="360">
                  <c:v>44980</c:v>
                </c:pt>
                <c:pt idx="361">
                  <c:v>44981</c:v>
                </c:pt>
                <c:pt idx="362">
                  <c:v>44982</c:v>
                </c:pt>
                <c:pt idx="363">
                  <c:v>44983</c:v>
                </c:pt>
                <c:pt idx="364">
                  <c:v>44984</c:v>
                </c:pt>
                <c:pt idx="365">
                  <c:v>44985</c:v>
                </c:pt>
                <c:pt idx="366">
                  <c:v>44986</c:v>
                </c:pt>
                <c:pt idx="367">
                  <c:v>44987</c:v>
                </c:pt>
                <c:pt idx="368">
                  <c:v>44988</c:v>
                </c:pt>
                <c:pt idx="369">
                  <c:v>44989</c:v>
                </c:pt>
                <c:pt idx="370">
                  <c:v>44990</c:v>
                </c:pt>
                <c:pt idx="371">
                  <c:v>44991</c:v>
                </c:pt>
                <c:pt idx="372">
                  <c:v>44992</c:v>
                </c:pt>
                <c:pt idx="373">
                  <c:v>44993</c:v>
                </c:pt>
                <c:pt idx="374">
                  <c:v>44994</c:v>
                </c:pt>
                <c:pt idx="375">
                  <c:v>44995</c:v>
                </c:pt>
                <c:pt idx="376">
                  <c:v>44996</c:v>
                </c:pt>
                <c:pt idx="377">
                  <c:v>44997</c:v>
                </c:pt>
                <c:pt idx="378">
                  <c:v>44998</c:v>
                </c:pt>
                <c:pt idx="379">
                  <c:v>44999</c:v>
                </c:pt>
                <c:pt idx="380">
                  <c:v>45000</c:v>
                </c:pt>
                <c:pt idx="381">
                  <c:v>45001</c:v>
                </c:pt>
                <c:pt idx="382">
                  <c:v>45002</c:v>
                </c:pt>
                <c:pt idx="383">
                  <c:v>45003</c:v>
                </c:pt>
                <c:pt idx="384">
                  <c:v>45004</c:v>
                </c:pt>
                <c:pt idx="385">
                  <c:v>45005</c:v>
                </c:pt>
                <c:pt idx="386">
                  <c:v>45006</c:v>
                </c:pt>
                <c:pt idx="387">
                  <c:v>45007</c:v>
                </c:pt>
                <c:pt idx="388">
                  <c:v>45008</c:v>
                </c:pt>
                <c:pt idx="389">
                  <c:v>45009</c:v>
                </c:pt>
                <c:pt idx="390">
                  <c:v>45010</c:v>
                </c:pt>
                <c:pt idx="391">
                  <c:v>45011</c:v>
                </c:pt>
                <c:pt idx="392">
                  <c:v>45012</c:v>
                </c:pt>
                <c:pt idx="393">
                  <c:v>45013</c:v>
                </c:pt>
                <c:pt idx="394">
                  <c:v>45014</c:v>
                </c:pt>
                <c:pt idx="395">
                  <c:v>45015</c:v>
                </c:pt>
                <c:pt idx="396">
                  <c:v>45016</c:v>
                </c:pt>
                <c:pt idx="397">
                  <c:v>45017</c:v>
                </c:pt>
                <c:pt idx="398">
                  <c:v>45018</c:v>
                </c:pt>
                <c:pt idx="399">
                  <c:v>45019</c:v>
                </c:pt>
                <c:pt idx="400">
                  <c:v>45020</c:v>
                </c:pt>
                <c:pt idx="401">
                  <c:v>45021</c:v>
                </c:pt>
                <c:pt idx="402">
                  <c:v>45022</c:v>
                </c:pt>
                <c:pt idx="403">
                  <c:v>45023</c:v>
                </c:pt>
                <c:pt idx="404">
                  <c:v>45024</c:v>
                </c:pt>
                <c:pt idx="405">
                  <c:v>45025</c:v>
                </c:pt>
                <c:pt idx="406">
                  <c:v>45026</c:v>
                </c:pt>
                <c:pt idx="407">
                  <c:v>45027</c:v>
                </c:pt>
                <c:pt idx="408">
                  <c:v>45028</c:v>
                </c:pt>
                <c:pt idx="409">
                  <c:v>45029</c:v>
                </c:pt>
                <c:pt idx="410">
                  <c:v>45030</c:v>
                </c:pt>
                <c:pt idx="411">
                  <c:v>45031</c:v>
                </c:pt>
                <c:pt idx="412">
                  <c:v>45032</c:v>
                </c:pt>
                <c:pt idx="413">
                  <c:v>45033</c:v>
                </c:pt>
                <c:pt idx="414">
                  <c:v>45034</c:v>
                </c:pt>
                <c:pt idx="415">
                  <c:v>45035</c:v>
                </c:pt>
                <c:pt idx="416">
                  <c:v>45036</c:v>
                </c:pt>
                <c:pt idx="417">
                  <c:v>45037</c:v>
                </c:pt>
                <c:pt idx="418">
                  <c:v>45038</c:v>
                </c:pt>
                <c:pt idx="419">
                  <c:v>45039</c:v>
                </c:pt>
                <c:pt idx="420">
                  <c:v>45040</c:v>
                </c:pt>
                <c:pt idx="421">
                  <c:v>45041</c:v>
                </c:pt>
                <c:pt idx="422">
                  <c:v>45042</c:v>
                </c:pt>
                <c:pt idx="423">
                  <c:v>45043</c:v>
                </c:pt>
                <c:pt idx="424">
                  <c:v>45044</c:v>
                </c:pt>
                <c:pt idx="425">
                  <c:v>45045</c:v>
                </c:pt>
                <c:pt idx="426">
                  <c:v>45046</c:v>
                </c:pt>
                <c:pt idx="427">
                  <c:v>45047</c:v>
                </c:pt>
                <c:pt idx="428">
                  <c:v>45048</c:v>
                </c:pt>
                <c:pt idx="429">
                  <c:v>45049</c:v>
                </c:pt>
                <c:pt idx="430">
                  <c:v>45050</c:v>
                </c:pt>
                <c:pt idx="431">
                  <c:v>45051</c:v>
                </c:pt>
                <c:pt idx="432">
                  <c:v>45052</c:v>
                </c:pt>
                <c:pt idx="433">
                  <c:v>45053</c:v>
                </c:pt>
                <c:pt idx="434">
                  <c:v>45054</c:v>
                </c:pt>
                <c:pt idx="435">
                  <c:v>45055</c:v>
                </c:pt>
                <c:pt idx="436">
                  <c:v>45056</c:v>
                </c:pt>
                <c:pt idx="437">
                  <c:v>45057</c:v>
                </c:pt>
                <c:pt idx="438">
                  <c:v>45058</c:v>
                </c:pt>
                <c:pt idx="439">
                  <c:v>45059</c:v>
                </c:pt>
                <c:pt idx="440">
                  <c:v>45060</c:v>
                </c:pt>
                <c:pt idx="441">
                  <c:v>45061</c:v>
                </c:pt>
                <c:pt idx="442">
                  <c:v>45062</c:v>
                </c:pt>
                <c:pt idx="443">
                  <c:v>45063</c:v>
                </c:pt>
                <c:pt idx="444">
                  <c:v>45064</c:v>
                </c:pt>
                <c:pt idx="445">
                  <c:v>45065</c:v>
                </c:pt>
                <c:pt idx="446">
                  <c:v>45066</c:v>
                </c:pt>
                <c:pt idx="447">
                  <c:v>45067</c:v>
                </c:pt>
                <c:pt idx="448">
                  <c:v>45068</c:v>
                </c:pt>
                <c:pt idx="449">
                  <c:v>45069</c:v>
                </c:pt>
                <c:pt idx="450">
                  <c:v>45070</c:v>
                </c:pt>
                <c:pt idx="451">
                  <c:v>45071</c:v>
                </c:pt>
                <c:pt idx="452">
                  <c:v>45072</c:v>
                </c:pt>
                <c:pt idx="453">
                  <c:v>45073</c:v>
                </c:pt>
                <c:pt idx="454">
                  <c:v>45074</c:v>
                </c:pt>
                <c:pt idx="455">
                  <c:v>45075</c:v>
                </c:pt>
                <c:pt idx="456">
                  <c:v>45076</c:v>
                </c:pt>
                <c:pt idx="457">
                  <c:v>45077</c:v>
                </c:pt>
                <c:pt idx="458">
                  <c:v>45078</c:v>
                </c:pt>
                <c:pt idx="459">
                  <c:v>45079</c:v>
                </c:pt>
                <c:pt idx="460">
                  <c:v>45080</c:v>
                </c:pt>
                <c:pt idx="461">
                  <c:v>45081</c:v>
                </c:pt>
                <c:pt idx="462">
                  <c:v>45082</c:v>
                </c:pt>
                <c:pt idx="463">
                  <c:v>45083</c:v>
                </c:pt>
                <c:pt idx="464">
                  <c:v>45084</c:v>
                </c:pt>
                <c:pt idx="465">
                  <c:v>45085</c:v>
                </c:pt>
                <c:pt idx="466">
                  <c:v>45086</c:v>
                </c:pt>
                <c:pt idx="467">
                  <c:v>45087</c:v>
                </c:pt>
                <c:pt idx="468">
                  <c:v>45088</c:v>
                </c:pt>
                <c:pt idx="469">
                  <c:v>45089</c:v>
                </c:pt>
                <c:pt idx="470">
                  <c:v>45090</c:v>
                </c:pt>
                <c:pt idx="471">
                  <c:v>45091</c:v>
                </c:pt>
                <c:pt idx="472">
                  <c:v>45092</c:v>
                </c:pt>
                <c:pt idx="473">
                  <c:v>45093</c:v>
                </c:pt>
                <c:pt idx="474">
                  <c:v>45094</c:v>
                </c:pt>
                <c:pt idx="475">
                  <c:v>45095</c:v>
                </c:pt>
                <c:pt idx="476">
                  <c:v>45096</c:v>
                </c:pt>
                <c:pt idx="477">
                  <c:v>45097</c:v>
                </c:pt>
                <c:pt idx="478">
                  <c:v>45098</c:v>
                </c:pt>
                <c:pt idx="479">
                  <c:v>45099</c:v>
                </c:pt>
                <c:pt idx="480">
                  <c:v>45100</c:v>
                </c:pt>
                <c:pt idx="481">
                  <c:v>45101</c:v>
                </c:pt>
                <c:pt idx="482">
                  <c:v>45102</c:v>
                </c:pt>
                <c:pt idx="483">
                  <c:v>45103</c:v>
                </c:pt>
                <c:pt idx="484">
                  <c:v>45104</c:v>
                </c:pt>
                <c:pt idx="485">
                  <c:v>45105</c:v>
                </c:pt>
                <c:pt idx="486">
                  <c:v>45106</c:v>
                </c:pt>
                <c:pt idx="487">
                  <c:v>45107</c:v>
                </c:pt>
                <c:pt idx="488">
                  <c:v>45108</c:v>
                </c:pt>
                <c:pt idx="489">
                  <c:v>45109</c:v>
                </c:pt>
                <c:pt idx="490">
                  <c:v>45110</c:v>
                </c:pt>
                <c:pt idx="491">
                  <c:v>45111</c:v>
                </c:pt>
                <c:pt idx="492">
                  <c:v>45112</c:v>
                </c:pt>
                <c:pt idx="493">
                  <c:v>45113</c:v>
                </c:pt>
                <c:pt idx="494">
                  <c:v>45114</c:v>
                </c:pt>
                <c:pt idx="495">
                  <c:v>45115</c:v>
                </c:pt>
                <c:pt idx="496">
                  <c:v>45116</c:v>
                </c:pt>
                <c:pt idx="497">
                  <c:v>45117</c:v>
                </c:pt>
                <c:pt idx="498">
                  <c:v>45118</c:v>
                </c:pt>
                <c:pt idx="499">
                  <c:v>45119</c:v>
                </c:pt>
                <c:pt idx="500">
                  <c:v>45120</c:v>
                </c:pt>
                <c:pt idx="501">
                  <c:v>45121</c:v>
                </c:pt>
                <c:pt idx="502">
                  <c:v>45122</c:v>
                </c:pt>
                <c:pt idx="503">
                  <c:v>45123</c:v>
                </c:pt>
                <c:pt idx="504">
                  <c:v>45124</c:v>
                </c:pt>
                <c:pt idx="505">
                  <c:v>45125</c:v>
                </c:pt>
                <c:pt idx="506">
                  <c:v>45126</c:v>
                </c:pt>
                <c:pt idx="507">
                  <c:v>45127</c:v>
                </c:pt>
                <c:pt idx="508">
                  <c:v>45128</c:v>
                </c:pt>
                <c:pt idx="509">
                  <c:v>45129</c:v>
                </c:pt>
                <c:pt idx="510">
                  <c:v>45130</c:v>
                </c:pt>
                <c:pt idx="511">
                  <c:v>45131</c:v>
                </c:pt>
                <c:pt idx="512">
                  <c:v>45132</c:v>
                </c:pt>
                <c:pt idx="513">
                  <c:v>45133</c:v>
                </c:pt>
                <c:pt idx="514">
                  <c:v>45134</c:v>
                </c:pt>
                <c:pt idx="515">
                  <c:v>45135</c:v>
                </c:pt>
                <c:pt idx="516">
                  <c:v>45136</c:v>
                </c:pt>
                <c:pt idx="517">
                  <c:v>45137</c:v>
                </c:pt>
                <c:pt idx="518">
                  <c:v>45138</c:v>
                </c:pt>
                <c:pt idx="519">
                  <c:v>45139</c:v>
                </c:pt>
                <c:pt idx="520">
                  <c:v>45140</c:v>
                </c:pt>
                <c:pt idx="521">
                  <c:v>45141</c:v>
                </c:pt>
                <c:pt idx="522">
                  <c:v>45142</c:v>
                </c:pt>
                <c:pt idx="523">
                  <c:v>45143</c:v>
                </c:pt>
                <c:pt idx="524">
                  <c:v>45144</c:v>
                </c:pt>
                <c:pt idx="525">
                  <c:v>45145</c:v>
                </c:pt>
                <c:pt idx="526">
                  <c:v>45146</c:v>
                </c:pt>
                <c:pt idx="527">
                  <c:v>45147</c:v>
                </c:pt>
                <c:pt idx="528">
                  <c:v>45148</c:v>
                </c:pt>
                <c:pt idx="529">
                  <c:v>45149</c:v>
                </c:pt>
                <c:pt idx="530">
                  <c:v>45150</c:v>
                </c:pt>
                <c:pt idx="531">
                  <c:v>45151</c:v>
                </c:pt>
                <c:pt idx="532">
                  <c:v>45152</c:v>
                </c:pt>
                <c:pt idx="533">
                  <c:v>45153</c:v>
                </c:pt>
                <c:pt idx="534">
                  <c:v>45154</c:v>
                </c:pt>
                <c:pt idx="535">
                  <c:v>45155</c:v>
                </c:pt>
                <c:pt idx="536">
                  <c:v>45156</c:v>
                </c:pt>
                <c:pt idx="537">
                  <c:v>45157</c:v>
                </c:pt>
                <c:pt idx="538">
                  <c:v>45158</c:v>
                </c:pt>
                <c:pt idx="539">
                  <c:v>45159</c:v>
                </c:pt>
                <c:pt idx="540">
                  <c:v>45160</c:v>
                </c:pt>
                <c:pt idx="541">
                  <c:v>45161</c:v>
                </c:pt>
                <c:pt idx="542">
                  <c:v>45162</c:v>
                </c:pt>
                <c:pt idx="543">
                  <c:v>45163</c:v>
                </c:pt>
                <c:pt idx="544">
                  <c:v>45164</c:v>
                </c:pt>
                <c:pt idx="545">
                  <c:v>45165</c:v>
                </c:pt>
                <c:pt idx="546">
                  <c:v>45166</c:v>
                </c:pt>
                <c:pt idx="547">
                  <c:v>45167</c:v>
                </c:pt>
                <c:pt idx="548">
                  <c:v>45168</c:v>
                </c:pt>
                <c:pt idx="549">
                  <c:v>45169</c:v>
                </c:pt>
                <c:pt idx="550">
                  <c:v>45170</c:v>
                </c:pt>
                <c:pt idx="551">
                  <c:v>45171</c:v>
                </c:pt>
                <c:pt idx="552">
                  <c:v>45172</c:v>
                </c:pt>
                <c:pt idx="553">
                  <c:v>45173</c:v>
                </c:pt>
                <c:pt idx="554">
                  <c:v>45174</c:v>
                </c:pt>
                <c:pt idx="555">
                  <c:v>45175</c:v>
                </c:pt>
                <c:pt idx="556">
                  <c:v>45176</c:v>
                </c:pt>
                <c:pt idx="557">
                  <c:v>45177</c:v>
                </c:pt>
                <c:pt idx="558">
                  <c:v>45178</c:v>
                </c:pt>
                <c:pt idx="559">
                  <c:v>45179</c:v>
                </c:pt>
                <c:pt idx="560">
                  <c:v>45180</c:v>
                </c:pt>
                <c:pt idx="561">
                  <c:v>45181</c:v>
                </c:pt>
                <c:pt idx="562">
                  <c:v>45182</c:v>
                </c:pt>
                <c:pt idx="563">
                  <c:v>45183</c:v>
                </c:pt>
                <c:pt idx="564">
                  <c:v>45184</c:v>
                </c:pt>
                <c:pt idx="565">
                  <c:v>45185</c:v>
                </c:pt>
                <c:pt idx="566">
                  <c:v>45186</c:v>
                </c:pt>
                <c:pt idx="567">
                  <c:v>45187</c:v>
                </c:pt>
                <c:pt idx="568">
                  <c:v>45188</c:v>
                </c:pt>
                <c:pt idx="569">
                  <c:v>45189</c:v>
                </c:pt>
                <c:pt idx="570">
                  <c:v>45190</c:v>
                </c:pt>
                <c:pt idx="571">
                  <c:v>45191</c:v>
                </c:pt>
                <c:pt idx="572">
                  <c:v>45192</c:v>
                </c:pt>
                <c:pt idx="573">
                  <c:v>45193</c:v>
                </c:pt>
                <c:pt idx="574">
                  <c:v>45194</c:v>
                </c:pt>
                <c:pt idx="575">
                  <c:v>45195</c:v>
                </c:pt>
                <c:pt idx="576">
                  <c:v>45196</c:v>
                </c:pt>
                <c:pt idx="577">
                  <c:v>45197</c:v>
                </c:pt>
                <c:pt idx="578">
                  <c:v>45198</c:v>
                </c:pt>
                <c:pt idx="579">
                  <c:v>45199</c:v>
                </c:pt>
                <c:pt idx="580">
                  <c:v>45200</c:v>
                </c:pt>
                <c:pt idx="581">
                  <c:v>45201</c:v>
                </c:pt>
                <c:pt idx="582">
                  <c:v>45202</c:v>
                </c:pt>
                <c:pt idx="583">
                  <c:v>45203</c:v>
                </c:pt>
                <c:pt idx="584">
                  <c:v>45204</c:v>
                </c:pt>
                <c:pt idx="585">
                  <c:v>45205</c:v>
                </c:pt>
                <c:pt idx="586">
                  <c:v>45206</c:v>
                </c:pt>
                <c:pt idx="587">
                  <c:v>45207</c:v>
                </c:pt>
                <c:pt idx="588">
                  <c:v>45208</c:v>
                </c:pt>
                <c:pt idx="589">
                  <c:v>45209</c:v>
                </c:pt>
                <c:pt idx="590">
                  <c:v>45210</c:v>
                </c:pt>
                <c:pt idx="591">
                  <c:v>45211</c:v>
                </c:pt>
                <c:pt idx="592">
                  <c:v>45212</c:v>
                </c:pt>
                <c:pt idx="593">
                  <c:v>45213</c:v>
                </c:pt>
                <c:pt idx="594">
                  <c:v>45214</c:v>
                </c:pt>
                <c:pt idx="595">
                  <c:v>45215</c:v>
                </c:pt>
                <c:pt idx="596">
                  <c:v>45216</c:v>
                </c:pt>
                <c:pt idx="597">
                  <c:v>45217</c:v>
                </c:pt>
                <c:pt idx="598">
                  <c:v>45218</c:v>
                </c:pt>
                <c:pt idx="599">
                  <c:v>45219</c:v>
                </c:pt>
                <c:pt idx="600">
                  <c:v>45220</c:v>
                </c:pt>
                <c:pt idx="601">
                  <c:v>45221</c:v>
                </c:pt>
                <c:pt idx="602">
                  <c:v>45222</c:v>
                </c:pt>
                <c:pt idx="603">
                  <c:v>45223</c:v>
                </c:pt>
                <c:pt idx="604">
                  <c:v>45224</c:v>
                </c:pt>
                <c:pt idx="605">
                  <c:v>45225</c:v>
                </c:pt>
                <c:pt idx="606">
                  <c:v>45226</c:v>
                </c:pt>
                <c:pt idx="607">
                  <c:v>45227</c:v>
                </c:pt>
                <c:pt idx="608">
                  <c:v>45228</c:v>
                </c:pt>
                <c:pt idx="609">
                  <c:v>45229</c:v>
                </c:pt>
                <c:pt idx="610">
                  <c:v>45230</c:v>
                </c:pt>
                <c:pt idx="611">
                  <c:v>45231</c:v>
                </c:pt>
                <c:pt idx="612">
                  <c:v>45232</c:v>
                </c:pt>
                <c:pt idx="613">
                  <c:v>45233</c:v>
                </c:pt>
                <c:pt idx="614">
                  <c:v>45234</c:v>
                </c:pt>
                <c:pt idx="615">
                  <c:v>45235</c:v>
                </c:pt>
                <c:pt idx="616">
                  <c:v>45236</c:v>
                </c:pt>
                <c:pt idx="617">
                  <c:v>45237</c:v>
                </c:pt>
                <c:pt idx="618">
                  <c:v>45238</c:v>
                </c:pt>
                <c:pt idx="619">
                  <c:v>45239</c:v>
                </c:pt>
                <c:pt idx="620">
                  <c:v>45240</c:v>
                </c:pt>
                <c:pt idx="621">
                  <c:v>45241</c:v>
                </c:pt>
                <c:pt idx="622">
                  <c:v>45242</c:v>
                </c:pt>
                <c:pt idx="623">
                  <c:v>45243</c:v>
                </c:pt>
                <c:pt idx="624">
                  <c:v>45244</c:v>
                </c:pt>
                <c:pt idx="625">
                  <c:v>45245</c:v>
                </c:pt>
                <c:pt idx="626">
                  <c:v>45246</c:v>
                </c:pt>
                <c:pt idx="627">
                  <c:v>45247</c:v>
                </c:pt>
                <c:pt idx="628">
                  <c:v>45248</c:v>
                </c:pt>
                <c:pt idx="629">
                  <c:v>45249</c:v>
                </c:pt>
                <c:pt idx="630">
                  <c:v>45250</c:v>
                </c:pt>
                <c:pt idx="631">
                  <c:v>45251</c:v>
                </c:pt>
                <c:pt idx="632">
                  <c:v>45252</c:v>
                </c:pt>
                <c:pt idx="633">
                  <c:v>45253</c:v>
                </c:pt>
                <c:pt idx="634">
                  <c:v>45254</c:v>
                </c:pt>
                <c:pt idx="635">
                  <c:v>45255</c:v>
                </c:pt>
                <c:pt idx="636">
                  <c:v>45256</c:v>
                </c:pt>
                <c:pt idx="637">
                  <c:v>45257</c:v>
                </c:pt>
                <c:pt idx="638">
                  <c:v>45258</c:v>
                </c:pt>
                <c:pt idx="639">
                  <c:v>45259</c:v>
                </c:pt>
                <c:pt idx="640">
                  <c:v>45260</c:v>
                </c:pt>
                <c:pt idx="641">
                  <c:v>45261</c:v>
                </c:pt>
                <c:pt idx="642">
                  <c:v>45262</c:v>
                </c:pt>
                <c:pt idx="643">
                  <c:v>45263</c:v>
                </c:pt>
                <c:pt idx="644">
                  <c:v>45264</c:v>
                </c:pt>
                <c:pt idx="645">
                  <c:v>45265</c:v>
                </c:pt>
                <c:pt idx="646">
                  <c:v>45266</c:v>
                </c:pt>
                <c:pt idx="647">
                  <c:v>45267</c:v>
                </c:pt>
                <c:pt idx="648">
                  <c:v>45268</c:v>
                </c:pt>
                <c:pt idx="649">
                  <c:v>45269</c:v>
                </c:pt>
                <c:pt idx="650">
                  <c:v>45270</c:v>
                </c:pt>
                <c:pt idx="651">
                  <c:v>45271</c:v>
                </c:pt>
                <c:pt idx="652">
                  <c:v>45272</c:v>
                </c:pt>
                <c:pt idx="653">
                  <c:v>45273</c:v>
                </c:pt>
                <c:pt idx="654">
                  <c:v>45274</c:v>
                </c:pt>
                <c:pt idx="655">
                  <c:v>45275</c:v>
                </c:pt>
                <c:pt idx="656">
                  <c:v>45276</c:v>
                </c:pt>
                <c:pt idx="657">
                  <c:v>45277</c:v>
                </c:pt>
                <c:pt idx="658">
                  <c:v>45278</c:v>
                </c:pt>
                <c:pt idx="659">
                  <c:v>45279</c:v>
                </c:pt>
                <c:pt idx="660">
                  <c:v>45280</c:v>
                </c:pt>
                <c:pt idx="661">
                  <c:v>45281</c:v>
                </c:pt>
                <c:pt idx="662">
                  <c:v>45282</c:v>
                </c:pt>
                <c:pt idx="663">
                  <c:v>45283</c:v>
                </c:pt>
                <c:pt idx="664">
                  <c:v>45284</c:v>
                </c:pt>
                <c:pt idx="665">
                  <c:v>45285</c:v>
                </c:pt>
                <c:pt idx="666">
                  <c:v>45286</c:v>
                </c:pt>
                <c:pt idx="667">
                  <c:v>45287</c:v>
                </c:pt>
                <c:pt idx="668">
                  <c:v>45288</c:v>
                </c:pt>
                <c:pt idx="669">
                  <c:v>45289</c:v>
                </c:pt>
                <c:pt idx="670">
                  <c:v>45290</c:v>
                </c:pt>
                <c:pt idx="671">
                  <c:v>45291</c:v>
                </c:pt>
                <c:pt idx="672">
                  <c:v>45292</c:v>
                </c:pt>
                <c:pt idx="673">
                  <c:v>45293</c:v>
                </c:pt>
                <c:pt idx="674">
                  <c:v>45294</c:v>
                </c:pt>
                <c:pt idx="675">
                  <c:v>45295</c:v>
                </c:pt>
                <c:pt idx="676">
                  <c:v>45296</c:v>
                </c:pt>
                <c:pt idx="677">
                  <c:v>45297</c:v>
                </c:pt>
                <c:pt idx="678">
                  <c:v>45298</c:v>
                </c:pt>
                <c:pt idx="679">
                  <c:v>45299</c:v>
                </c:pt>
                <c:pt idx="680">
                  <c:v>45300</c:v>
                </c:pt>
                <c:pt idx="681">
                  <c:v>45301</c:v>
                </c:pt>
                <c:pt idx="682">
                  <c:v>45302</c:v>
                </c:pt>
                <c:pt idx="683">
                  <c:v>45303</c:v>
                </c:pt>
                <c:pt idx="684">
                  <c:v>45304</c:v>
                </c:pt>
                <c:pt idx="685">
                  <c:v>45305</c:v>
                </c:pt>
                <c:pt idx="686">
                  <c:v>45306</c:v>
                </c:pt>
                <c:pt idx="687">
                  <c:v>45307</c:v>
                </c:pt>
                <c:pt idx="688">
                  <c:v>45308</c:v>
                </c:pt>
                <c:pt idx="689">
                  <c:v>45309</c:v>
                </c:pt>
                <c:pt idx="690">
                  <c:v>45310</c:v>
                </c:pt>
                <c:pt idx="691">
                  <c:v>45311</c:v>
                </c:pt>
                <c:pt idx="692">
                  <c:v>45312</c:v>
                </c:pt>
                <c:pt idx="693">
                  <c:v>45313</c:v>
                </c:pt>
                <c:pt idx="694">
                  <c:v>45314</c:v>
                </c:pt>
                <c:pt idx="695">
                  <c:v>45315</c:v>
                </c:pt>
                <c:pt idx="696">
                  <c:v>45316</c:v>
                </c:pt>
                <c:pt idx="697">
                  <c:v>45317</c:v>
                </c:pt>
                <c:pt idx="698">
                  <c:v>45318</c:v>
                </c:pt>
                <c:pt idx="699">
                  <c:v>45319</c:v>
                </c:pt>
                <c:pt idx="700">
                  <c:v>45320</c:v>
                </c:pt>
                <c:pt idx="701">
                  <c:v>45321</c:v>
                </c:pt>
                <c:pt idx="702">
                  <c:v>45322</c:v>
                </c:pt>
                <c:pt idx="703">
                  <c:v>45323</c:v>
                </c:pt>
                <c:pt idx="704">
                  <c:v>45324</c:v>
                </c:pt>
                <c:pt idx="705">
                  <c:v>45325</c:v>
                </c:pt>
                <c:pt idx="706">
                  <c:v>45326</c:v>
                </c:pt>
                <c:pt idx="707">
                  <c:v>45327</c:v>
                </c:pt>
                <c:pt idx="708">
                  <c:v>45328</c:v>
                </c:pt>
                <c:pt idx="709">
                  <c:v>45329</c:v>
                </c:pt>
                <c:pt idx="710">
                  <c:v>45330</c:v>
                </c:pt>
                <c:pt idx="711">
                  <c:v>45331</c:v>
                </c:pt>
                <c:pt idx="712">
                  <c:v>45332</c:v>
                </c:pt>
                <c:pt idx="713">
                  <c:v>45333</c:v>
                </c:pt>
                <c:pt idx="714">
                  <c:v>45334</c:v>
                </c:pt>
                <c:pt idx="715">
                  <c:v>45335</c:v>
                </c:pt>
                <c:pt idx="716">
                  <c:v>45336</c:v>
                </c:pt>
                <c:pt idx="717">
                  <c:v>45337</c:v>
                </c:pt>
                <c:pt idx="718">
                  <c:v>45338</c:v>
                </c:pt>
                <c:pt idx="719">
                  <c:v>45339</c:v>
                </c:pt>
                <c:pt idx="720">
                  <c:v>45340</c:v>
                </c:pt>
                <c:pt idx="721">
                  <c:v>45341</c:v>
                </c:pt>
                <c:pt idx="722">
                  <c:v>45342</c:v>
                </c:pt>
                <c:pt idx="723">
                  <c:v>45343</c:v>
                </c:pt>
                <c:pt idx="724">
                  <c:v>45344</c:v>
                </c:pt>
                <c:pt idx="725">
                  <c:v>45345</c:v>
                </c:pt>
                <c:pt idx="726">
                  <c:v>45346</c:v>
                </c:pt>
                <c:pt idx="727">
                  <c:v>45347</c:v>
                </c:pt>
                <c:pt idx="728">
                  <c:v>45348</c:v>
                </c:pt>
                <c:pt idx="729">
                  <c:v>45349</c:v>
                </c:pt>
                <c:pt idx="730">
                  <c:v>45350</c:v>
                </c:pt>
                <c:pt idx="731">
                  <c:v>45351</c:v>
                </c:pt>
                <c:pt idx="732">
                  <c:v>45352</c:v>
                </c:pt>
                <c:pt idx="733">
                  <c:v>45353</c:v>
                </c:pt>
                <c:pt idx="734">
                  <c:v>45354</c:v>
                </c:pt>
                <c:pt idx="735">
                  <c:v>45355</c:v>
                </c:pt>
                <c:pt idx="736">
                  <c:v>45356</c:v>
                </c:pt>
                <c:pt idx="737">
                  <c:v>45357</c:v>
                </c:pt>
                <c:pt idx="738">
                  <c:v>45358</c:v>
                </c:pt>
                <c:pt idx="739">
                  <c:v>45359</c:v>
                </c:pt>
                <c:pt idx="740">
                  <c:v>45360</c:v>
                </c:pt>
                <c:pt idx="741">
                  <c:v>45361</c:v>
                </c:pt>
                <c:pt idx="742">
                  <c:v>45362</c:v>
                </c:pt>
              </c:numCache>
            </c:numRef>
          </c:cat>
          <c:val>
            <c:numRef>
              <c:f>Sheet1!$P$5:$P$861</c:f>
              <c:numCache>
                <c:formatCode>0.0</c:formatCode>
                <c:ptCount val="857"/>
                <c:pt idx="0">
                  <c:v>1.8</c:v>
                </c:pt>
                <c:pt idx="1">
                  <c:v>1.8</c:v>
                </c:pt>
                <c:pt idx="2">
                  <c:v>1.8</c:v>
                </c:pt>
                <c:pt idx="3">
                  <c:v>1.8</c:v>
                </c:pt>
                <c:pt idx="4">
                  <c:v>1.75</c:v>
                </c:pt>
                <c:pt idx="5">
                  <c:v>1.75</c:v>
                </c:pt>
                <c:pt idx="6">
                  <c:v>1.75</c:v>
                </c:pt>
                <c:pt idx="7">
                  <c:v>1.75</c:v>
                </c:pt>
                <c:pt idx="8">
                  <c:v>1.75</c:v>
                </c:pt>
                <c:pt idx="9">
                  <c:v>1.75</c:v>
                </c:pt>
                <c:pt idx="10">
                  <c:v>1.75</c:v>
                </c:pt>
                <c:pt idx="11">
                  <c:v>1.75</c:v>
                </c:pt>
                <c:pt idx="12">
                  <c:v>1.75</c:v>
                </c:pt>
                <c:pt idx="13">
                  <c:v>1.75</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1.85</c:v>
                </c:pt>
                <c:pt idx="31">
                  <c:v>1.85</c:v>
                </c:pt>
                <c:pt idx="32">
                  <c:v>1.9</c:v>
                </c:pt>
                <c:pt idx="33">
                  <c:v>1.9</c:v>
                </c:pt>
                <c:pt idx="34">
                  <c:v>1.9</c:v>
                </c:pt>
                <c:pt idx="35">
                  <c:v>1.9</c:v>
                </c:pt>
                <c:pt idx="36">
                  <c:v>1.9</c:v>
                </c:pt>
                <c:pt idx="37">
                  <c:v>1.9</c:v>
                </c:pt>
                <c:pt idx="38">
                  <c:v>1.9</c:v>
                </c:pt>
                <c:pt idx="39">
                  <c:v>1.85</c:v>
                </c:pt>
                <c:pt idx="40">
                  <c:v>1.85</c:v>
                </c:pt>
                <c:pt idx="41">
                  <c:v>1.85</c:v>
                </c:pt>
                <c:pt idx="42">
                  <c:v>1.9</c:v>
                </c:pt>
                <c:pt idx="43">
                  <c:v>1.8</c:v>
                </c:pt>
                <c:pt idx="44">
                  <c:v>1.8</c:v>
                </c:pt>
                <c:pt idx="45">
                  <c:v>1.8</c:v>
                </c:pt>
                <c:pt idx="46">
                  <c:v>1.8</c:v>
                </c:pt>
                <c:pt idx="47">
                  <c:v>1.8</c:v>
                </c:pt>
                <c:pt idx="48">
                  <c:v>1.8</c:v>
                </c:pt>
                <c:pt idx="49">
                  <c:v>1.8</c:v>
                </c:pt>
                <c:pt idx="50">
                  <c:v>1.8</c:v>
                </c:pt>
                <c:pt idx="51">
                  <c:v>1.8</c:v>
                </c:pt>
                <c:pt idx="52">
                  <c:v>1.8</c:v>
                </c:pt>
                <c:pt idx="53">
                  <c:v>1.8</c:v>
                </c:pt>
                <c:pt idx="54">
                  <c:v>1.8</c:v>
                </c:pt>
                <c:pt idx="55">
                  <c:v>1.8</c:v>
                </c:pt>
                <c:pt idx="56">
                  <c:v>1.8</c:v>
                </c:pt>
                <c:pt idx="57">
                  <c:v>1.8</c:v>
                </c:pt>
                <c:pt idx="58">
                  <c:v>1.8</c:v>
                </c:pt>
                <c:pt idx="59">
                  <c:v>1.8</c:v>
                </c:pt>
                <c:pt idx="60">
                  <c:v>1.85</c:v>
                </c:pt>
                <c:pt idx="61">
                  <c:v>1.85</c:v>
                </c:pt>
                <c:pt idx="62">
                  <c:v>1.85</c:v>
                </c:pt>
                <c:pt idx="63">
                  <c:v>1.85</c:v>
                </c:pt>
                <c:pt idx="64">
                  <c:v>1.85</c:v>
                </c:pt>
                <c:pt idx="65">
                  <c:v>1.85</c:v>
                </c:pt>
                <c:pt idx="66">
                  <c:v>1.85</c:v>
                </c:pt>
                <c:pt idx="67">
                  <c:v>1.8</c:v>
                </c:pt>
                <c:pt idx="68">
                  <c:v>1.8</c:v>
                </c:pt>
                <c:pt idx="69">
                  <c:v>1.8</c:v>
                </c:pt>
                <c:pt idx="70">
                  <c:v>1.8</c:v>
                </c:pt>
                <c:pt idx="71">
                  <c:v>1.8</c:v>
                </c:pt>
                <c:pt idx="72">
                  <c:v>1.8</c:v>
                </c:pt>
                <c:pt idx="73">
                  <c:v>1.8</c:v>
                </c:pt>
                <c:pt idx="74">
                  <c:v>1.8</c:v>
                </c:pt>
                <c:pt idx="75">
                  <c:v>1.8</c:v>
                </c:pt>
                <c:pt idx="76">
                  <c:v>1.8</c:v>
                </c:pt>
                <c:pt idx="77">
                  <c:v>1.85</c:v>
                </c:pt>
                <c:pt idx="78">
                  <c:v>1.85</c:v>
                </c:pt>
                <c:pt idx="79">
                  <c:v>1.9</c:v>
                </c:pt>
                <c:pt idx="80">
                  <c:v>1.9</c:v>
                </c:pt>
                <c:pt idx="81">
                  <c:v>1.9</c:v>
                </c:pt>
                <c:pt idx="82">
                  <c:v>1.9</c:v>
                </c:pt>
                <c:pt idx="83">
                  <c:v>1.9</c:v>
                </c:pt>
                <c:pt idx="84">
                  <c:v>1.9</c:v>
                </c:pt>
                <c:pt idx="85">
                  <c:v>1.9</c:v>
                </c:pt>
                <c:pt idx="86">
                  <c:v>1.9</c:v>
                </c:pt>
                <c:pt idx="87">
                  <c:v>1.9</c:v>
                </c:pt>
                <c:pt idx="88">
                  <c:v>1.9</c:v>
                </c:pt>
                <c:pt idx="89">
                  <c:v>1.9</c:v>
                </c:pt>
                <c:pt idx="90">
                  <c:v>1.9</c:v>
                </c:pt>
                <c:pt idx="91">
                  <c:v>1.9</c:v>
                </c:pt>
                <c:pt idx="92">
                  <c:v>1.9</c:v>
                </c:pt>
                <c:pt idx="93">
                  <c:v>1.9</c:v>
                </c:pt>
                <c:pt idx="94">
                  <c:v>1.9</c:v>
                </c:pt>
                <c:pt idx="95">
                  <c:v>1.9</c:v>
                </c:pt>
                <c:pt idx="96">
                  <c:v>1.9</c:v>
                </c:pt>
                <c:pt idx="97">
                  <c:v>1.9</c:v>
                </c:pt>
                <c:pt idx="98">
                  <c:v>1.9</c:v>
                </c:pt>
                <c:pt idx="99">
                  <c:v>1.9</c:v>
                </c:pt>
                <c:pt idx="100">
                  <c:v>1.9</c:v>
                </c:pt>
                <c:pt idx="101">
                  <c:v>1.9</c:v>
                </c:pt>
                <c:pt idx="102">
                  <c:v>1.9</c:v>
                </c:pt>
                <c:pt idx="103">
                  <c:v>1.9</c:v>
                </c:pt>
                <c:pt idx="104">
                  <c:v>1.9</c:v>
                </c:pt>
                <c:pt idx="105">
                  <c:v>1.9</c:v>
                </c:pt>
                <c:pt idx="106">
                  <c:v>1.9</c:v>
                </c:pt>
                <c:pt idx="107">
                  <c:v>1.9</c:v>
                </c:pt>
                <c:pt idx="108">
                  <c:v>1.9</c:v>
                </c:pt>
                <c:pt idx="109">
                  <c:v>1.9</c:v>
                </c:pt>
                <c:pt idx="110">
                  <c:v>1.9</c:v>
                </c:pt>
                <c:pt idx="111">
                  <c:v>1.9</c:v>
                </c:pt>
                <c:pt idx="112">
                  <c:v>1.9</c:v>
                </c:pt>
                <c:pt idx="113">
                  <c:v>1.9</c:v>
                </c:pt>
                <c:pt idx="114">
                  <c:v>1.9</c:v>
                </c:pt>
                <c:pt idx="115">
                  <c:v>1.9</c:v>
                </c:pt>
                <c:pt idx="116">
                  <c:v>1.9</c:v>
                </c:pt>
                <c:pt idx="117">
                  <c:v>1.9</c:v>
                </c:pt>
                <c:pt idx="118">
                  <c:v>1.9</c:v>
                </c:pt>
                <c:pt idx="119">
                  <c:v>1.9</c:v>
                </c:pt>
                <c:pt idx="120">
                  <c:v>1.9</c:v>
                </c:pt>
                <c:pt idx="121">
                  <c:v>1.9</c:v>
                </c:pt>
                <c:pt idx="122">
                  <c:v>1.9</c:v>
                </c:pt>
                <c:pt idx="123">
                  <c:v>1.9</c:v>
                </c:pt>
                <c:pt idx="124">
                  <c:v>1.9</c:v>
                </c:pt>
                <c:pt idx="125">
                  <c:v>1.9</c:v>
                </c:pt>
                <c:pt idx="126">
                  <c:v>1.9</c:v>
                </c:pt>
                <c:pt idx="127">
                  <c:v>1.9</c:v>
                </c:pt>
                <c:pt idx="128">
                  <c:v>1.9</c:v>
                </c:pt>
                <c:pt idx="129">
                  <c:v>1.9</c:v>
                </c:pt>
                <c:pt idx="130">
                  <c:v>1.9</c:v>
                </c:pt>
                <c:pt idx="131">
                  <c:v>1.9</c:v>
                </c:pt>
                <c:pt idx="132">
                  <c:v>1.9</c:v>
                </c:pt>
                <c:pt idx="133">
                  <c:v>1.9</c:v>
                </c:pt>
                <c:pt idx="134">
                  <c:v>1.9</c:v>
                </c:pt>
                <c:pt idx="135">
                  <c:v>1.9</c:v>
                </c:pt>
                <c:pt idx="136">
                  <c:v>1.9</c:v>
                </c:pt>
                <c:pt idx="137">
                  <c:v>1.9</c:v>
                </c:pt>
                <c:pt idx="138">
                  <c:v>1.9</c:v>
                </c:pt>
                <c:pt idx="139">
                  <c:v>1.9</c:v>
                </c:pt>
                <c:pt idx="140">
                  <c:v>1.9</c:v>
                </c:pt>
                <c:pt idx="141">
                  <c:v>1.9</c:v>
                </c:pt>
                <c:pt idx="142">
                  <c:v>1.9</c:v>
                </c:pt>
                <c:pt idx="143">
                  <c:v>1.9</c:v>
                </c:pt>
                <c:pt idx="144">
                  <c:v>1.9</c:v>
                </c:pt>
                <c:pt idx="145">
                  <c:v>1.9</c:v>
                </c:pt>
                <c:pt idx="146">
                  <c:v>1.9</c:v>
                </c:pt>
                <c:pt idx="147">
                  <c:v>1.9</c:v>
                </c:pt>
                <c:pt idx="148">
                  <c:v>1.9</c:v>
                </c:pt>
                <c:pt idx="149">
                  <c:v>1.9</c:v>
                </c:pt>
                <c:pt idx="150">
                  <c:v>1.9</c:v>
                </c:pt>
                <c:pt idx="151">
                  <c:v>1.9</c:v>
                </c:pt>
                <c:pt idx="152">
                  <c:v>1.9</c:v>
                </c:pt>
                <c:pt idx="153">
                  <c:v>1.9</c:v>
                </c:pt>
                <c:pt idx="154">
                  <c:v>1.9</c:v>
                </c:pt>
                <c:pt idx="155">
                  <c:v>1.9</c:v>
                </c:pt>
                <c:pt idx="156">
                  <c:v>1.9</c:v>
                </c:pt>
                <c:pt idx="157">
                  <c:v>1.9</c:v>
                </c:pt>
                <c:pt idx="158">
                  <c:v>1.9</c:v>
                </c:pt>
                <c:pt idx="159">
                  <c:v>1.9</c:v>
                </c:pt>
                <c:pt idx="160">
                  <c:v>1.9</c:v>
                </c:pt>
                <c:pt idx="161">
                  <c:v>1.9</c:v>
                </c:pt>
                <c:pt idx="162">
                  <c:v>1.9</c:v>
                </c:pt>
                <c:pt idx="163">
                  <c:v>1.9</c:v>
                </c:pt>
                <c:pt idx="164">
                  <c:v>1.9</c:v>
                </c:pt>
                <c:pt idx="165">
                  <c:v>1.9</c:v>
                </c:pt>
                <c:pt idx="166">
                  <c:v>1.9</c:v>
                </c:pt>
                <c:pt idx="167">
                  <c:v>1.9</c:v>
                </c:pt>
                <c:pt idx="168">
                  <c:v>1.85</c:v>
                </c:pt>
                <c:pt idx="169">
                  <c:v>1.85</c:v>
                </c:pt>
                <c:pt idx="170">
                  <c:v>1.85</c:v>
                </c:pt>
                <c:pt idx="171">
                  <c:v>1.85</c:v>
                </c:pt>
                <c:pt idx="172">
                  <c:v>1.85</c:v>
                </c:pt>
                <c:pt idx="173">
                  <c:v>1.85</c:v>
                </c:pt>
                <c:pt idx="174">
                  <c:v>1.85</c:v>
                </c:pt>
                <c:pt idx="175">
                  <c:v>1.85</c:v>
                </c:pt>
                <c:pt idx="176">
                  <c:v>1.85</c:v>
                </c:pt>
                <c:pt idx="177">
                  <c:v>1.9</c:v>
                </c:pt>
                <c:pt idx="178">
                  <c:v>1.9</c:v>
                </c:pt>
                <c:pt idx="179">
                  <c:v>1.9</c:v>
                </c:pt>
                <c:pt idx="180">
                  <c:v>1.9</c:v>
                </c:pt>
                <c:pt idx="181">
                  <c:v>1.9</c:v>
                </c:pt>
                <c:pt idx="182">
                  <c:v>1.9</c:v>
                </c:pt>
                <c:pt idx="183">
                  <c:v>1.9</c:v>
                </c:pt>
                <c:pt idx="184">
                  <c:v>1.9</c:v>
                </c:pt>
                <c:pt idx="185">
                  <c:v>1.9</c:v>
                </c:pt>
                <c:pt idx="186">
                  <c:v>1.9</c:v>
                </c:pt>
                <c:pt idx="187">
                  <c:v>1.9</c:v>
                </c:pt>
                <c:pt idx="188">
                  <c:v>1.9</c:v>
                </c:pt>
                <c:pt idx="189">
                  <c:v>1.9</c:v>
                </c:pt>
                <c:pt idx="190">
                  <c:v>1.9</c:v>
                </c:pt>
                <c:pt idx="191">
                  <c:v>1.85</c:v>
                </c:pt>
                <c:pt idx="192">
                  <c:v>1.8</c:v>
                </c:pt>
                <c:pt idx="193">
                  <c:v>1.8</c:v>
                </c:pt>
                <c:pt idx="194">
                  <c:v>1.8</c:v>
                </c:pt>
                <c:pt idx="195">
                  <c:v>1.8</c:v>
                </c:pt>
                <c:pt idx="196">
                  <c:v>1.8</c:v>
                </c:pt>
                <c:pt idx="197">
                  <c:v>1.8</c:v>
                </c:pt>
                <c:pt idx="198">
                  <c:v>1.8</c:v>
                </c:pt>
                <c:pt idx="199">
                  <c:v>1.8</c:v>
                </c:pt>
                <c:pt idx="200">
                  <c:v>1.8</c:v>
                </c:pt>
                <c:pt idx="201">
                  <c:v>1.8</c:v>
                </c:pt>
                <c:pt idx="202">
                  <c:v>1.8</c:v>
                </c:pt>
                <c:pt idx="203">
                  <c:v>1.9</c:v>
                </c:pt>
                <c:pt idx="204">
                  <c:v>1.9</c:v>
                </c:pt>
                <c:pt idx="205">
                  <c:v>1.9</c:v>
                </c:pt>
                <c:pt idx="206">
                  <c:v>1.9</c:v>
                </c:pt>
                <c:pt idx="207">
                  <c:v>1.9</c:v>
                </c:pt>
                <c:pt idx="208">
                  <c:v>1.9</c:v>
                </c:pt>
                <c:pt idx="209">
                  <c:v>1.9</c:v>
                </c:pt>
                <c:pt idx="210">
                  <c:v>1.9</c:v>
                </c:pt>
                <c:pt idx="211">
                  <c:v>1.9</c:v>
                </c:pt>
                <c:pt idx="212">
                  <c:v>1.9</c:v>
                </c:pt>
                <c:pt idx="213">
                  <c:v>1.8</c:v>
                </c:pt>
                <c:pt idx="214">
                  <c:v>1.8</c:v>
                </c:pt>
                <c:pt idx="215">
                  <c:v>1.8</c:v>
                </c:pt>
                <c:pt idx="216">
                  <c:v>1.8</c:v>
                </c:pt>
                <c:pt idx="217">
                  <c:v>1.8</c:v>
                </c:pt>
                <c:pt idx="218">
                  <c:v>1.8</c:v>
                </c:pt>
                <c:pt idx="219">
                  <c:v>1.8</c:v>
                </c:pt>
                <c:pt idx="220">
                  <c:v>1.8</c:v>
                </c:pt>
                <c:pt idx="221">
                  <c:v>1.8</c:v>
                </c:pt>
                <c:pt idx="222">
                  <c:v>1.8</c:v>
                </c:pt>
                <c:pt idx="223">
                  <c:v>1.8</c:v>
                </c:pt>
                <c:pt idx="224">
                  <c:v>1.8</c:v>
                </c:pt>
                <c:pt idx="225">
                  <c:v>1.8</c:v>
                </c:pt>
                <c:pt idx="226">
                  <c:v>1.8</c:v>
                </c:pt>
                <c:pt idx="227">
                  <c:v>1.8</c:v>
                </c:pt>
                <c:pt idx="228">
                  <c:v>1.8</c:v>
                </c:pt>
                <c:pt idx="229">
                  <c:v>1.8</c:v>
                </c:pt>
                <c:pt idx="230">
                  <c:v>1.8</c:v>
                </c:pt>
                <c:pt idx="231">
                  <c:v>1.55</c:v>
                </c:pt>
                <c:pt idx="232">
                  <c:v>1.55</c:v>
                </c:pt>
                <c:pt idx="233">
                  <c:v>1.55</c:v>
                </c:pt>
                <c:pt idx="234">
                  <c:v>1.55</c:v>
                </c:pt>
                <c:pt idx="235">
                  <c:v>1.55</c:v>
                </c:pt>
                <c:pt idx="236">
                  <c:v>1.55</c:v>
                </c:pt>
                <c:pt idx="237">
                  <c:v>1.55</c:v>
                </c:pt>
                <c:pt idx="238">
                  <c:v>1.55</c:v>
                </c:pt>
                <c:pt idx="239">
                  <c:v>1.5</c:v>
                </c:pt>
                <c:pt idx="240">
                  <c:v>1.5</c:v>
                </c:pt>
                <c:pt idx="241">
                  <c:v>1.5</c:v>
                </c:pt>
                <c:pt idx="242">
                  <c:v>1.5</c:v>
                </c:pt>
                <c:pt idx="243">
                  <c:v>1.5</c:v>
                </c:pt>
                <c:pt idx="244">
                  <c:v>1.5</c:v>
                </c:pt>
                <c:pt idx="245">
                  <c:v>1.5</c:v>
                </c:pt>
                <c:pt idx="246">
                  <c:v>1.5</c:v>
                </c:pt>
                <c:pt idx="247">
                  <c:v>1.5</c:v>
                </c:pt>
                <c:pt idx="248">
                  <c:v>1.5</c:v>
                </c:pt>
                <c:pt idx="249">
                  <c:v>1.5</c:v>
                </c:pt>
                <c:pt idx="250">
                  <c:v>1.5</c:v>
                </c:pt>
                <c:pt idx="251">
                  <c:v>1.5</c:v>
                </c:pt>
                <c:pt idx="252">
                  <c:v>1.5</c:v>
                </c:pt>
                <c:pt idx="253">
                  <c:v>1.5</c:v>
                </c:pt>
                <c:pt idx="254">
                  <c:v>1.5</c:v>
                </c:pt>
                <c:pt idx="255">
                  <c:v>1.5</c:v>
                </c:pt>
                <c:pt idx="256">
                  <c:v>1.5</c:v>
                </c:pt>
                <c:pt idx="257">
                  <c:v>1.5</c:v>
                </c:pt>
                <c:pt idx="258">
                  <c:v>1.5</c:v>
                </c:pt>
                <c:pt idx="259">
                  <c:v>1.5</c:v>
                </c:pt>
                <c:pt idx="260">
                  <c:v>1.5</c:v>
                </c:pt>
                <c:pt idx="261">
                  <c:v>1.5</c:v>
                </c:pt>
                <c:pt idx="262">
                  <c:v>1.5</c:v>
                </c:pt>
                <c:pt idx="263">
                  <c:v>1.5</c:v>
                </c:pt>
                <c:pt idx="264">
                  <c:v>1.5</c:v>
                </c:pt>
                <c:pt idx="265">
                  <c:v>1.5</c:v>
                </c:pt>
                <c:pt idx="266">
                  <c:v>1.5</c:v>
                </c:pt>
                <c:pt idx="267">
                  <c:v>1.5</c:v>
                </c:pt>
                <c:pt idx="268">
                  <c:v>1.5</c:v>
                </c:pt>
                <c:pt idx="269">
                  <c:v>1.5</c:v>
                </c:pt>
                <c:pt idx="270">
                  <c:v>1.5</c:v>
                </c:pt>
                <c:pt idx="271">
                  <c:v>1.5</c:v>
                </c:pt>
                <c:pt idx="272">
                  <c:v>1.5</c:v>
                </c:pt>
                <c:pt idx="273">
                  <c:v>1.5</c:v>
                </c:pt>
                <c:pt idx="274">
                  <c:v>1.5</c:v>
                </c:pt>
                <c:pt idx="275">
                  <c:v>1.5</c:v>
                </c:pt>
                <c:pt idx="276">
                  <c:v>1.5</c:v>
                </c:pt>
                <c:pt idx="277">
                  <c:v>1.5</c:v>
                </c:pt>
                <c:pt idx="278">
                  <c:v>1.5</c:v>
                </c:pt>
                <c:pt idx="279">
                  <c:v>1.5</c:v>
                </c:pt>
                <c:pt idx="280">
                  <c:v>1.5</c:v>
                </c:pt>
                <c:pt idx="281">
                  <c:v>1.5</c:v>
                </c:pt>
                <c:pt idx="282">
                  <c:v>1.5</c:v>
                </c:pt>
                <c:pt idx="283">
                  <c:v>1.5</c:v>
                </c:pt>
                <c:pt idx="284">
                  <c:v>1.5</c:v>
                </c:pt>
                <c:pt idx="285">
                  <c:v>1.5</c:v>
                </c:pt>
                <c:pt idx="286">
                  <c:v>1.5</c:v>
                </c:pt>
                <c:pt idx="287">
                  <c:v>1.4</c:v>
                </c:pt>
                <c:pt idx="288">
                  <c:v>1.4</c:v>
                </c:pt>
                <c:pt idx="289">
                  <c:v>1.4</c:v>
                </c:pt>
                <c:pt idx="290">
                  <c:v>1.4</c:v>
                </c:pt>
                <c:pt idx="291">
                  <c:v>1.4</c:v>
                </c:pt>
                <c:pt idx="292">
                  <c:v>1.4</c:v>
                </c:pt>
                <c:pt idx="293">
                  <c:v>1.4</c:v>
                </c:pt>
                <c:pt idx="294">
                  <c:v>1.4</c:v>
                </c:pt>
                <c:pt idx="295">
                  <c:v>1.4</c:v>
                </c:pt>
                <c:pt idx="296">
                  <c:v>1.4</c:v>
                </c:pt>
                <c:pt idx="297">
                  <c:v>1.4</c:v>
                </c:pt>
                <c:pt idx="298">
                  <c:v>1.4</c:v>
                </c:pt>
                <c:pt idx="299">
                  <c:v>1.4</c:v>
                </c:pt>
                <c:pt idx="300">
                  <c:v>1.4</c:v>
                </c:pt>
                <c:pt idx="301">
                  <c:v>1.4</c:v>
                </c:pt>
                <c:pt idx="302">
                  <c:v>1.4</c:v>
                </c:pt>
                <c:pt idx="303">
                  <c:v>1.4</c:v>
                </c:pt>
                <c:pt idx="304">
                  <c:v>1.4</c:v>
                </c:pt>
                <c:pt idx="305">
                  <c:v>1.4</c:v>
                </c:pt>
                <c:pt idx="306">
                  <c:v>1.4</c:v>
                </c:pt>
                <c:pt idx="307">
                  <c:v>1.4</c:v>
                </c:pt>
                <c:pt idx="308">
                  <c:v>1.4</c:v>
                </c:pt>
                <c:pt idx="309">
                  <c:v>1.4</c:v>
                </c:pt>
                <c:pt idx="310">
                  <c:v>1.4</c:v>
                </c:pt>
                <c:pt idx="311">
                  <c:v>1.4</c:v>
                </c:pt>
                <c:pt idx="312">
                  <c:v>1.4</c:v>
                </c:pt>
                <c:pt idx="313">
                  <c:v>1.4</c:v>
                </c:pt>
                <c:pt idx="314">
                  <c:v>1.4</c:v>
                </c:pt>
                <c:pt idx="315">
                  <c:v>1.4</c:v>
                </c:pt>
                <c:pt idx="316">
                  <c:v>1.4</c:v>
                </c:pt>
                <c:pt idx="317">
                  <c:v>1.4</c:v>
                </c:pt>
                <c:pt idx="318">
                  <c:v>1.4</c:v>
                </c:pt>
                <c:pt idx="319">
                  <c:v>1.4</c:v>
                </c:pt>
                <c:pt idx="320">
                  <c:v>1.4</c:v>
                </c:pt>
                <c:pt idx="321">
                  <c:v>1.4</c:v>
                </c:pt>
                <c:pt idx="322">
                  <c:v>1.4</c:v>
                </c:pt>
                <c:pt idx="323">
                  <c:v>1.4</c:v>
                </c:pt>
                <c:pt idx="324">
                  <c:v>1.3</c:v>
                </c:pt>
                <c:pt idx="325">
                  <c:v>1.3</c:v>
                </c:pt>
                <c:pt idx="326">
                  <c:v>1.3</c:v>
                </c:pt>
                <c:pt idx="327">
                  <c:v>1.3</c:v>
                </c:pt>
                <c:pt idx="328">
                  <c:v>1.3</c:v>
                </c:pt>
                <c:pt idx="329">
                  <c:v>1.3</c:v>
                </c:pt>
                <c:pt idx="330">
                  <c:v>1.3</c:v>
                </c:pt>
                <c:pt idx="331">
                  <c:v>1.3</c:v>
                </c:pt>
                <c:pt idx="332">
                  <c:v>1.3</c:v>
                </c:pt>
                <c:pt idx="333">
                  <c:v>1.3</c:v>
                </c:pt>
                <c:pt idx="334">
                  <c:v>1.3</c:v>
                </c:pt>
                <c:pt idx="335">
                  <c:v>1.3</c:v>
                </c:pt>
                <c:pt idx="336">
                  <c:v>1.3</c:v>
                </c:pt>
                <c:pt idx="337">
                  <c:v>1.3</c:v>
                </c:pt>
                <c:pt idx="338">
                  <c:v>1.3</c:v>
                </c:pt>
                <c:pt idx="339">
                  <c:v>1.3</c:v>
                </c:pt>
                <c:pt idx="340">
                  <c:v>1.3</c:v>
                </c:pt>
                <c:pt idx="341">
                  <c:v>1.3</c:v>
                </c:pt>
                <c:pt idx="342">
                  <c:v>1.3</c:v>
                </c:pt>
                <c:pt idx="343">
                  <c:v>1.3</c:v>
                </c:pt>
                <c:pt idx="344">
                  <c:v>1.3</c:v>
                </c:pt>
                <c:pt idx="345">
                  <c:v>1.3</c:v>
                </c:pt>
                <c:pt idx="346">
                  <c:v>1.3</c:v>
                </c:pt>
                <c:pt idx="347">
                  <c:v>1.3</c:v>
                </c:pt>
                <c:pt idx="348">
                  <c:v>1.3</c:v>
                </c:pt>
                <c:pt idx="349">
                  <c:v>1.3</c:v>
                </c:pt>
                <c:pt idx="350">
                  <c:v>1.2</c:v>
                </c:pt>
                <c:pt idx="351">
                  <c:v>1.25</c:v>
                </c:pt>
                <c:pt idx="352">
                  <c:v>1.25</c:v>
                </c:pt>
                <c:pt idx="353">
                  <c:v>1.25</c:v>
                </c:pt>
                <c:pt idx="354">
                  <c:v>1.25</c:v>
                </c:pt>
                <c:pt idx="355">
                  <c:v>1.25</c:v>
                </c:pt>
                <c:pt idx="356">
                  <c:v>1.25</c:v>
                </c:pt>
                <c:pt idx="357">
                  <c:v>1.25</c:v>
                </c:pt>
                <c:pt idx="358">
                  <c:v>1.25</c:v>
                </c:pt>
                <c:pt idx="359">
                  <c:v>1.2</c:v>
                </c:pt>
                <c:pt idx="360">
                  <c:v>1.2</c:v>
                </c:pt>
                <c:pt idx="361">
                  <c:v>1.2</c:v>
                </c:pt>
                <c:pt idx="362">
                  <c:v>1.2</c:v>
                </c:pt>
                <c:pt idx="363">
                  <c:v>1.2</c:v>
                </c:pt>
                <c:pt idx="364">
                  <c:v>1.2</c:v>
                </c:pt>
                <c:pt idx="365">
                  <c:v>1.2</c:v>
                </c:pt>
                <c:pt idx="366">
                  <c:v>1.2</c:v>
                </c:pt>
                <c:pt idx="367">
                  <c:v>1.2</c:v>
                </c:pt>
                <c:pt idx="368">
                  <c:v>1.2</c:v>
                </c:pt>
                <c:pt idx="369">
                  <c:v>1.2</c:v>
                </c:pt>
                <c:pt idx="370">
                  <c:v>1.2</c:v>
                </c:pt>
                <c:pt idx="371">
                  <c:v>1.2</c:v>
                </c:pt>
                <c:pt idx="372">
                  <c:v>1.1499999999999999</c:v>
                </c:pt>
                <c:pt idx="373">
                  <c:v>1.1499999999999999</c:v>
                </c:pt>
                <c:pt idx="374">
                  <c:v>1.1499999999999999</c:v>
                </c:pt>
                <c:pt idx="375">
                  <c:v>1.1499999999999999</c:v>
                </c:pt>
                <c:pt idx="376">
                  <c:v>1.1499999999999999</c:v>
                </c:pt>
                <c:pt idx="377">
                  <c:v>1.1499999999999999</c:v>
                </c:pt>
                <c:pt idx="378">
                  <c:v>1.2</c:v>
                </c:pt>
                <c:pt idx="379">
                  <c:v>1.2</c:v>
                </c:pt>
                <c:pt idx="380">
                  <c:v>1.2</c:v>
                </c:pt>
                <c:pt idx="381">
                  <c:v>1.2</c:v>
                </c:pt>
                <c:pt idx="382">
                  <c:v>1.2</c:v>
                </c:pt>
                <c:pt idx="383">
                  <c:v>1.2</c:v>
                </c:pt>
                <c:pt idx="384">
                  <c:v>1.2</c:v>
                </c:pt>
                <c:pt idx="385">
                  <c:v>1.2</c:v>
                </c:pt>
                <c:pt idx="386">
                  <c:v>1.2</c:v>
                </c:pt>
                <c:pt idx="387">
                  <c:v>1.2</c:v>
                </c:pt>
                <c:pt idx="388">
                  <c:v>1.2</c:v>
                </c:pt>
                <c:pt idx="389">
                  <c:v>1.2</c:v>
                </c:pt>
                <c:pt idx="390">
                  <c:v>1.2</c:v>
                </c:pt>
                <c:pt idx="391">
                  <c:v>1.2</c:v>
                </c:pt>
                <c:pt idx="392">
                  <c:v>1.2</c:v>
                </c:pt>
                <c:pt idx="393">
                  <c:v>1.2</c:v>
                </c:pt>
                <c:pt idx="394">
                  <c:v>1.2</c:v>
                </c:pt>
                <c:pt idx="395">
                  <c:v>1.2</c:v>
                </c:pt>
                <c:pt idx="396">
                  <c:v>1.2</c:v>
                </c:pt>
                <c:pt idx="397">
                  <c:v>1.2</c:v>
                </c:pt>
                <c:pt idx="398">
                  <c:v>1.2</c:v>
                </c:pt>
                <c:pt idx="399">
                  <c:v>1.2</c:v>
                </c:pt>
                <c:pt idx="400">
                  <c:v>1.2</c:v>
                </c:pt>
                <c:pt idx="401">
                  <c:v>1.2</c:v>
                </c:pt>
                <c:pt idx="402">
                  <c:v>1.2</c:v>
                </c:pt>
                <c:pt idx="403">
                  <c:v>1.2</c:v>
                </c:pt>
                <c:pt idx="404">
                  <c:v>1.2</c:v>
                </c:pt>
                <c:pt idx="405">
                  <c:v>1.2</c:v>
                </c:pt>
                <c:pt idx="406">
                  <c:v>1.2</c:v>
                </c:pt>
                <c:pt idx="407">
                  <c:v>1.2</c:v>
                </c:pt>
                <c:pt idx="408">
                  <c:v>1.2</c:v>
                </c:pt>
                <c:pt idx="409">
                  <c:v>1.2</c:v>
                </c:pt>
                <c:pt idx="410">
                  <c:v>1.2</c:v>
                </c:pt>
                <c:pt idx="411">
                  <c:v>1.2</c:v>
                </c:pt>
                <c:pt idx="412">
                  <c:v>1.2</c:v>
                </c:pt>
                <c:pt idx="413">
                  <c:v>1.1000000000000001</c:v>
                </c:pt>
                <c:pt idx="414">
                  <c:v>1.1000000000000001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0.9</c:v>
                </c:pt>
                <c:pt idx="542">
                  <c:v>0.9</c:v>
                </c:pt>
                <c:pt idx="543">
                  <c:v>0.9</c:v>
                </c:pt>
                <c:pt idx="544">
                  <c:v>0.9</c:v>
                </c:pt>
                <c:pt idx="545">
                  <c:v>0.9</c:v>
                </c:pt>
                <c:pt idx="546">
                  <c:v>0.9</c:v>
                </c:pt>
                <c:pt idx="547">
                  <c:v>0.9</c:v>
                </c:pt>
                <c:pt idx="548">
                  <c:v>0.9</c:v>
                </c:pt>
                <c:pt idx="549">
                  <c:v>0.9</c:v>
                </c:pt>
                <c:pt idx="550">
                  <c:v>0.9</c:v>
                </c:pt>
                <c:pt idx="551">
                  <c:v>0.9</c:v>
                </c:pt>
                <c:pt idx="552">
                  <c:v>0.9</c:v>
                </c:pt>
                <c:pt idx="553">
                  <c:v>0.9</c:v>
                </c:pt>
                <c:pt idx="554">
                  <c:v>0.9</c:v>
                </c:pt>
                <c:pt idx="555">
                  <c:v>0.9</c:v>
                </c:pt>
                <c:pt idx="556">
                  <c:v>0.9</c:v>
                </c:pt>
                <c:pt idx="557">
                  <c:v>0.9</c:v>
                </c:pt>
                <c:pt idx="558">
                  <c:v>0.9</c:v>
                </c:pt>
                <c:pt idx="559">
                  <c:v>0.9</c:v>
                </c:pt>
                <c:pt idx="560">
                  <c:v>0.85</c:v>
                </c:pt>
                <c:pt idx="561">
                  <c:v>0.85</c:v>
                </c:pt>
                <c:pt idx="562">
                  <c:v>0.85</c:v>
                </c:pt>
                <c:pt idx="563">
                  <c:v>0.85</c:v>
                </c:pt>
                <c:pt idx="564">
                  <c:v>0.8</c:v>
                </c:pt>
                <c:pt idx="565">
                  <c:v>0.8</c:v>
                </c:pt>
                <c:pt idx="566">
                  <c:v>0.8</c:v>
                </c:pt>
                <c:pt idx="567">
                  <c:v>0.8</c:v>
                </c:pt>
                <c:pt idx="568">
                  <c:v>0.8</c:v>
                </c:pt>
                <c:pt idx="569">
                  <c:v>0.8</c:v>
                </c:pt>
                <c:pt idx="570">
                  <c:v>0.8</c:v>
                </c:pt>
                <c:pt idx="571">
                  <c:v>0.8</c:v>
                </c:pt>
                <c:pt idx="572">
                  <c:v>0.8</c:v>
                </c:pt>
                <c:pt idx="573">
                  <c:v>0.8</c:v>
                </c:pt>
                <c:pt idx="574">
                  <c:v>0.8</c:v>
                </c:pt>
                <c:pt idx="575">
                  <c:v>0.8</c:v>
                </c:pt>
                <c:pt idx="576">
                  <c:v>0.8</c:v>
                </c:pt>
                <c:pt idx="577">
                  <c:v>0.8</c:v>
                </c:pt>
                <c:pt idx="578">
                  <c:v>0.8</c:v>
                </c:pt>
                <c:pt idx="579">
                  <c:v>0.8</c:v>
                </c:pt>
                <c:pt idx="580">
                  <c:v>0.8</c:v>
                </c:pt>
                <c:pt idx="581">
                  <c:v>0.8</c:v>
                </c:pt>
                <c:pt idx="582">
                  <c:v>0.8</c:v>
                </c:pt>
                <c:pt idx="583">
                  <c:v>0.8</c:v>
                </c:pt>
                <c:pt idx="584">
                  <c:v>0.8</c:v>
                </c:pt>
                <c:pt idx="585">
                  <c:v>0.8</c:v>
                </c:pt>
                <c:pt idx="586">
                  <c:v>0.8</c:v>
                </c:pt>
                <c:pt idx="587">
                  <c:v>0.8</c:v>
                </c:pt>
                <c:pt idx="588">
                  <c:v>0.8</c:v>
                </c:pt>
                <c:pt idx="589">
                  <c:v>0.8</c:v>
                </c:pt>
                <c:pt idx="590">
                  <c:v>0.8</c:v>
                </c:pt>
                <c:pt idx="591">
                  <c:v>0.8</c:v>
                </c:pt>
                <c:pt idx="592">
                  <c:v>0.8</c:v>
                </c:pt>
                <c:pt idx="593">
                  <c:v>0.8</c:v>
                </c:pt>
                <c:pt idx="594">
                  <c:v>0.8</c:v>
                </c:pt>
                <c:pt idx="595">
                  <c:v>0.7</c:v>
                </c:pt>
                <c:pt idx="596">
                  <c:v>0.7</c:v>
                </c:pt>
                <c:pt idx="597">
                  <c:v>0.75</c:v>
                </c:pt>
                <c:pt idx="598">
                  <c:v>0.75</c:v>
                </c:pt>
                <c:pt idx="599">
                  <c:v>0.75</c:v>
                </c:pt>
                <c:pt idx="600">
                  <c:v>0.75</c:v>
                </c:pt>
                <c:pt idx="601">
                  <c:v>0.75</c:v>
                </c:pt>
                <c:pt idx="602">
                  <c:v>0.75</c:v>
                </c:pt>
                <c:pt idx="603">
                  <c:v>0.75</c:v>
                </c:pt>
                <c:pt idx="604">
                  <c:v>0.75</c:v>
                </c:pt>
                <c:pt idx="605">
                  <c:v>0.75</c:v>
                </c:pt>
                <c:pt idx="606">
                  <c:v>0.75</c:v>
                </c:pt>
                <c:pt idx="607">
                  <c:v>0.75</c:v>
                </c:pt>
                <c:pt idx="608">
                  <c:v>0.75</c:v>
                </c:pt>
                <c:pt idx="609">
                  <c:v>0.75</c:v>
                </c:pt>
                <c:pt idx="610">
                  <c:v>0.75</c:v>
                </c:pt>
                <c:pt idx="611">
                  <c:v>0.75</c:v>
                </c:pt>
                <c:pt idx="612">
                  <c:v>0.75</c:v>
                </c:pt>
                <c:pt idx="613">
                  <c:v>0.7</c:v>
                </c:pt>
                <c:pt idx="614">
                  <c:v>0.7</c:v>
                </c:pt>
                <c:pt idx="615">
                  <c:v>0.7</c:v>
                </c:pt>
                <c:pt idx="616">
                  <c:v>0.7</c:v>
                </c:pt>
                <c:pt idx="617">
                  <c:v>0.7</c:v>
                </c:pt>
                <c:pt idx="618">
                  <c:v>0.7</c:v>
                </c:pt>
                <c:pt idx="619">
                  <c:v>0.7</c:v>
                </c:pt>
                <c:pt idx="620">
                  <c:v>0.7</c:v>
                </c:pt>
                <c:pt idx="621">
                  <c:v>0.7</c:v>
                </c:pt>
                <c:pt idx="622">
                  <c:v>0.7</c:v>
                </c:pt>
                <c:pt idx="623">
                  <c:v>0.7</c:v>
                </c:pt>
                <c:pt idx="624">
                  <c:v>0.7</c:v>
                </c:pt>
                <c:pt idx="625">
                  <c:v>0.7</c:v>
                </c:pt>
                <c:pt idx="626">
                  <c:v>0.7</c:v>
                </c:pt>
                <c:pt idx="627">
                  <c:v>0.7</c:v>
                </c:pt>
                <c:pt idx="628">
                  <c:v>0.7</c:v>
                </c:pt>
                <c:pt idx="629">
                  <c:v>0.7</c:v>
                </c:pt>
                <c:pt idx="630">
                  <c:v>0.7</c:v>
                </c:pt>
                <c:pt idx="631">
                  <c:v>0.7</c:v>
                </c:pt>
                <c:pt idx="632">
                  <c:v>0.65</c:v>
                </c:pt>
                <c:pt idx="633">
                  <c:v>0.65</c:v>
                </c:pt>
                <c:pt idx="634">
                  <c:v>0.65</c:v>
                </c:pt>
                <c:pt idx="635">
                  <c:v>0.65</c:v>
                </c:pt>
                <c:pt idx="636">
                  <c:v>0.65</c:v>
                </c:pt>
                <c:pt idx="637">
                  <c:v>0.6</c:v>
                </c:pt>
                <c:pt idx="638">
                  <c:v>0.6</c:v>
                </c:pt>
                <c:pt idx="639">
                  <c:v>0.6</c:v>
                </c:pt>
                <c:pt idx="640">
                  <c:v>0.6</c:v>
                </c:pt>
                <c:pt idx="641">
                  <c:v>0.6</c:v>
                </c:pt>
                <c:pt idx="642">
                  <c:v>0.6</c:v>
                </c:pt>
                <c:pt idx="643">
                  <c:v>0.6</c:v>
                </c:pt>
                <c:pt idx="644">
                  <c:v>0.6</c:v>
                </c:pt>
                <c:pt idx="645">
                  <c:v>0.6</c:v>
                </c:pt>
                <c:pt idx="646">
                  <c:v>0.6</c:v>
                </c:pt>
                <c:pt idx="647">
                  <c:v>0.6</c:v>
                </c:pt>
                <c:pt idx="648">
                  <c:v>0.6</c:v>
                </c:pt>
                <c:pt idx="649">
                  <c:v>0.6</c:v>
                </c:pt>
                <c:pt idx="650">
                  <c:v>0.6</c:v>
                </c:pt>
                <c:pt idx="651">
                  <c:v>0.6</c:v>
                </c:pt>
                <c:pt idx="652">
                  <c:v>0.6</c:v>
                </c:pt>
                <c:pt idx="653">
                  <c:v>0.6</c:v>
                </c:pt>
                <c:pt idx="654">
                  <c:v>0.6</c:v>
                </c:pt>
                <c:pt idx="655">
                  <c:v>0.6</c:v>
                </c:pt>
                <c:pt idx="656">
                  <c:v>0.6</c:v>
                </c:pt>
                <c:pt idx="657">
                  <c:v>0.6</c:v>
                </c:pt>
                <c:pt idx="658">
                  <c:v>0.6</c:v>
                </c:pt>
                <c:pt idx="659">
                  <c:v>0.6</c:v>
                </c:pt>
                <c:pt idx="660">
                  <c:v>0.5</c:v>
                </c:pt>
                <c:pt idx="661">
                  <c:v>0.5</c:v>
                </c:pt>
                <c:pt idx="662">
                  <c:v>0.5</c:v>
                </c:pt>
                <c:pt idx="663">
                  <c:v>0.5</c:v>
                </c:pt>
                <c:pt idx="664">
                  <c:v>0.5</c:v>
                </c:pt>
                <c:pt idx="665">
                  <c:v>0.5</c:v>
                </c:pt>
                <c:pt idx="666">
                  <c:v>0.5</c:v>
                </c:pt>
                <c:pt idx="667">
                  <c:v>0.5</c:v>
                </c:pt>
                <c:pt idx="668">
                  <c:v>0.55000000000000004</c:v>
                </c:pt>
                <c:pt idx="669">
                  <c:v>0.55000000000000004</c:v>
                </c:pt>
                <c:pt idx="670">
                  <c:v>0.55000000000000004</c:v>
                </c:pt>
                <c:pt idx="671">
                  <c:v>0.55000000000000004</c:v>
                </c:pt>
                <c:pt idx="672">
                  <c:v>0.55000000000000004</c:v>
                </c:pt>
                <c:pt idx="673">
                  <c:v>0.55000000000000004</c:v>
                </c:pt>
                <c:pt idx="674">
                  <c:v>0.55000000000000004</c:v>
                </c:pt>
                <c:pt idx="675">
                  <c:v>0.55000000000000004</c:v>
                </c:pt>
                <c:pt idx="676">
                  <c:v>0.55000000000000004</c:v>
                </c:pt>
                <c:pt idx="677">
                  <c:v>0.55000000000000004</c:v>
                </c:pt>
                <c:pt idx="678">
                  <c:v>0.55000000000000004</c:v>
                </c:pt>
                <c:pt idx="679">
                  <c:v>0.55000000000000004</c:v>
                </c:pt>
                <c:pt idx="680">
                  <c:v>0.55000000000000004</c:v>
                </c:pt>
                <c:pt idx="681">
                  <c:v>0.55000000000000004</c:v>
                </c:pt>
                <c:pt idx="682">
                  <c:v>0.55000000000000004</c:v>
                </c:pt>
                <c:pt idx="683">
                  <c:v>0.55000000000000004</c:v>
                </c:pt>
                <c:pt idx="684">
                  <c:v>0.55000000000000004</c:v>
                </c:pt>
                <c:pt idx="685">
                  <c:v>0.55000000000000004</c:v>
                </c:pt>
                <c:pt idx="686">
                  <c:v>0.55000000000000004</c:v>
                </c:pt>
                <c:pt idx="687">
                  <c:v>0.55000000000000004</c:v>
                </c:pt>
                <c:pt idx="688">
                  <c:v>0.6</c:v>
                </c:pt>
                <c:pt idx="689">
                  <c:v>0.6</c:v>
                </c:pt>
                <c:pt idx="690">
                  <c:v>0.6</c:v>
                </c:pt>
                <c:pt idx="691">
                  <c:v>0.6</c:v>
                </c:pt>
                <c:pt idx="692">
                  <c:v>0.6</c:v>
                </c:pt>
                <c:pt idx="693">
                  <c:v>0.6</c:v>
                </c:pt>
                <c:pt idx="694">
                  <c:v>0.6</c:v>
                </c:pt>
                <c:pt idx="695">
                  <c:v>0.5</c:v>
                </c:pt>
                <c:pt idx="696">
                  <c:v>0.5</c:v>
                </c:pt>
                <c:pt idx="697">
                  <c:v>0.5</c:v>
                </c:pt>
                <c:pt idx="698">
                  <c:v>0.5</c:v>
                </c:pt>
                <c:pt idx="699">
                  <c:v>0.5</c:v>
                </c:pt>
                <c:pt idx="700">
                  <c:v>0.5</c:v>
                </c:pt>
                <c:pt idx="701">
                  <c:v>0.5</c:v>
                </c:pt>
                <c:pt idx="702">
                  <c:v>0.5</c:v>
                </c:pt>
                <c:pt idx="703">
                  <c:v>0.5</c:v>
                </c:pt>
                <c:pt idx="704">
                  <c:v>0.5</c:v>
                </c:pt>
                <c:pt idx="705">
                  <c:v>0.5</c:v>
                </c:pt>
                <c:pt idx="706">
                  <c:v>0.5</c:v>
                </c:pt>
                <c:pt idx="707">
                  <c:v>0.5</c:v>
                </c:pt>
                <c:pt idx="708">
                  <c:v>0.5</c:v>
                </c:pt>
                <c:pt idx="709">
                  <c:v>0.5</c:v>
                </c:pt>
                <c:pt idx="710">
                  <c:v>0.5</c:v>
                </c:pt>
                <c:pt idx="711">
                  <c:v>0.5</c:v>
                </c:pt>
                <c:pt idx="712">
                  <c:v>0.5</c:v>
                </c:pt>
                <c:pt idx="713">
                  <c:v>0.5</c:v>
                </c:pt>
                <c:pt idx="714">
                  <c:v>0.5</c:v>
                </c:pt>
                <c:pt idx="715">
                  <c:v>0.5</c:v>
                </c:pt>
                <c:pt idx="716">
                  <c:v>0.5</c:v>
                </c:pt>
                <c:pt idx="717">
                  <c:v>0.5</c:v>
                </c:pt>
                <c:pt idx="718">
                  <c:v>0.5</c:v>
                </c:pt>
                <c:pt idx="719">
                  <c:v>0.5</c:v>
                </c:pt>
                <c:pt idx="720">
                  <c:v>0.5</c:v>
                </c:pt>
                <c:pt idx="721">
                  <c:v>0.5</c:v>
                </c:pt>
                <c:pt idx="722">
                  <c:v>0.5</c:v>
                </c:pt>
                <c:pt idx="723">
                  <c:v>0.5</c:v>
                </c:pt>
                <c:pt idx="724">
                  <c:v>0.5</c:v>
                </c:pt>
                <c:pt idx="725">
                  <c:v>0.5</c:v>
                </c:pt>
                <c:pt idx="726">
                  <c:v>0.5</c:v>
                </c:pt>
                <c:pt idx="727">
                  <c:v>0.5</c:v>
                </c:pt>
                <c:pt idx="728">
                  <c:v>0.5</c:v>
                </c:pt>
                <c:pt idx="729">
                  <c:v>0.5</c:v>
                </c:pt>
                <c:pt idx="730">
                  <c:v>0.5</c:v>
                </c:pt>
                <c:pt idx="731">
                  <c:v>0.5</c:v>
                </c:pt>
                <c:pt idx="732">
                  <c:v>0.5</c:v>
                </c:pt>
                <c:pt idx="733">
                  <c:v>0.5</c:v>
                </c:pt>
                <c:pt idx="734">
                  <c:v>0.5</c:v>
                </c:pt>
                <c:pt idx="735">
                  <c:v>0.5</c:v>
                </c:pt>
                <c:pt idx="736">
                  <c:v>0.5</c:v>
                </c:pt>
                <c:pt idx="737">
                  <c:v>0.5</c:v>
                </c:pt>
                <c:pt idx="738">
                  <c:v>0.5</c:v>
                </c:pt>
                <c:pt idx="739">
                  <c:v>0.5</c:v>
                </c:pt>
                <c:pt idx="740">
                  <c:v>0.5</c:v>
                </c:pt>
                <c:pt idx="741">
                  <c:v>0.5</c:v>
                </c:pt>
                <c:pt idx="742">
                  <c:v>0.5</c:v>
                </c:pt>
              </c:numCache>
            </c:numRef>
          </c:val>
          <c:smooth val="0"/>
          <c:extLst>
            <c:ext xmlns:c16="http://schemas.microsoft.com/office/drawing/2014/chart" uri="{C3380CC4-5D6E-409C-BE32-E72D297353CC}">
              <c16:uniqueId val="{00000001-AA14-4E7B-A9FD-423E91BFE242}"/>
            </c:ext>
          </c:extLst>
        </c:ser>
        <c:ser>
          <c:idx val="2"/>
          <c:order val="2"/>
          <c:tx>
            <c:strRef>
              <c:f>Sheet1!$Q$4</c:f>
              <c:strCache>
                <c:ptCount val="1"/>
                <c:pt idx="0">
                  <c:v>Japan</c:v>
                </c:pt>
              </c:strCache>
            </c:strRef>
          </c:tx>
          <c:spPr>
            <a:ln w="28575" cap="rnd">
              <a:solidFill>
                <a:schemeClr val="accent3"/>
              </a:solidFill>
              <a:round/>
            </a:ln>
            <a:effectLst/>
          </c:spPr>
          <c:marker>
            <c:symbol val="none"/>
          </c:marker>
          <c:cat>
            <c:numRef>
              <c:f>Sheet1!$N$5:$N$861</c:f>
              <c:numCache>
                <c:formatCode>m/d/yyyy</c:formatCode>
                <c:ptCount val="857"/>
                <c:pt idx="0">
                  <c:v>44620</c:v>
                </c:pt>
                <c:pt idx="1">
                  <c:v>44621</c:v>
                </c:pt>
                <c:pt idx="2">
                  <c:v>44622</c:v>
                </c:pt>
                <c:pt idx="3">
                  <c:v>44623</c:v>
                </c:pt>
                <c:pt idx="4">
                  <c:v>44624</c:v>
                </c:pt>
                <c:pt idx="5">
                  <c:v>44625</c:v>
                </c:pt>
                <c:pt idx="6">
                  <c:v>44626</c:v>
                </c:pt>
                <c:pt idx="7">
                  <c:v>44627</c:v>
                </c:pt>
                <c:pt idx="8">
                  <c:v>44628</c:v>
                </c:pt>
                <c:pt idx="9">
                  <c:v>44629</c:v>
                </c:pt>
                <c:pt idx="10">
                  <c:v>44630</c:v>
                </c:pt>
                <c:pt idx="11">
                  <c:v>44631</c:v>
                </c:pt>
                <c:pt idx="12">
                  <c:v>44632</c:v>
                </c:pt>
                <c:pt idx="13">
                  <c:v>44633</c:v>
                </c:pt>
                <c:pt idx="14">
                  <c:v>44634</c:v>
                </c:pt>
                <c:pt idx="15">
                  <c:v>44635</c:v>
                </c:pt>
                <c:pt idx="16">
                  <c:v>44636</c:v>
                </c:pt>
                <c:pt idx="17">
                  <c:v>44637</c:v>
                </c:pt>
                <c:pt idx="18">
                  <c:v>44638</c:v>
                </c:pt>
                <c:pt idx="19">
                  <c:v>44639</c:v>
                </c:pt>
                <c:pt idx="20">
                  <c:v>44640</c:v>
                </c:pt>
                <c:pt idx="21">
                  <c:v>44641</c:v>
                </c:pt>
                <c:pt idx="22">
                  <c:v>44642</c:v>
                </c:pt>
                <c:pt idx="23">
                  <c:v>44643</c:v>
                </c:pt>
                <c:pt idx="24">
                  <c:v>44644</c:v>
                </c:pt>
                <c:pt idx="25">
                  <c:v>44645</c:v>
                </c:pt>
                <c:pt idx="26">
                  <c:v>44646</c:v>
                </c:pt>
                <c:pt idx="27">
                  <c:v>44647</c:v>
                </c:pt>
                <c:pt idx="28">
                  <c:v>44648</c:v>
                </c:pt>
                <c:pt idx="29">
                  <c:v>44649</c:v>
                </c:pt>
                <c:pt idx="30">
                  <c:v>44650</c:v>
                </c:pt>
                <c:pt idx="31">
                  <c:v>44651</c:v>
                </c:pt>
                <c:pt idx="32">
                  <c:v>44652</c:v>
                </c:pt>
                <c:pt idx="33">
                  <c:v>44653</c:v>
                </c:pt>
                <c:pt idx="34">
                  <c:v>44654</c:v>
                </c:pt>
                <c:pt idx="35">
                  <c:v>44655</c:v>
                </c:pt>
                <c:pt idx="36">
                  <c:v>44656</c:v>
                </c:pt>
                <c:pt idx="37">
                  <c:v>44657</c:v>
                </c:pt>
                <c:pt idx="38">
                  <c:v>44658</c:v>
                </c:pt>
                <c:pt idx="39">
                  <c:v>44659</c:v>
                </c:pt>
                <c:pt idx="40">
                  <c:v>44660</c:v>
                </c:pt>
                <c:pt idx="41">
                  <c:v>44661</c:v>
                </c:pt>
                <c:pt idx="42">
                  <c:v>44662</c:v>
                </c:pt>
                <c:pt idx="43">
                  <c:v>44663</c:v>
                </c:pt>
                <c:pt idx="44">
                  <c:v>44664</c:v>
                </c:pt>
                <c:pt idx="45">
                  <c:v>44665</c:v>
                </c:pt>
                <c:pt idx="46">
                  <c:v>44666</c:v>
                </c:pt>
                <c:pt idx="47">
                  <c:v>44667</c:v>
                </c:pt>
                <c:pt idx="48">
                  <c:v>44668</c:v>
                </c:pt>
                <c:pt idx="49">
                  <c:v>44669</c:v>
                </c:pt>
                <c:pt idx="50">
                  <c:v>44670</c:v>
                </c:pt>
                <c:pt idx="51">
                  <c:v>44671</c:v>
                </c:pt>
                <c:pt idx="52">
                  <c:v>44672</c:v>
                </c:pt>
                <c:pt idx="53">
                  <c:v>44673</c:v>
                </c:pt>
                <c:pt idx="54">
                  <c:v>44674</c:v>
                </c:pt>
                <c:pt idx="55">
                  <c:v>44675</c:v>
                </c:pt>
                <c:pt idx="56">
                  <c:v>44676</c:v>
                </c:pt>
                <c:pt idx="57">
                  <c:v>44677</c:v>
                </c:pt>
                <c:pt idx="58">
                  <c:v>44678</c:v>
                </c:pt>
                <c:pt idx="59">
                  <c:v>44679</c:v>
                </c:pt>
                <c:pt idx="60">
                  <c:v>44680</c:v>
                </c:pt>
                <c:pt idx="61">
                  <c:v>44681</c:v>
                </c:pt>
                <c:pt idx="62">
                  <c:v>44682</c:v>
                </c:pt>
                <c:pt idx="63">
                  <c:v>44683</c:v>
                </c:pt>
                <c:pt idx="64">
                  <c:v>44684</c:v>
                </c:pt>
                <c:pt idx="65">
                  <c:v>44685</c:v>
                </c:pt>
                <c:pt idx="66">
                  <c:v>44686</c:v>
                </c:pt>
                <c:pt idx="67">
                  <c:v>44687</c:v>
                </c:pt>
                <c:pt idx="68">
                  <c:v>44688</c:v>
                </c:pt>
                <c:pt idx="69">
                  <c:v>44689</c:v>
                </c:pt>
                <c:pt idx="70">
                  <c:v>44690</c:v>
                </c:pt>
                <c:pt idx="71">
                  <c:v>44691</c:v>
                </c:pt>
                <c:pt idx="72">
                  <c:v>44692</c:v>
                </c:pt>
                <c:pt idx="73">
                  <c:v>44693</c:v>
                </c:pt>
                <c:pt idx="74">
                  <c:v>44694</c:v>
                </c:pt>
                <c:pt idx="75">
                  <c:v>44695</c:v>
                </c:pt>
                <c:pt idx="76">
                  <c:v>44696</c:v>
                </c:pt>
                <c:pt idx="77">
                  <c:v>44697</c:v>
                </c:pt>
                <c:pt idx="78">
                  <c:v>44698</c:v>
                </c:pt>
                <c:pt idx="79">
                  <c:v>44699</c:v>
                </c:pt>
                <c:pt idx="80">
                  <c:v>44700</c:v>
                </c:pt>
                <c:pt idx="81">
                  <c:v>44701</c:v>
                </c:pt>
                <c:pt idx="82">
                  <c:v>44702</c:v>
                </c:pt>
                <c:pt idx="83">
                  <c:v>44703</c:v>
                </c:pt>
                <c:pt idx="84">
                  <c:v>44704</c:v>
                </c:pt>
                <c:pt idx="85">
                  <c:v>44705</c:v>
                </c:pt>
                <c:pt idx="86">
                  <c:v>44706</c:v>
                </c:pt>
                <c:pt idx="87">
                  <c:v>44707</c:v>
                </c:pt>
                <c:pt idx="88">
                  <c:v>44708</c:v>
                </c:pt>
                <c:pt idx="89">
                  <c:v>44709</c:v>
                </c:pt>
                <c:pt idx="90">
                  <c:v>44710</c:v>
                </c:pt>
                <c:pt idx="91">
                  <c:v>44711</c:v>
                </c:pt>
                <c:pt idx="92">
                  <c:v>44712</c:v>
                </c:pt>
                <c:pt idx="93">
                  <c:v>44713</c:v>
                </c:pt>
                <c:pt idx="94">
                  <c:v>44714</c:v>
                </c:pt>
                <c:pt idx="95">
                  <c:v>44715</c:v>
                </c:pt>
                <c:pt idx="96">
                  <c:v>44716</c:v>
                </c:pt>
                <c:pt idx="97">
                  <c:v>44717</c:v>
                </c:pt>
                <c:pt idx="98">
                  <c:v>44718</c:v>
                </c:pt>
                <c:pt idx="99">
                  <c:v>44719</c:v>
                </c:pt>
                <c:pt idx="100">
                  <c:v>44720</c:v>
                </c:pt>
                <c:pt idx="101">
                  <c:v>44721</c:v>
                </c:pt>
                <c:pt idx="102">
                  <c:v>44722</c:v>
                </c:pt>
                <c:pt idx="103">
                  <c:v>44723</c:v>
                </c:pt>
                <c:pt idx="104">
                  <c:v>44724</c:v>
                </c:pt>
                <c:pt idx="105">
                  <c:v>44725</c:v>
                </c:pt>
                <c:pt idx="106">
                  <c:v>44726</c:v>
                </c:pt>
                <c:pt idx="107">
                  <c:v>44727</c:v>
                </c:pt>
                <c:pt idx="108">
                  <c:v>44728</c:v>
                </c:pt>
                <c:pt idx="109">
                  <c:v>44729</c:v>
                </c:pt>
                <c:pt idx="110">
                  <c:v>44730</c:v>
                </c:pt>
                <c:pt idx="111">
                  <c:v>44731</c:v>
                </c:pt>
                <c:pt idx="112">
                  <c:v>44732</c:v>
                </c:pt>
                <c:pt idx="113">
                  <c:v>44733</c:v>
                </c:pt>
                <c:pt idx="114">
                  <c:v>44734</c:v>
                </c:pt>
                <c:pt idx="115">
                  <c:v>44735</c:v>
                </c:pt>
                <c:pt idx="116">
                  <c:v>44736</c:v>
                </c:pt>
                <c:pt idx="117">
                  <c:v>44737</c:v>
                </c:pt>
                <c:pt idx="118">
                  <c:v>44738</c:v>
                </c:pt>
                <c:pt idx="119">
                  <c:v>44739</c:v>
                </c:pt>
                <c:pt idx="120">
                  <c:v>44740</c:v>
                </c:pt>
                <c:pt idx="121">
                  <c:v>44741</c:v>
                </c:pt>
                <c:pt idx="122">
                  <c:v>44742</c:v>
                </c:pt>
                <c:pt idx="123">
                  <c:v>44743</c:v>
                </c:pt>
                <c:pt idx="124">
                  <c:v>44744</c:v>
                </c:pt>
                <c:pt idx="125">
                  <c:v>44745</c:v>
                </c:pt>
                <c:pt idx="126">
                  <c:v>44746</c:v>
                </c:pt>
                <c:pt idx="127">
                  <c:v>44747</c:v>
                </c:pt>
                <c:pt idx="128">
                  <c:v>44748</c:v>
                </c:pt>
                <c:pt idx="129">
                  <c:v>44749</c:v>
                </c:pt>
                <c:pt idx="130">
                  <c:v>44750</c:v>
                </c:pt>
                <c:pt idx="131">
                  <c:v>44751</c:v>
                </c:pt>
                <c:pt idx="132">
                  <c:v>44752</c:v>
                </c:pt>
                <c:pt idx="133">
                  <c:v>44753</c:v>
                </c:pt>
                <c:pt idx="134">
                  <c:v>44754</c:v>
                </c:pt>
                <c:pt idx="135">
                  <c:v>44755</c:v>
                </c:pt>
                <c:pt idx="136">
                  <c:v>44756</c:v>
                </c:pt>
                <c:pt idx="137">
                  <c:v>44757</c:v>
                </c:pt>
                <c:pt idx="138">
                  <c:v>44758</c:v>
                </c:pt>
                <c:pt idx="139">
                  <c:v>44759</c:v>
                </c:pt>
                <c:pt idx="140">
                  <c:v>44760</c:v>
                </c:pt>
                <c:pt idx="141">
                  <c:v>44761</c:v>
                </c:pt>
                <c:pt idx="142">
                  <c:v>44762</c:v>
                </c:pt>
                <c:pt idx="143">
                  <c:v>44763</c:v>
                </c:pt>
                <c:pt idx="144">
                  <c:v>44764</c:v>
                </c:pt>
                <c:pt idx="145">
                  <c:v>44765</c:v>
                </c:pt>
                <c:pt idx="146">
                  <c:v>44766</c:v>
                </c:pt>
                <c:pt idx="147">
                  <c:v>44767</c:v>
                </c:pt>
                <c:pt idx="148">
                  <c:v>44768</c:v>
                </c:pt>
                <c:pt idx="149">
                  <c:v>44769</c:v>
                </c:pt>
                <c:pt idx="150">
                  <c:v>44770</c:v>
                </c:pt>
                <c:pt idx="151">
                  <c:v>44771</c:v>
                </c:pt>
                <c:pt idx="152">
                  <c:v>44772</c:v>
                </c:pt>
                <c:pt idx="153">
                  <c:v>44773</c:v>
                </c:pt>
                <c:pt idx="154">
                  <c:v>44774</c:v>
                </c:pt>
                <c:pt idx="155">
                  <c:v>44775</c:v>
                </c:pt>
                <c:pt idx="156">
                  <c:v>44776</c:v>
                </c:pt>
                <c:pt idx="157">
                  <c:v>44777</c:v>
                </c:pt>
                <c:pt idx="158">
                  <c:v>44778</c:v>
                </c:pt>
                <c:pt idx="159">
                  <c:v>44779</c:v>
                </c:pt>
                <c:pt idx="160">
                  <c:v>44780</c:v>
                </c:pt>
                <c:pt idx="161">
                  <c:v>44781</c:v>
                </c:pt>
                <c:pt idx="162">
                  <c:v>44782</c:v>
                </c:pt>
                <c:pt idx="163">
                  <c:v>44783</c:v>
                </c:pt>
                <c:pt idx="164">
                  <c:v>44784</c:v>
                </c:pt>
                <c:pt idx="165">
                  <c:v>44785</c:v>
                </c:pt>
                <c:pt idx="166">
                  <c:v>44786</c:v>
                </c:pt>
                <c:pt idx="167">
                  <c:v>44787</c:v>
                </c:pt>
                <c:pt idx="168">
                  <c:v>44788</c:v>
                </c:pt>
                <c:pt idx="169">
                  <c:v>44789</c:v>
                </c:pt>
                <c:pt idx="170">
                  <c:v>44790</c:v>
                </c:pt>
                <c:pt idx="171">
                  <c:v>44791</c:v>
                </c:pt>
                <c:pt idx="172">
                  <c:v>44792</c:v>
                </c:pt>
                <c:pt idx="173">
                  <c:v>44793</c:v>
                </c:pt>
                <c:pt idx="174">
                  <c:v>44794</c:v>
                </c:pt>
                <c:pt idx="175">
                  <c:v>44795</c:v>
                </c:pt>
                <c:pt idx="176">
                  <c:v>44796</c:v>
                </c:pt>
                <c:pt idx="177">
                  <c:v>44797</c:v>
                </c:pt>
                <c:pt idx="178">
                  <c:v>44798</c:v>
                </c:pt>
                <c:pt idx="179">
                  <c:v>44799</c:v>
                </c:pt>
                <c:pt idx="180">
                  <c:v>44800</c:v>
                </c:pt>
                <c:pt idx="181">
                  <c:v>44801</c:v>
                </c:pt>
                <c:pt idx="182">
                  <c:v>44802</c:v>
                </c:pt>
                <c:pt idx="183">
                  <c:v>44803</c:v>
                </c:pt>
                <c:pt idx="184">
                  <c:v>44804</c:v>
                </c:pt>
                <c:pt idx="185">
                  <c:v>44805</c:v>
                </c:pt>
                <c:pt idx="186">
                  <c:v>44806</c:v>
                </c:pt>
                <c:pt idx="187">
                  <c:v>44807</c:v>
                </c:pt>
                <c:pt idx="188">
                  <c:v>44808</c:v>
                </c:pt>
                <c:pt idx="189">
                  <c:v>44809</c:v>
                </c:pt>
                <c:pt idx="190">
                  <c:v>44810</c:v>
                </c:pt>
                <c:pt idx="191">
                  <c:v>44811</c:v>
                </c:pt>
                <c:pt idx="192">
                  <c:v>44812</c:v>
                </c:pt>
                <c:pt idx="193">
                  <c:v>44813</c:v>
                </c:pt>
                <c:pt idx="194">
                  <c:v>44814</c:v>
                </c:pt>
                <c:pt idx="195">
                  <c:v>44815</c:v>
                </c:pt>
                <c:pt idx="196">
                  <c:v>44816</c:v>
                </c:pt>
                <c:pt idx="197">
                  <c:v>44817</c:v>
                </c:pt>
                <c:pt idx="198">
                  <c:v>44818</c:v>
                </c:pt>
                <c:pt idx="199">
                  <c:v>44819</c:v>
                </c:pt>
                <c:pt idx="200">
                  <c:v>44820</c:v>
                </c:pt>
                <c:pt idx="201">
                  <c:v>44821</c:v>
                </c:pt>
                <c:pt idx="202">
                  <c:v>44822</c:v>
                </c:pt>
                <c:pt idx="203">
                  <c:v>44823</c:v>
                </c:pt>
                <c:pt idx="204">
                  <c:v>44824</c:v>
                </c:pt>
                <c:pt idx="205">
                  <c:v>44825</c:v>
                </c:pt>
                <c:pt idx="206">
                  <c:v>44826</c:v>
                </c:pt>
                <c:pt idx="207">
                  <c:v>44827</c:v>
                </c:pt>
                <c:pt idx="208">
                  <c:v>44828</c:v>
                </c:pt>
                <c:pt idx="209">
                  <c:v>44829</c:v>
                </c:pt>
                <c:pt idx="210">
                  <c:v>44830</c:v>
                </c:pt>
                <c:pt idx="211">
                  <c:v>44831</c:v>
                </c:pt>
                <c:pt idx="212">
                  <c:v>44832</c:v>
                </c:pt>
                <c:pt idx="213">
                  <c:v>44833</c:v>
                </c:pt>
                <c:pt idx="214">
                  <c:v>44834</c:v>
                </c:pt>
                <c:pt idx="215">
                  <c:v>44835</c:v>
                </c:pt>
                <c:pt idx="216">
                  <c:v>44836</c:v>
                </c:pt>
                <c:pt idx="217">
                  <c:v>44837</c:v>
                </c:pt>
                <c:pt idx="218">
                  <c:v>44838</c:v>
                </c:pt>
                <c:pt idx="219">
                  <c:v>44839</c:v>
                </c:pt>
                <c:pt idx="220">
                  <c:v>44840</c:v>
                </c:pt>
                <c:pt idx="221">
                  <c:v>44841</c:v>
                </c:pt>
                <c:pt idx="222">
                  <c:v>44842</c:v>
                </c:pt>
                <c:pt idx="223">
                  <c:v>44843</c:v>
                </c:pt>
                <c:pt idx="224">
                  <c:v>44844</c:v>
                </c:pt>
                <c:pt idx="225">
                  <c:v>44845</c:v>
                </c:pt>
                <c:pt idx="226">
                  <c:v>44846</c:v>
                </c:pt>
                <c:pt idx="227">
                  <c:v>44847</c:v>
                </c:pt>
                <c:pt idx="228">
                  <c:v>44848</c:v>
                </c:pt>
                <c:pt idx="229">
                  <c:v>44849</c:v>
                </c:pt>
                <c:pt idx="230">
                  <c:v>44850</c:v>
                </c:pt>
                <c:pt idx="231">
                  <c:v>44851</c:v>
                </c:pt>
                <c:pt idx="232">
                  <c:v>44852</c:v>
                </c:pt>
                <c:pt idx="233">
                  <c:v>44853</c:v>
                </c:pt>
                <c:pt idx="234">
                  <c:v>44854</c:v>
                </c:pt>
                <c:pt idx="235">
                  <c:v>44855</c:v>
                </c:pt>
                <c:pt idx="236">
                  <c:v>44856</c:v>
                </c:pt>
                <c:pt idx="237">
                  <c:v>44857</c:v>
                </c:pt>
                <c:pt idx="238">
                  <c:v>44858</c:v>
                </c:pt>
                <c:pt idx="239">
                  <c:v>44859</c:v>
                </c:pt>
                <c:pt idx="240">
                  <c:v>44860</c:v>
                </c:pt>
                <c:pt idx="241">
                  <c:v>44861</c:v>
                </c:pt>
                <c:pt idx="242">
                  <c:v>44862</c:v>
                </c:pt>
                <c:pt idx="243">
                  <c:v>44863</c:v>
                </c:pt>
                <c:pt idx="244">
                  <c:v>44864</c:v>
                </c:pt>
                <c:pt idx="245">
                  <c:v>44865</c:v>
                </c:pt>
                <c:pt idx="246">
                  <c:v>44866</c:v>
                </c:pt>
                <c:pt idx="247">
                  <c:v>44867</c:v>
                </c:pt>
                <c:pt idx="248">
                  <c:v>44868</c:v>
                </c:pt>
                <c:pt idx="249">
                  <c:v>44869</c:v>
                </c:pt>
                <c:pt idx="250">
                  <c:v>44870</c:v>
                </c:pt>
                <c:pt idx="251">
                  <c:v>44871</c:v>
                </c:pt>
                <c:pt idx="252">
                  <c:v>44872</c:v>
                </c:pt>
                <c:pt idx="253">
                  <c:v>44873</c:v>
                </c:pt>
                <c:pt idx="254">
                  <c:v>44874</c:v>
                </c:pt>
                <c:pt idx="255">
                  <c:v>44875</c:v>
                </c:pt>
                <c:pt idx="256">
                  <c:v>44876</c:v>
                </c:pt>
                <c:pt idx="257">
                  <c:v>44877</c:v>
                </c:pt>
                <c:pt idx="258">
                  <c:v>44878</c:v>
                </c:pt>
                <c:pt idx="259">
                  <c:v>44879</c:v>
                </c:pt>
                <c:pt idx="260">
                  <c:v>44880</c:v>
                </c:pt>
                <c:pt idx="261">
                  <c:v>44881</c:v>
                </c:pt>
                <c:pt idx="262">
                  <c:v>44882</c:v>
                </c:pt>
                <c:pt idx="263">
                  <c:v>44883</c:v>
                </c:pt>
                <c:pt idx="264">
                  <c:v>44884</c:v>
                </c:pt>
                <c:pt idx="265">
                  <c:v>44885</c:v>
                </c:pt>
                <c:pt idx="266">
                  <c:v>44886</c:v>
                </c:pt>
                <c:pt idx="267">
                  <c:v>44887</c:v>
                </c:pt>
                <c:pt idx="268">
                  <c:v>44888</c:v>
                </c:pt>
                <c:pt idx="269">
                  <c:v>44889</c:v>
                </c:pt>
                <c:pt idx="270">
                  <c:v>44890</c:v>
                </c:pt>
                <c:pt idx="271">
                  <c:v>44891</c:v>
                </c:pt>
                <c:pt idx="272">
                  <c:v>44892</c:v>
                </c:pt>
                <c:pt idx="273">
                  <c:v>44893</c:v>
                </c:pt>
                <c:pt idx="274">
                  <c:v>44894</c:v>
                </c:pt>
                <c:pt idx="275">
                  <c:v>44895</c:v>
                </c:pt>
                <c:pt idx="276">
                  <c:v>44896</c:v>
                </c:pt>
                <c:pt idx="277">
                  <c:v>44897</c:v>
                </c:pt>
                <c:pt idx="278">
                  <c:v>44898</c:v>
                </c:pt>
                <c:pt idx="279">
                  <c:v>44899</c:v>
                </c:pt>
                <c:pt idx="280">
                  <c:v>44900</c:v>
                </c:pt>
                <c:pt idx="281">
                  <c:v>44901</c:v>
                </c:pt>
                <c:pt idx="282">
                  <c:v>44902</c:v>
                </c:pt>
                <c:pt idx="283">
                  <c:v>44903</c:v>
                </c:pt>
                <c:pt idx="284">
                  <c:v>44904</c:v>
                </c:pt>
                <c:pt idx="285">
                  <c:v>44905</c:v>
                </c:pt>
                <c:pt idx="286">
                  <c:v>44906</c:v>
                </c:pt>
                <c:pt idx="287">
                  <c:v>44907</c:v>
                </c:pt>
                <c:pt idx="288">
                  <c:v>44908</c:v>
                </c:pt>
                <c:pt idx="289">
                  <c:v>44909</c:v>
                </c:pt>
                <c:pt idx="290">
                  <c:v>44910</c:v>
                </c:pt>
                <c:pt idx="291">
                  <c:v>44911</c:v>
                </c:pt>
                <c:pt idx="292">
                  <c:v>44912</c:v>
                </c:pt>
                <c:pt idx="293">
                  <c:v>44913</c:v>
                </c:pt>
                <c:pt idx="294">
                  <c:v>44914</c:v>
                </c:pt>
                <c:pt idx="295">
                  <c:v>44915</c:v>
                </c:pt>
                <c:pt idx="296">
                  <c:v>44916</c:v>
                </c:pt>
                <c:pt idx="297">
                  <c:v>44917</c:v>
                </c:pt>
                <c:pt idx="298">
                  <c:v>44918</c:v>
                </c:pt>
                <c:pt idx="299">
                  <c:v>44919</c:v>
                </c:pt>
                <c:pt idx="300">
                  <c:v>44920</c:v>
                </c:pt>
                <c:pt idx="301">
                  <c:v>44921</c:v>
                </c:pt>
                <c:pt idx="302">
                  <c:v>44922</c:v>
                </c:pt>
                <c:pt idx="303">
                  <c:v>44923</c:v>
                </c:pt>
                <c:pt idx="304">
                  <c:v>44924</c:v>
                </c:pt>
                <c:pt idx="305">
                  <c:v>44925</c:v>
                </c:pt>
                <c:pt idx="306">
                  <c:v>44926</c:v>
                </c:pt>
                <c:pt idx="307">
                  <c:v>44927</c:v>
                </c:pt>
                <c:pt idx="308">
                  <c:v>44928</c:v>
                </c:pt>
                <c:pt idx="309">
                  <c:v>44929</c:v>
                </c:pt>
                <c:pt idx="310">
                  <c:v>44930</c:v>
                </c:pt>
                <c:pt idx="311">
                  <c:v>44931</c:v>
                </c:pt>
                <c:pt idx="312">
                  <c:v>44932</c:v>
                </c:pt>
                <c:pt idx="313">
                  <c:v>44933</c:v>
                </c:pt>
                <c:pt idx="314">
                  <c:v>44934</c:v>
                </c:pt>
                <c:pt idx="315">
                  <c:v>44935</c:v>
                </c:pt>
                <c:pt idx="316">
                  <c:v>44936</c:v>
                </c:pt>
                <c:pt idx="317">
                  <c:v>44937</c:v>
                </c:pt>
                <c:pt idx="318">
                  <c:v>44938</c:v>
                </c:pt>
                <c:pt idx="319">
                  <c:v>44939</c:v>
                </c:pt>
                <c:pt idx="320">
                  <c:v>44940</c:v>
                </c:pt>
                <c:pt idx="321">
                  <c:v>44941</c:v>
                </c:pt>
                <c:pt idx="322">
                  <c:v>44942</c:v>
                </c:pt>
                <c:pt idx="323">
                  <c:v>44943</c:v>
                </c:pt>
                <c:pt idx="324">
                  <c:v>44944</c:v>
                </c:pt>
                <c:pt idx="325">
                  <c:v>44945</c:v>
                </c:pt>
                <c:pt idx="326">
                  <c:v>44946</c:v>
                </c:pt>
                <c:pt idx="327">
                  <c:v>44947</c:v>
                </c:pt>
                <c:pt idx="328">
                  <c:v>44948</c:v>
                </c:pt>
                <c:pt idx="329">
                  <c:v>44949</c:v>
                </c:pt>
                <c:pt idx="330">
                  <c:v>44950</c:v>
                </c:pt>
                <c:pt idx="331">
                  <c:v>44951</c:v>
                </c:pt>
                <c:pt idx="332">
                  <c:v>44952</c:v>
                </c:pt>
                <c:pt idx="333">
                  <c:v>44953</c:v>
                </c:pt>
                <c:pt idx="334">
                  <c:v>44954</c:v>
                </c:pt>
                <c:pt idx="335">
                  <c:v>44955</c:v>
                </c:pt>
                <c:pt idx="336">
                  <c:v>44956</c:v>
                </c:pt>
                <c:pt idx="337">
                  <c:v>44957</c:v>
                </c:pt>
                <c:pt idx="338">
                  <c:v>44958</c:v>
                </c:pt>
                <c:pt idx="339">
                  <c:v>44959</c:v>
                </c:pt>
                <c:pt idx="340">
                  <c:v>44960</c:v>
                </c:pt>
                <c:pt idx="341">
                  <c:v>44961</c:v>
                </c:pt>
                <c:pt idx="342">
                  <c:v>44962</c:v>
                </c:pt>
                <c:pt idx="343">
                  <c:v>44963</c:v>
                </c:pt>
                <c:pt idx="344">
                  <c:v>44964</c:v>
                </c:pt>
                <c:pt idx="345">
                  <c:v>44965</c:v>
                </c:pt>
                <c:pt idx="346">
                  <c:v>44966</c:v>
                </c:pt>
                <c:pt idx="347">
                  <c:v>44967</c:v>
                </c:pt>
                <c:pt idx="348">
                  <c:v>44968</c:v>
                </c:pt>
                <c:pt idx="349">
                  <c:v>44969</c:v>
                </c:pt>
                <c:pt idx="350">
                  <c:v>44970</c:v>
                </c:pt>
                <c:pt idx="351">
                  <c:v>44971</c:v>
                </c:pt>
                <c:pt idx="352">
                  <c:v>44972</c:v>
                </c:pt>
                <c:pt idx="353">
                  <c:v>44973</c:v>
                </c:pt>
                <c:pt idx="354">
                  <c:v>44974</c:v>
                </c:pt>
                <c:pt idx="355">
                  <c:v>44975</c:v>
                </c:pt>
                <c:pt idx="356">
                  <c:v>44976</c:v>
                </c:pt>
                <c:pt idx="357">
                  <c:v>44977</c:v>
                </c:pt>
                <c:pt idx="358">
                  <c:v>44978</c:v>
                </c:pt>
                <c:pt idx="359">
                  <c:v>44979</c:v>
                </c:pt>
                <c:pt idx="360">
                  <c:v>44980</c:v>
                </c:pt>
                <c:pt idx="361">
                  <c:v>44981</c:v>
                </c:pt>
                <c:pt idx="362">
                  <c:v>44982</c:v>
                </c:pt>
                <c:pt idx="363">
                  <c:v>44983</c:v>
                </c:pt>
                <c:pt idx="364">
                  <c:v>44984</c:v>
                </c:pt>
                <c:pt idx="365">
                  <c:v>44985</c:v>
                </c:pt>
                <c:pt idx="366">
                  <c:v>44986</c:v>
                </c:pt>
                <c:pt idx="367">
                  <c:v>44987</c:v>
                </c:pt>
                <c:pt idx="368">
                  <c:v>44988</c:v>
                </c:pt>
                <c:pt idx="369">
                  <c:v>44989</c:v>
                </c:pt>
                <c:pt idx="370">
                  <c:v>44990</c:v>
                </c:pt>
                <c:pt idx="371">
                  <c:v>44991</c:v>
                </c:pt>
                <c:pt idx="372">
                  <c:v>44992</c:v>
                </c:pt>
                <c:pt idx="373">
                  <c:v>44993</c:v>
                </c:pt>
                <c:pt idx="374">
                  <c:v>44994</c:v>
                </c:pt>
                <c:pt idx="375">
                  <c:v>44995</c:v>
                </c:pt>
                <c:pt idx="376">
                  <c:v>44996</c:v>
                </c:pt>
                <c:pt idx="377">
                  <c:v>44997</c:v>
                </c:pt>
                <c:pt idx="378">
                  <c:v>44998</c:v>
                </c:pt>
                <c:pt idx="379">
                  <c:v>44999</c:v>
                </c:pt>
                <c:pt idx="380">
                  <c:v>45000</c:v>
                </c:pt>
                <c:pt idx="381">
                  <c:v>45001</c:v>
                </c:pt>
                <c:pt idx="382">
                  <c:v>45002</c:v>
                </c:pt>
                <c:pt idx="383">
                  <c:v>45003</c:v>
                </c:pt>
                <c:pt idx="384">
                  <c:v>45004</c:v>
                </c:pt>
                <c:pt idx="385">
                  <c:v>45005</c:v>
                </c:pt>
                <c:pt idx="386">
                  <c:v>45006</c:v>
                </c:pt>
                <c:pt idx="387">
                  <c:v>45007</c:v>
                </c:pt>
                <c:pt idx="388">
                  <c:v>45008</c:v>
                </c:pt>
                <c:pt idx="389">
                  <c:v>45009</c:v>
                </c:pt>
                <c:pt idx="390">
                  <c:v>45010</c:v>
                </c:pt>
                <c:pt idx="391">
                  <c:v>45011</c:v>
                </c:pt>
                <c:pt idx="392">
                  <c:v>45012</c:v>
                </c:pt>
                <c:pt idx="393">
                  <c:v>45013</c:v>
                </c:pt>
                <c:pt idx="394">
                  <c:v>45014</c:v>
                </c:pt>
                <c:pt idx="395">
                  <c:v>45015</c:v>
                </c:pt>
                <c:pt idx="396">
                  <c:v>45016</c:v>
                </c:pt>
                <c:pt idx="397">
                  <c:v>45017</c:v>
                </c:pt>
                <c:pt idx="398">
                  <c:v>45018</c:v>
                </c:pt>
                <c:pt idx="399">
                  <c:v>45019</c:v>
                </c:pt>
                <c:pt idx="400">
                  <c:v>45020</c:v>
                </c:pt>
                <c:pt idx="401">
                  <c:v>45021</c:v>
                </c:pt>
                <c:pt idx="402">
                  <c:v>45022</c:v>
                </c:pt>
                <c:pt idx="403">
                  <c:v>45023</c:v>
                </c:pt>
                <c:pt idx="404">
                  <c:v>45024</c:v>
                </c:pt>
                <c:pt idx="405">
                  <c:v>45025</c:v>
                </c:pt>
                <c:pt idx="406">
                  <c:v>45026</c:v>
                </c:pt>
                <c:pt idx="407">
                  <c:v>45027</c:v>
                </c:pt>
                <c:pt idx="408">
                  <c:v>45028</c:v>
                </c:pt>
                <c:pt idx="409">
                  <c:v>45029</c:v>
                </c:pt>
                <c:pt idx="410">
                  <c:v>45030</c:v>
                </c:pt>
                <c:pt idx="411">
                  <c:v>45031</c:v>
                </c:pt>
                <c:pt idx="412">
                  <c:v>45032</c:v>
                </c:pt>
                <c:pt idx="413">
                  <c:v>45033</c:v>
                </c:pt>
                <c:pt idx="414">
                  <c:v>45034</c:v>
                </c:pt>
                <c:pt idx="415">
                  <c:v>45035</c:v>
                </c:pt>
                <c:pt idx="416">
                  <c:v>45036</c:v>
                </c:pt>
                <c:pt idx="417">
                  <c:v>45037</c:v>
                </c:pt>
                <c:pt idx="418">
                  <c:v>45038</c:v>
                </c:pt>
                <c:pt idx="419">
                  <c:v>45039</c:v>
                </c:pt>
                <c:pt idx="420">
                  <c:v>45040</c:v>
                </c:pt>
                <c:pt idx="421">
                  <c:v>45041</c:v>
                </c:pt>
                <c:pt idx="422">
                  <c:v>45042</c:v>
                </c:pt>
                <c:pt idx="423">
                  <c:v>45043</c:v>
                </c:pt>
                <c:pt idx="424">
                  <c:v>45044</c:v>
                </c:pt>
                <c:pt idx="425">
                  <c:v>45045</c:v>
                </c:pt>
                <c:pt idx="426">
                  <c:v>45046</c:v>
                </c:pt>
                <c:pt idx="427">
                  <c:v>45047</c:v>
                </c:pt>
                <c:pt idx="428">
                  <c:v>45048</c:v>
                </c:pt>
                <c:pt idx="429">
                  <c:v>45049</c:v>
                </c:pt>
                <c:pt idx="430">
                  <c:v>45050</c:v>
                </c:pt>
                <c:pt idx="431">
                  <c:v>45051</c:v>
                </c:pt>
                <c:pt idx="432">
                  <c:v>45052</c:v>
                </c:pt>
                <c:pt idx="433">
                  <c:v>45053</c:v>
                </c:pt>
                <c:pt idx="434">
                  <c:v>45054</c:v>
                </c:pt>
                <c:pt idx="435">
                  <c:v>45055</c:v>
                </c:pt>
                <c:pt idx="436">
                  <c:v>45056</c:v>
                </c:pt>
                <c:pt idx="437">
                  <c:v>45057</c:v>
                </c:pt>
                <c:pt idx="438">
                  <c:v>45058</c:v>
                </c:pt>
                <c:pt idx="439">
                  <c:v>45059</c:v>
                </c:pt>
                <c:pt idx="440">
                  <c:v>45060</c:v>
                </c:pt>
                <c:pt idx="441">
                  <c:v>45061</c:v>
                </c:pt>
                <c:pt idx="442">
                  <c:v>45062</c:v>
                </c:pt>
                <c:pt idx="443">
                  <c:v>45063</c:v>
                </c:pt>
                <c:pt idx="444">
                  <c:v>45064</c:v>
                </c:pt>
                <c:pt idx="445">
                  <c:v>45065</c:v>
                </c:pt>
                <c:pt idx="446">
                  <c:v>45066</c:v>
                </c:pt>
                <c:pt idx="447">
                  <c:v>45067</c:v>
                </c:pt>
                <c:pt idx="448">
                  <c:v>45068</c:v>
                </c:pt>
                <c:pt idx="449">
                  <c:v>45069</c:v>
                </c:pt>
                <c:pt idx="450">
                  <c:v>45070</c:v>
                </c:pt>
                <c:pt idx="451">
                  <c:v>45071</c:v>
                </c:pt>
                <c:pt idx="452">
                  <c:v>45072</c:v>
                </c:pt>
                <c:pt idx="453">
                  <c:v>45073</c:v>
                </c:pt>
                <c:pt idx="454">
                  <c:v>45074</c:v>
                </c:pt>
                <c:pt idx="455">
                  <c:v>45075</c:v>
                </c:pt>
                <c:pt idx="456">
                  <c:v>45076</c:v>
                </c:pt>
                <c:pt idx="457">
                  <c:v>45077</c:v>
                </c:pt>
                <c:pt idx="458">
                  <c:v>45078</c:v>
                </c:pt>
                <c:pt idx="459">
                  <c:v>45079</c:v>
                </c:pt>
                <c:pt idx="460">
                  <c:v>45080</c:v>
                </c:pt>
                <c:pt idx="461">
                  <c:v>45081</c:v>
                </c:pt>
                <c:pt idx="462">
                  <c:v>45082</c:v>
                </c:pt>
                <c:pt idx="463">
                  <c:v>45083</c:v>
                </c:pt>
                <c:pt idx="464">
                  <c:v>45084</c:v>
                </c:pt>
                <c:pt idx="465">
                  <c:v>45085</c:v>
                </c:pt>
                <c:pt idx="466">
                  <c:v>45086</c:v>
                </c:pt>
                <c:pt idx="467">
                  <c:v>45087</c:v>
                </c:pt>
                <c:pt idx="468">
                  <c:v>45088</c:v>
                </c:pt>
                <c:pt idx="469">
                  <c:v>45089</c:v>
                </c:pt>
                <c:pt idx="470">
                  <c:v>45090</c:v>
                </c:pt>
                <c:pt idx="471">
                  <c:v>45091</c:v>
                </c:pt>
                <c:pt idx="472">
                  <c:v>45092</c:v>
                </c:pt>
                <c:pt idx="473">
                  <c:v>45093</c:v>
                </c:pt>
                <c:pt idx="474">
                  <c:v>45094</c:v>
                </c:pt>
                <c:pt idx="475">
                  <c:v>45095</c:v>
                </c:pt>
                <c:pt idx="476">
                  <c:v>45096</c:v>
                </c:pt>
                <c:pt idx="477">
                  <c:v>45097</c:v>
                </c:pt>
                <c:pt idx="478">
                  <c:v>45098</c:v>
                </c:pt>
                <c:pt idx="479">
                  <c:v>45099</c:v>
                </c:pt>
                <c:pt idx="480">
                  <c:v>45100</c:v>
                </c:pt>
                <c:pt idx="481">
                  <c:v>45101</c:v>
                </c:pt>
                <c:pt idx="482">
                  <c:v>45102</c:v>
                </c:pt>
                <c:pt idx="483">
                  <c:v>45103</c:v>
                </c:pt>
                <c:pt idx="484">
                  <c:v>45104</c:v>
                </c:pt>
                <c:pt idx="485">
                  <c:v>45105</c:v>
                </c:pt>
                <c:pt idx="486">
                  <c:v>45106</c:v>
                </c:pt>
                <c:pt idx="487">
                  <c:v>45107</c:v>
                </c:pt>
                <c:pt idx="488">
                  <c:v>45108</c:v>
                </c:pt>
                <c:pt idx="489">
                  <c:v>45109</c:v>
                </c:pt>
                <c:pt idx="490">
                  <c:v>45110</c:v>
                </c:pt>
                <c:pt idx="491">
                  <c:v>45111</c:v>
                </c:pt>
                <c:pt idx="492">
                  <c:v>45112</c:v>
                </c:pt>
                <c:pt idx="493">
                  <c:v>45113</c:v>
                </c:pt>
                <c:pt idx="494">
                  <c:v>45114</c:v>
                </c:pt>
                <c:pt idx="495">
                  <c:v>45115</c:v>
                </c:pt>
                <c:pt idx="496">
                  <c:v>45116</c:v>
                </c:pt>
                <c:pt idx="497">
                  <c:v>45117</c:v>
                </c:pt>
                <c:pt idx="498">
                  <c:v>45118</c:v>
                </c:pt>
                <c:pt idx="499">
                  <c:v>45119</c:v>
                </c:pt>
                <c:pt idx="500">
                  <c:v>45120</c:v>
                </c:pt>
                <c:pt idx="501">
                  <c:v>45121</c:v>
                </c:pt>
                <c:pt idx="502">
                  <c:v>45122</c:v>
                </c:pt>
                <c:pt idx="503">
                  <c:v>45123</c:v>
                </c:pt>
                <c:pt idx="504">
                  <c:v>45124</c:v>
                </c:pt>
                <c:pt idx="505">
                  <c:v>45125</c:v>
                </c:pt>
                <c:pt idx="506">
                  <c:v>45126</c:v>
                </c:pt>
                <c:pt idx="507">
                  <c:v>45127</c:v>
                </c:pt>
                <c:pt idx="508">
                  <c:v>45128</c:v>
                </c:pt>
                <c:pt idx="509">
                  <c:v>45129</c:v>
                </c:pt>
                <c:pt idx="510">
                  <c:v>45130</c:v>
                </c:pt>
                <c:pt idx="511">
                  <c:v>45131</c:v>
                </c:pt>
                <c:pt idx="512">
                  <c:v>45132</c:v>
                </c:pt>
                <c:pt idx="513">
                  <c:v>45133</c:v>
                </c:pt>
                <c:pt idx="514">
                  <c:v>45134</c:v>
                </c:pt>
                <c:pt idx="515">
                  <c:v>45135</c:v>
                </c:pt>
                <c:pt idx="516">
                  <c:v>45136</c:v>
                </c:pt>
                <c:pt idx="517">
                  <c:v>45137</c:v>
                </c:pt>
                <c:pt idx="518">
                  <c:v>45138</c:v>
                </c:pt>
                <c:pt idx="519">
                  <c:v>45139</c:v>
                </c:pt>
                <c:pt idx="520">
                  <c:v>45140</c:v>
                </c:pt>
                <c:pt idx="521">
                  <c:v>45141</c:v>
                </c:pt>
                <c:pt idx="522">
                  <c:v>45142</c:v>
                </c:pt>
                <c:pt idx="523">
                  <c:v>45143</c:v>
                </c:pt>
                <c:pt idx="524">
                  <c:v>45144</c:v>
                </c:pt>
                <c:pt idx="525">
                  <c:v>45145</c:v>
                </c:pt>
                <c:pt idx="526">
                  <c:v>45146</c:v>
                </c:pt>
                <c:pt idx="527">
                  <c:v>45147</c:v>
                </c:pt>
                <c:pt idx="528">
                  <c:v>45148</c:v>
                </c:pt>
                <c:pt idx="529">
                  <c:v>45149</c:v>
                </c:pt>
                <c:pt idx="530">
                  <c:v>45150</c:v>
                </c:pt>
                <c:pt idx="531">
                  <c:v>45151</c:v>
                </c:pt>
                <c:pt idx="532">
                  <c:v>45152</c:v>
                </c:pt>
                <c:pt idx="533">
                  <c:v>45153</c:v>
                </c:pt>
                <c:pt idx="534">
                  <c:v>45154</c:v>
                </c:pt>
                <c:pt idx="535">
                  <c:v>45155</c:v>
                </c:pt>
                <c:pt idx="536">
                  <c:v>45156</c:v>
                </c:pt>
                <c:pt idx="537">
                  <c:v>45157</c:v>
                </c:pt>
                <c:pt idx="538">
                  <c:v>45158</c:v>
                </c:pt>
                <c:pt idx="539">
                  <c:v>45159</c:v>
                </c:pt>
                <c:pt idx="540">
                  <c:v>45160</c:v>
                </c:pt>
                <c:pt idx="541">
                  <c:v>45161</c:v>
                </c:pt>
                <c:pt idx="542">
                  <c:v>45162</c:v>
                </c:pt>
                <c:pt idx="543">
                  <c:v>45163</c:v>
                </c:pt>
                <c:pt idx="544">
                  <c:v>45164</c:v>
                </c:pt>
                <c:pt idx="545">
                  <c:v>45165</c:v>
                </c:pt>
                <c:pt idx="546">
                  <c:v>45166</c:v>
                </c:pt>
                <c:pt idx="547">
                  <c:v>45167</c:v>
                </c:pt>
                <c:pt idx="548">
                  <c:v>45168</c:v>
                </c:pt>
                <c:pt idx="549">
                  <c:v>45169</c:v>
                </c:pt>
                <c:pt idx="550">
                  <c:v>45170</c:v>
                </c:pt>
                <c:pt idx="551">
                  <c:v>45171</c:v>
                </c:pt>
                <c:pt idx="552">
                  <c:v>45172</c:v>
                </c:pt>
                <c:pt idx="553">
                  <c:v>45173</c:v>
                </c:pt>
                <c:pt idx="554">
                  <c:v>45174</c:v>
                </c:pt>
                <c:pt idx="555">
                  <c:v>45175</c:v>
                </c:pt>
                <c:pt idx="556">
                  <c:v>45176</c:v>
                </c:pt>
                <c:pt idx="557">
                  <c:v>45177</c:v>
                </c:pt>
                <c:pt idx="558">
                  <c:v>45178</c:v>
                </c:pt>
                <c:pt idx="559">
                  <c:v>45179</c:v>
                </c:pt>
                <c:pt idx="560">
                  <c:v>45180</c:v>
                </c:pt>
                <c:pt idx="561">
                  <c:v>45181</c:v>
                </c:pt>
                <c:pt idx="562">
                  <c:v>45182</c:v>
                </c:pt>
                <c:pt idx="563">
                  <c:v>45183</c:v>
                </c:pt>
                <c:pt idx="564">
                  <c:v>45184</c:v>
                </c:pt>
                <c:pt idx="565">
                  <c:v>45185</c:v>
                </c:pt>
                <c:pt idx="566">
                  <c:v>45186</c:v>
                </c:pt>
                <c:pt idx="567">
                  <c:v>45187</c:v>
                </c:pt>
                <c:pt idx="568">
                  <c:v>45188</c:v>
                </c:pt>
                <c:pt idx="569">
                  <c:v>45189</c:v>
                </c:pt>
                <c:pt idx="570">
                  <c:v>45190</c:v>
                </c:pt>
                <c:pt idx="571">
                  <c:v>45191</c:v>
                </c:pt>
                <c:pt idx="572">
                  <c:v>45192</c:v>
                </c:pt>
                <c:pt idx="573">
                  <c:v>45193</c:v>
                </c:pt>
                <c:pt idx="574">
                  <c:v>45194</c:v>
                </c:pt>
                <c:pt idx="575">
                  <c:v>45195</c:v>
                </c:pt>
                <c:pt idx="576">
                  <c:v>45196</c:v>
                </c:pt>
                <c:pt idx="577">
                  <c:v>45197</c:v>
                </c:pt>
                <c:pt idx="578">
                  <c:v>45198</c:v>
                </c:pt>
                <c:pt idx="579">
                  <c:v>45199</c:v>
                </c:pt>
                <c:pt idx="580">
                  <c:v>45200</c:v>
                </c:pt>
                <c:pt idx="581">
                  <c:v>45201</c:v>
                </c:pt>
                <c:pt idx="582">
                  <c:v>45202</c:v>
                </c:pt>
                <c:pt idx="583">
                  <c:v>45203</c:v>
                </c:pt>
                <c:pt idx="584">
                  <c:v>45204</c:v>
                </c:pt>
                <c:pt idx="585">
                  <c:v>45205</c:v>
                </c:pt>
                <c:pt idx="586">
                  <c:v>45206</c:v>
                </c:pt>
                <c:pt idx="587">
                  <c:v>45207</c:v>
                </c:pt>
                <c:pt idx="588">
                  <c:v>45208</c:v>
                </c:pt>
                <c:pt idx="589">
                  <c:v>45209</c:v>
                </c:pt>
                <c:pt idx="590">
                  <c:v>45210</c:v>
                </c:pt>
                <c:pt idx="591">
                  <c:v>45211</c:v>
                </c:pt>
                <c:pt idx="592">
                  <c:v>45212</c:v>
                </c:pt>
                <c:pt idx="593">
                  <c:v>45213</c:v>
                </c:pt>
                <c:pt idx="594">
                  <c:v>45214</c:v>
                </c:pt>
                <c:pt idx="595">
                  <c:v>45215</c:v>
                </c:pt>
                <c:pt idx="596">
                  <c:v>45216</c:v>
                </c:pt>
                <c:pt idx="597">
                  <c:v>45217</c:v>
                </c:pt>
                <c:pt idx="598">
                  <c:v>45218</c:v>
                </c:pt>
                <c:pt idx="599">
                  <c:v>45219</c:v>
                </c:pt>
                <c:pt idx="600">
                  <c:v>45220</c:v>
                </c:pt>
                <c:pt idx="601">
                  <c:v>45221</c:v>
                </c:pt>
                <c:pt idx="602">
                  <c:v>45222</c:v>
                </c:pt>
                <c:pt idx="603">
                  <c:v>45223</c:v>
                </c:pt>
                <c:pt idx="604">
                  <c:v>45224</c:v>
                </c:pt>
                <c:pt idx="605">
                  <c:v>45225</c:v>
                </c:pt>
                <c:pt idx="606">
                  <c:v>45226</c:v>
                </c:pt>
                <c:pt idx="607">
                  <c:v>45227</c:v>
                </c:pt>
                <c:pt idx="608">
                  <c:v>45228</c:v>
                </c:pt>
                <c:pt idx="609">
                  <c:v>45229</c:v>
                </c:pt>
                <c:pt idx="610">
                  <c:v>45230</c:v>
                </c:pt>
                <c:pt idx="611">
                  <c:v>45231</c:v>
                </c:pt>
                <c:pt idx="612">
                  <c:v>45232</c:v>
                </c:pt>
                <c:pt idx="613">
                  <c:v>45233</c:v>
                </c:pt>
                <c:pt idx="614">
                  <c:v>45234</c:v>
                </c:pt>
                <c:pt idx="615">
                  <c:v>45235</c:v>
                </c:pt>
                <c:pt idx="616">
                  <c:v>45236</c:v>
                </c:pt>
                <c:pt idx="617">
                  <c:v>45237</c:v>
                </c:pt>
                <c:pt idx="618">
                  <c:v>45238</c:v>
                </c:pt>
                <c:pt idx="619">
                  <c:v>45239</c:v>
                </c:pt>
                <c:pt idx="620">
                  <c:v>45240</c:v>
                </c:pt>
                <c:pt idx="621">
                  <c:v>45241</c:v>
                </c:pt>
                <c:pt idx="622">
                  <c:v>45242</c:v>
                </c:pt>
                <c:pt idx="623">
                  <c:v>45243</c:v>
                </c:pt>
                <c:pt idx="624">
                  <c:v>45244</c:v>
                </c:pt>
                <c:pt idx="625">
                  <c:v>45245</c:v>
                </c:pt>
                <c:pt idx="626">
                  <c:v>45246</c:v>
                </c:pt>
                <c:pt idx="627">
                  <c:v>45247</c:v>
                </c:pt>
                <c:pt idx="628">
                  <c:v>45248</c:v>
                </c:pt>
                <c:pt idx="629">
                  <c:v>45249</c:v>
                </c:pt>
                <c:pt idx="630">
                  <c:v>45250</c:v>
                </c:pt>
                <c:pt idx="631">
                  <c:v>45251</c:v>
                </c:pt>
                <c:pt idx="632">
                  <c:v>45252</c:v>
                </c:pt>
                <c:pt idx="633">
                  <c:v>45253</c:v>
                </c:pt>
                <c:pt idx="634">
                  <c:v>45254</c:v>
                </c:pt>
                <c:pt idx="635">
                  <c:v>45255</c:v>
                </c:pt>
                <c:pt idx="636">
                  <c:v>45256</c:v>
                </c:pt>
                <c:pt idx="637">
                  <c:v>45257</c:v>
                </c:pt>
                <c:pt idx="638">
                  <c:v>45258</c:v>
                </c:pt>
                <c:pt idx="639">
                  <c:v>45259</c:v>
                </c:pt>
                <c:pt idx="640">
                  <c:v>45260</c:v>
                </c:pt>
                <c:pt idx="641">
                  <c:v>45261</c:v>
                </c:pt>
                <c:pt idx="642">
                  <c:v>45262</c:v>
                </c:pt>
                <c:pt idx="643">
                  <c:v>45263</c:v>
                </c:pt>
                <c:pt idx="644">
                  <c:v>45264</c:v>
                </c:pt>
                <c:pt idx="645">
                  <c:v>45265</c:v>
                </c:pt>
                <c:pt idx="646">
                  <c:v>45266</c:v>
                </c:pt>
                <c:pt idx="647">
                  <c:v>45267</c:v>
                </c:pt>
                <c:pt idx="648">
                  <c:v>45268</c:v>
                </c:pt>
                <c:pt idx="649">
                  <c:v>45269</c:v>
                </c:pt>
                <c:pt idx="650">
                  <c:v>45270</c:v>
                </c:pt>
                <c:pt idx="651">
                  <c:v>45271</c:v>
                </c:pt>
                <c:pt idx="652">
                  <c:v>45272</c:v>
                </c:pt>
                <c:pt idx="653">
                  <c:v>45273</c:v>
                </c:pt>
                <c:pt idx="654">
                  <c:v>45274</c:v>
                </c:pt>
                <c:pt idx="655">
                  <c:v>45275</c:v>
                </c:pt>
                <c:pt idx="656">
                  <c:v>45276</c:v>
                </c:pt>
                <c:pt idx="657">
                  <c:v>45277</c:v>
                </c:pt>
                <c:pt idx="658">
                  <c:v>45278</c:v>
                </c:pt>
                <c:pt idx="659">
                  <c:v>45279</c:v>
                </c:pt>
                <c:pt idx="660">
                  <c:v>45280</c:v>
                </c:pt>
                <c:pt idx="661">
                  <c:v>45281</c:v>
                </c:pt>
                <c:pt idx="662">
                  <c:v>45282</c:v>
                </c:pt>
                <c:pt idx="663">
                  <c:v>45283</c:v>
                </c:pt>
                <c:pt idx="664">
                  <c:v>45284</c:v>
                </c:pt>
                <c:pt idx="665">
                  <c:v>45285</c:v>
                </c:pt>
                <c:pt idx="666">
                  <c:v>45286</c:v>
                </c:pt>
                <c:pt idx="667">
                  <c:v>45287</c:v>
                </c:pt>
                <c:pt idx="668">
                  <c:v>45288</c:v>
                </c:pt>
                <c:pt idx="669">
                  <c:v>45289</c:v>
                </c:pt>
                <c:pt idx="670">
                  <c:v>45290</c:v>
                </c:pt>
                <c:pt idx="671">
                  <c:v>45291</c:v>
                </c:pt>
                <c:pt idx="672">
                  <c:v>45292</c:v>
                </c:pt>
                <c:pt idx="673">
                  <c:v>45293</c:v>
                </c:pt>
                <c:pt idx="674">
                  <c:v>45294</c:v>
                </c:pt>
                <c:pt idx="675">
                  <c:v>45295</c:v>
                </c:pt>
                <c:pt idx="676">
                  <c:v>45296</c:v>
                </c:pt>
                <c:pt idx="677">
                  <c:v>45297</c:v>
                </c:pt>
                <c:pt idx="678">
                  <c:v>45298</c:v>
                </c:pt>
                <c:pt idx="679">
                  <c:v>45299</c:v>
                </c:pt>
                <c:pt idx="680">
                  <c:v>45300</c:v>
                </c:pt>
                <c:pt idx="681">
                  <c:v>45301</c:v>
                </c:pt>
                <c:pt idx="682">
                  <c:v>45302</c:v>
                </c:pt>
                <c:pt idx="683">
                  <c:v>45303</c:v>
                </c:pt>
                <c:pt idx="684">
                  <c:v>45304</c:v>
                </c:pt>
                <c:pt idx="685">
                  <c:v>45305</c:v>
                </c:pt>
                <c:pt idx="686">
                  <c:v>45306</c:v>
                </c:pt>
                <c:pt idx="687">
                  <c:v>45307</c:v>
                </c:pt>
                <c:pt idx="688">
                  <c:v>45308</c:v>
                </c:pt>
                <c:pt idx="689">
                  <c:v>45309</c:v>
                </c:pt>
                <c:pt idx="690">
                  <c:v>45310</c:v>
                </c:pt>
                <c:pt idx="691">
                  <c:v>45311</c:v>
                </c:pt>
                <c:pt idx="692">
                  <c:v>45312</c:v>
                </c:pt>
                <c:pt idx="693">
                  <c:v>45313</c:v>
                </c:pt>
                <c:pt idx="694">
                  <c:v>45314</c:v>
                </c:pt>
                <c:pt idx="695">
                  <c:v>45315</c:v>
                </c:pt>
                <c:pt idx="696">
                  <c:v>45316</c:v>
                </c:pt>
                <c:pt idx="697">
                  <c:v>45317</c:v>
                </c:pt>
                <c:pt idx="698">
                  <c:v>45318</c:v>
                </c:pt>
                <c:pt idx="699">
                  <c:v>45319</c:v>
                </c:pt>
                <c:pt idx="700">
                  <c:v>45320</c:v>
                </c:pt>
                <c:pt idx="701">
                  <c:v>45321</c:v>
                </c:pt>
                <c:pt idx="702">
                  <c:v>45322</c:v>
                </c:pt>
                <c:pt idx="703">
                  <c:v>45323</c:v>
                </c:pt>
                <c:pt idx="704">
                  <c:v>45324</c:v>
                </c:pt>
                <c:pt idx="705">
                  <c:v>45325</c:v>
                </c:pt>
                <c:pt idx="706">
                  <c:v>45326</c:v>
                </c:pt>
                <c:pt idx="707">
                  <c:v>45327</c:v>
                </c:pt>
                <c:pt idx="708">
                  <c:v>45328</c:v>
                </c:pt>
                <c:pt idx="709">
                  <c:v>45329</c:v>
                </c:pt>
                <c:pt idx="710">
                  <c:v>45330</c:v>
                </c:pt>
                <c:pt idx="711">
                  <c:v>45331</c:v>
                </c:pt>
                <c:pt idx="712">
                  <c:v>45332</c:v>
                </c:pt>
                <c:pt idx="713">
                  <c:v>45333</c:v>
                </c:pt>
                <c:pt idx="714">
                  <c:v>45334</c:v>
                </c:pt>
                <c:pt idx="715">
                  <c:v>45335</c:v>
                </c:pt>
                <c:pt idx="716">
                  <c:v>45336</c:v>
                </c:pt>
                <c:pt idx="717">
                  <c:v>45337</c:v>
                </c:pt>
                <c:pt idx="718">
                  <c:v>45338</c:v>
                </c:pt>
                <c:pt idx="719">
                  <c:v>45339</c:v>
                </c:pt>
                <c:pt idx="720">
                  <c:v>45340</c:v>
                </c:pt>
                <c:pt idx="721">
                  <c:v>45341</c:v>
                </c:pt>
                <c:pt idx="722">
                  <c:v>45342</c:v>
                </c:pt>
                <c:pt idx="723">
                  <c:v>45343</c:v>
                </c:pt>
                <c:pt idx="724">
                  <c:v>45344</c:v>
                </c:pt>
                <c:pt idx="725">
                  <c:v>45345</c:v>
                </c:pt>
                <c:pt idx="726">
                  <c:v>45346</c:v>
                </c:pt>
                <c:pt idx="727">
                  <c:v>45347</c:v>
                </c:pt>
                <c:pt idx="728">
                  <c:v>45348</c:v>
                </c:pt>
                <c:pt idx="729">
                  <c:v>45349</c:v>
                </c:pt>
                <c:pt idx="730">
                  <c:v>45350</c:v>
                </c:pt>
                <c:pt idx="731">
                  <c:v>45351</c:v>
                </c:pt>
                <c:pt idx="732">
                  <c:v>45352</c:v>
                </c:pt>
                <c:pt idx="733">
                  <c:v>45353</c:v>
                </c:pt>
                <c:pt idx="734">
                  <c:v>45354</c:v>
                </c:pt>
                <c:pt idx="735">
                  <c:v>45355</c:v>
                </c:pt>
                <c:pt idx="736">
                  <c:v>45356</c:v>
                </c:pt>
                <c:pt idx="737">
                  <c:v>45357</c:v>
                </c:pt>
                <c:pt idx="738">
                  <c:v>45358</c:v>
                </c:pt>
                <c:pt idx="739">
                  <c:v>45359</c:v>
                </c:pt>
                <c:pt idx="740">
                  <c:v>45360</c:v>
                </c:pt>
                <c:pt idx="741">
                  <c:v>45361</c:v>
                </c:pt>
                <c:pt idx="742">
                  <c:v>45362</c:v>
                </c:pt>
              </c:numCache>
            </c:numRef>
          </c:cat>
          <c:val>
            <c:numRef>
              <c:f>Sheet1!$Q$5:$Q$861</c:f>
              <c:numCache>
                <c:formatCode>General</c:formatCode>
                <c:ptCount val="857"/>
                <c:pt idx="4" formatCode="0.0">
                  <c:v>1.2</c:v>
                </c:pt>
                <c:pt idx="5" formatCode="0.0">
                  <c:v>1.2</c:v>
                </c:pt>
                <c:pt idx="6" formatCode="0.0">
                  <c:v>1.2</c:v>
                </c:pt>
                <c:pt idx="7" formatCode="0.0">
                  <c:v>1.2</c:v>
                </c:pt>
                <c:pt idx="8" formatCode="0.0">
                  <c:v>1.2</c:v>
                </c:pt>
                <c:pt idx="9" formatCode="0.0">
                  <c:v>1.2</c:v>
                </c:pt>
                <c:pt idx="10" formatCode="0.0">
                  <c:v>1.2</c:v>
                </c:pt>
                <c:pt idx="11" formatCode="0.0">
                  <c:v>1.2</c:v>
                </c:pt>
                <c:pt idx="12" formatCode="0.0">
                  <c:v>1.2</c:v>
                </c:pt>
                <c:pt idx="13" formatCode="0.0">
                  <c:v>1.2</c:v>
                </c:pt>
                <c:pt idx="14" formatCode="0.0">
                  <c:v>1.2</c:v>
                </c:pt>
                <c:pt idx="15" formatCode="0.0">
                  <c:v>1.2</c:v>
                </c:pt>
                <c:pt idx="16" formatCode="0.0">
                  <c:v>1.2</c:v>
                </c:pt>
                <c:pt idx="17" formatCode="0.0">
                  <c:v>1.05</c:v>
                </c:pt>
                <c:pt idx="18" formatCode="0.0">
                  <c:v>1.1000000000000001</c:v>
                </c:pt>
                <c:pt idx="19" formatCode="0.0">
                  <c:v>1.1000000000000001</c:v>
                </c:pt>
                <c:pt idx="20" formatCode="0.0">
                  <c:v>1.1000000000000001</c:v>
                </c:pt>
                <c:pt idx="21" formatCode="0.0">
                  <c:v>1.1000000000000001</c:v>
                </c:pt>
                <c:pt idx="22" formatCode="0.0">
                  <c:v>1.1000000000000001</c:v>
                </c:pt>
                <c:pt idx="23" formatCode="0.0">
                  <c:v>1.1000000000000001</c:v>
                </c:pt>
                <c:pt idx="24" formatCode="0.0">
                  <c:v>1.1000000000000001</c:v>
                </c:pt>
                <c:pt idx="25" formatCode="0.0">
                  <c:v>1.1000000000000001</c:v>
                </c:pt>
                <c:pt idx="26" formatCode="0.0">
                  <c:v>1.1000000000000001</c:v>
                </c:pt>
                <c:pt idx="27" formatCode="0.0">
                  <c:v>1.1000000000000001</c:v>
                </c:pt>
                <c:pt idx="28" formatCode="0.0">
                  <c:v>1.1000000000000001</c:v>
                </c:pt>
                <c:pt idx="29" formatCode="0.0">
                  <c:v>1.1000000000000001</c:v>
                </c:pt>
                <c:pt idx="30" formatCode="0.0">
                  <c:v>1.1000000000000001</c:v>
                </c:pt>
                <c:pt idx="31" formatCode="0.0">
                  <c:v>1.1000000000000001</c:v>
                </c:pt>
                <c:pt idx="32" formatCode="0.0">
                  <c:v>1</c:v>
                </c:pt>
                <c:pt idx="33" formatCode="0.0">
                  <c:v>1</c:v>
                </c:pt>
                <c:pt idx="34" formatCode="0.0">
                  <c:v>1</c:v>
                </c:pt>
                <c:pt idx="35" formatCode="0.0">
                  <c:v>1</c:v>
                </c:pt>
                <c:pt idx="36" formatCode="0.0">
                  <c:v>1</c:v>
                </c:pt>
                <c:pt idx="37" formatCode="0.0">
                  <c:v>1</c:v>
                </c:pt>
                <c:pt idx="38" formatCode="0.0">
                  <c:v>1</c:v>
                </c:pt>
                <c:pt idx="39" formatCode="0.0">
                  <c:v>1.05</c:v>
                </c:pt>
                <c:pt idx="40" formatCode="0.0">
                  <c:v>1.05</c:v>
                </c:pt>
                <c:pt idx="41" formatCode="0.0">
                  <c:v>1.05</c:v>
                </c:pt>
                <c:pt idx="42" formatCode="0.0">
                  <c:v>1.05</c:v>
                </c:pt>
                <c:pt idx="43" formatCode="0.0">
                  <c:v>1.05</c:v>
                </c:pt>
                <c:pt idx="44" formatCode="0.0">
                  <c:v>1.05</c:v>
                </c:pt>
                <c:pt idx="45" formatCode="0.0">
                  <c:v>1.1000000000000001</c:v>
                </c:pt>
                <c:pt idx="46" formatCode="0.0">
                  <c:v>1.1000000000000001</c:v>
                </c:pt>
                <c:pt idx="47" formatCode="0.0">
                  <c:v>1.1000000000000001</c:v>
                </c:pt>
                <c:pt idx="48" formatCode="0.0">
                  <c:v>1.1000000000000001</c:v>
                </c:pt>
                <c:pt idx="49" formatCode="0.0">
                  <c:v>1.1000000000000001</c:v>
                </c:pt>
                <c:pt idx="50" formatCode="0.0">
                  <c:v>1.1000000000000001</c:v>
                </c:pt>
                <c:pt idx="51" formatCode="0.0">
                  <c:v>1.1000000000000001</c:v>
                </c:pt>
                <c:pt idx="52" formatCode="0.0">
                  <c:v>1.1000000000000001</c:v>
                </c:pt>
                <c:pt idx="53" formatCode="0.0">
                  <c:v>1.1000000000000001</c:v>
                </c:pt>
                <c:pt idx="54" formatCode="0.0">
                  <c:v>1.1000000000000001</c:v>
                </c:pt>
                <c:pt idx="55" formatCode="0.0">
                  <c:v>1.1000000000000001</c:v>
                </c:pt>
                <c:pt idx="56" formatCode="0.0">
                  <c:v>1.1000000000000001</c:v>
                </c:pt>
                <c:pt idx="57" formatCode="0.0">
                  <c:v>1.1000000000000001</c:v>
                </c:pt>
                <c:pt idx="58" formatCode="0.0">
                  <c:v>1.1000000000000001</c:v>
                </c:pt>
                <c:pt idx="59" formatCode="0.0">
                  <c:v>1.1000000000000001</c:v>
                </c:pt>
                <c:pt idx="60" formatCode="0.0">
                  <c:v>1.1000000000000001</c:v>
                </c:pt>
                <c:pt idx="61" formatCode="0.0">
                  <c:v>1.1000000000000001</c:v>
                </c:pt>
                <c:pt idx="62" formatCode="0.0">
                  <c:v>1.1000000000000001</c:v>
                </c:pt>
                <c:pt idx="63" formatCode="0.0">
                  <c:v>1.1000000000000001</c:v>
                </c:pt>
                <c:pt idx="64" formatCode="0.0">
                  <c:v>1.1000000000000001</c:v>
                </c:pt>
                <c:pt idx="65" formatCode="0.0">
                  <c:v>1.1000000000000001</c:v>
                </c:pt>
                <c:pt idx="66" formatCode="0.0">
                  <c:v>1.1000000000000001</c:v>
                </c:pt>
                <c:pt idx="67" formatCode="0.0">
                  <c:v>1.1000000000000001</c:v>
                </c:pt>
                <c:pt idx="68" formatCode="0.0">
                  <c:v>1.1000000000000001</c:v>
                </c:pt>
                <c:pt idx="69" formatCode="0.0">
                  <c:v>1.1000000000000001</c:v>
                </c:pt>
                <c:pt idx="70" formatCode="0.0">
                  <c:v>1.1000000000000001</c:v>
                </c:pt>
                <c:pt idx="71" formatCode="0.0">
                  <c:v>1.1000000000000001</c:v>
                </c:pt>
                <c:pt idx="72" formatCode="0.0">
                  <c:v>1.1000000000000001</c:v>
                </c:pt>
                <c:pt idx="73" formatCode="0.0">
                  <c:v>1.1000000000000001</c:v>
                </c:pt>
                <c:pt idx="74" formatCode="0.0">
                  <c:v>1.1000000000000001</c:v>
                </c:pt>
                <c:pt idx="75" formatCode="0.0">
                  <c:v>1.1000000000000001</c:v>
                </c:pt>
                <c:pt idx="76" formatCode="0.0">
                  <c:v>1.1000000000000001</c:v>
                </c:pt>
                <c:pt idx="77" formatCode="0.0">
                  <c:v>1.1000000000000001</c:v>
                </c:pt>
                <c:pt idx="78" formatCode="0.0">
                  <c:v>1.1000000000000001</c:v>
                </c:pt>
                <c:pt idx="79" formatCode="0.0">
                  <c:v>1.1000000000000001</c:v>
                </c:pt>
                <c:pt idx="80" formatCode="0.0">
                  <c:v>1.1000000000000001</c:v>
                </c:pt>
                <c:pt idx="81" formatCode="0.0">
                  <c:v>1.1000000000000001</c:v>
                </c:pt>
                <c:pt idx="82" formatCode="0.0">
                  <c:v>1.1000000000000001</c:v>
                </c:pt>
                <c:pt idx="83" formatCode="0.0">
                  <c:v>1.1000000000000001</c:v>
                </c:pt>
                <c:pt idx="84" formatCode="0.0">
                  <c:v>1.1000000000000001</c:v>
                </c:pt>
                <c:pt idx="85" formatCode="0.0">
                  <c:v>1.05</c:v>
                </c:pt>
                <c:pt idx="86" formatCode="0.0">
                  <c:v>1.05</c:v>
                </c:pt>
                <c:pt idx="87" formatCode="0.0">
                  <c:v>1.05</c:v>
                </c:pt>
                <c:pt idx="88" formatCode="0.0">
                  <c:v>1.05</c:v>
                </c:pt>
                <c:pt idx="89" formatCode="0.0">
                  <c:v>1.05</c:v>
                </c:pt>
                <c:pt idx="90" formatCode="0.0">
                  <c:v>1.05</c:v>
                </c:pt>
                <c:pt idx="91" formatCode="0.0">
                  <c:v>1.05</c:v>
                </c:pt>
                <c:pt idx="92" formatCode="0.0">
                  <c:v>1.05</c:v>
                </c:pt>
                <c:pt idx="93" formatCode="0.0">
                  <c:v>1.05</c:v>
                </c:pt>
                <c:pt idx="94" formatCode="0.0">
                  <c:v>1.05</c:v>
                </c:pt>
                <c:pt idx="95" formatCode="0.0">
                  <c:v>1.05</c:v>
                </c:pt>
                <c:pt idx="96" formatCode="0.0">
                  <c:v>1.05</c:v>
                </c:pt>
                <c:pt idx="97" formatCode="0.0">
                  <c:v>1.05</c:v>
                </c:pt>
                <c:pt idx="98" formatCode="0.0">
                  <c:v>1.05</c:v>
                </c:pt>
                <c:pt idx="99" formatCode="0.0">
                  <c:v>1.05</c:v>
                </c:pt>
                <c:pt idx="100" formatCode="0.0">
                  <c:v>1.05</c:v>
                </c:pt>
                <c:pt idx="101" formatCode="0.0">
                  <c:v>1.05</c:v>
                </c:pt>
                <c:pt idx="102" formatCode="0.0">
                  <c:v>1.05</c:v>
                </c:pt>
                <c:pt idx="103" formatCode="0.0">
                  <c:v>1.05</c:v>
                </c:pt>
                <c:pt idx="104" formatCode="0.0">
                  <c:v>1.05</c:v>
                </c:pt>
                <c:pt idx="105" formatCode="0.0">
                  <c:v>1.05</c:v>
                </c:pt>
                <c:pt idx="106" formatCode="0.0">
                  <c:v>1.05</c:v>
                </c:pt>
                <c:pt idx="107" formatCode="0.0">
                  <c:v>1</c:v>
                </c:pt>
                <c:pt idx="108" formatCode="0.0">
                  <c:v>1</c:v>
                </c:pt>
                <c:pt idx="109" formatCode="0.0">
                  <c:v>1</c:v>
                </c:pt>
                <c:pt idx="110" formatCode="0.0">
                  <c:v>1</c:v>
                </c:pt>
                <c:pt idx="111" formatCode="0.0">
                  <c:v>1</c:v>
                </c:pt>
                <c:pt idx="112" formatCode="0.0">
                  <c:v>1</c:v>
                </c:pt>
                <c:pt idx="113" formatCode="0.0">
                  <c:v>1</c:v>
                </c:pt>
                <c:pt idx="114" formatCode="0.0">
                  <c:v>1</c:v>
                </c:pt>
                <c:pt idx="115" formatCode="0.0">
                  <c:v>1</c:v>
                </c:pt>
                <c:pt idx="116" formatCode="0.0">
                  <c:v>1</c:v>
                </c:pt>
                <c:pt idx="117" formatCode="0.0">
                  <c:v>1</c:v>
                </c:pt>
                <c:pt idx="118" formatCode="0.0">
                  <c:v>1</c:v>
                </c:pt>
                <c:pt idx="119" formatCode="0.0">
                  <c:v>1</c:v>
                </c:pt>
                <c:pt idx="120" formatCode="0.0">
                  <c:v>1</c:v>
                </c:pt>
                <c:pt idx="121" formatCode="0.0">
                  <c:v>1</c:v>
                </c:pt>
                <c:pt idx="122" formatCode="0.0">
                  <c:v>1</c:v>
                </c:pt>
                <c:pt idx="123" formatCode="0.0">
                  <c:v>1</c:v>
                </c:pt>
                <c:pt idx="124" formatCode="0.0">
                  <c:v>1</c:v>
                </c:pt>
                <c:pt idx="125" formatCode="0.0">
                  <c:v>1</c:v>
                </c:pt>
                <c:pt idx="126" formatCode="0.0">
                  <c:v>1</c:v>
                </c:pt>
                <c:pt idx="127" formatCode="0.0">
                  <c:v>1</c:v>
                </c:pt>
                <c:pt idx="128" formatCode="0.0">
                  <c:v>1</c:v>
                </c:pt>
                <c:pt idx="129" formatCode="0.0">
                  <c:v>1</c:v>
                </c:pt>
                <c:pt idx="130" formatCode="0.0">
                  <c:v>1</c:v>
                </c:pt>
                <c:pt idx="131" formatCode="0.0">
                  <c:v>1</c:v>
                </c:pt>
                <c:pt idx="132" formatCode="0.0">
                  <c:v>1</c:v>
                </c:pt>
                <c:pt idx="133" formatCode="0.0">
                  <c:v>1</c:v>
                </c:pt>
                <c:pt idx="134" formatCode="0.0">
                  <c:v>1</c:v>
                </c:pt>
                <c:pt idx="135" formatCode="0.0">
                  <c:v>1</c:v>
                </c:pt>
                <c:pt idx="136" formatCode="0.0">
                  <c:v>1</c:v>
                </c:pt>
                <c:pt idx="137" formatCode="0.0">
                  <c:v>1</c:v>
                </c:pt>
                <c:pt idx="138" formatCode="0.0">
                  <c:v>1</c:v>
                </c:pt>
                <c:pt idx="139" formatCode="0.0">
                  <c:v>1</c:v>
                </c:pt>
                <c:pt idx="140" formatCode="0.0">
                  <c:v>1</c:v>
                </c:pt>
                <c:pt idx="141" formatCode="0.0">
                  <c:v>1</c:v>
                </c:pt>
                <c:pt idx="142" formatCode="0.0">
                  <c:v>1</c:v>
                </c:pt>
                <c:pt idx="143" formatCode="0.0">
                  <c:v>1</c:v>
                </c:pt>
                <c:pt idx="144" formatCode="0.0">
                  <c:v>1.1000000000000001</c:v>
                </c:pt>
                <c:pt idx="145" formatCode="0.0">
                  <c:v>1.1000000000000001</c:v>
                </c:pt>
                <c:pt idx="146" formatCode="0.0">
                  <c:v>1.1000000000000001</c:v>
                </c:pt>
                <c:pt idx="147" formatCode="0.0">
                  <c:v>1.1000000000000001</c:v>
                </c:pt>
                <c:pt idx="148" formatCode="0.0">
                  <c:v>1.1000000000000001</c:v>
                </c:pt>
                <c:pt idx="149" formatCode="0.0">
                  <c:v>1.1000000000000001</c:v>
                </c:pt>
                <c:pt idx="150" formatCode="0.0">
                  <c:v>1.1000000000000001</c:v>
                </c:pt>
                <c:pt idx="151" formatCode="0.0">
                  <c:v>1.1000000000000001</c:v>
                </c:pt>
                <c:pt idx="152" formatCode="0.0">
                  <c:v>1.1000000000000001</c:v>
                </c:pt>
                <c:pt idx="153" formatCode="0.0">
                  <c:v>1.1000000000000001</c:v>
                </c:pt>
                <c:pt idx="154" formatCode="0.0">
                  <c:v>1.1000000000000001</c:v>
                </c:pt>
                <c:pt idx="155" formatCode="0.0">
                  <c:v>1.1000000000000001</c:v>
                </c:pt>
                <c:pt idx="156" formatCode="0.0">
                  <c:v>1.1000000000000001</c:v>
                </c:pt>
                <c:pt idx="157" formatCode="0.0">
                  <c:v>1.1000000000000001</c:v>
                </c:pt>
                <c:pt idx="158" formatCode="0.0">
                  <c:v>1.1000000000000001</c:v>
                </c:pt>
                <c:pt idx="159" formatCode="0.0">
                  <c:v>1.1000000000000001</c:v>
                </c:pt>
                <c:pt idx="160" formatCode="0.0">
                  <c:v>1.1000000000000001</c:v>
                </c:pt>
                <c:pt idx="161" formatCode="0.0">
                  <c:v>1.1000000000000001</c:v>
                </c:pt>
                <c:pt idx="162" formatCode="0.0">
                  <c:v>1.1000000000000001</c:v>
                </c:pt>
                <c:pt idx="163" formatCode="0.0">
                  <c:v>1.1000000000000001</c:v>
                </c:pt>
                <c:pt idx="164" formatCode="0.0">
                  <c:v>1.1000000000000001</c:v>
                </c:pt>
                <c:pt idx="165" formatCode="0.0">
                  <c:v>1.1000000000000001</c:v>
                </c:pt>
                <c:pt idx="166" formatCode="0.0">
                  <c:v>1.1000000000000001</c:v>
                </c:pt>
                <c:pt idx="167" formatCode="0.0">
                  <c:v>1.1000000000000001</c:v>
                </c:pt>
                <c:pt idx="168" formatCode="0.0">
                  <c:v>1.1000000000000001</c:v>
                </c:pt>
                <c:pt idx="169" formatCode="0.0">
                  <c:v>1.1000000000000001</c:v>
                </c:pt>
                <c:pt idx="170" formatCode="0.0">
                  <c:v>1.1000000000000001</c:v>
                </c:pt>
                <c:pt idx="171" formatCode="0.0">
                  <c:v>1.1000000000000001</c:v>
                </c:pt>
                <c:pt idx="172" formatCode="0.0">
                  <c:v>1.1000000000000001</c:v>
                </c:pt>
                <c:pt idx="173" formatCode="0.0">
                  <c:v>1.1000000000000001</c:v>
                </c:pt>
                <c:pt idx="174" formatCode="0.0">
                  <c:v>1.1000000000000001</c:v>
                </c:pt>
                <c:pt idx="175" formatCode="0.0">
                  <c:v>1.1000000000000001</c:v>
                </c:pt>
                <c:pt idx="176" formatCode="0.0">
                  <c:v>1.1000000000000001</c:v>
                </c:pt>
                <c:pt idx="177" formatCode="0.0">
                  <c:v>1.1000000000000001</c:v>
                </c:pt>
                <c:pt idx="178" formatCode="0.0">
                  <c:v>1.1000000000000001</c:v>
                </c:pt>
                <c:pt idx="179" formatCode="0.0">
                  <c:v>1.1000000000000001</c:v>
                </c:pt>
                <c:pt idx="180" formatCode="0.0">
                  <c:v>1.1000000000000001</c:v>
                </c:pt>
                <c:pt idx="181" formatCode="0.0">
                  <c:v>1.1000000000000001</c:v>
                </c:pt>
                <c:pt idx="182" formatCode="0.0">
                  <c:v>1.1000000000000001</c:v>
                </c:pt>
                <c:pt idx="183" formatCode="0.0">
                  <c:v>1.1000000000000001</c:v>
                </c:pt>
                <c:pt idx="184" formatCode="0.0">
                  <c:v>1.1000000000000001</c:v>
                </c:pt>
                <c:pt idx="185" formatCode="0.0">
                  <c:v>1.1000000000000001</c:v>
                </c:pt>
                <c:pt idx="186" formatCode="0.0">
                  <c:v>1.1000000000000001</c:v>
                </c:pt>
                <c:pt idx="187" formatCode="0.0">
                  <c:v>1.1000000000000001</c:v>
                </c:pt>
                <c:pt idx="188" formatCode="0.0">
                  <c:v>1.1000000000000001</c:v>
                </c:pt>
                <c:pt idx="189" formatCode="0.0">
                  <c:v>1.1000000000000001</c:v>
                </c:pt>
                <c:pt idx="190" formatCode="0.0">
                  <c:v>1.1000000000000001</c:v>
                </c:pt>
                <c:pt idx="191" formatCode="0.0">
                  <c:v>1.1000000000000001</c:v>
                </c:pt>
                <c:pt idx="192" formatCode="0.0">
                  <c:v>1.1000000000000001</c:v>
                </c:pt>
                <c:pt idx="193" formatCode="0.0">
                  <c:v>1.1000000000000001</c:v>
                </c:pt>
                <c:pt idx="194" formatCode="0.0">
                  <c:v>1.1000000000000001</c:v>
                </c:pt>
                <c:pt idx="195" formatCode="0.0">
                  <c:v>1.1000000000000001</c:v>
                </c:pt>
                <c:pt idx="196" formatCode="0.0">
                  <c:v>1.1000000000000001</c:v>
                </c:pt>
                <c:pt idx="197" formatCode="0.0">
                  <c:v>1.1000000000000001</c:v>
                </c:pt>
                <c:pt idx="198" formatCode="0.0">
                  <c:v>1.1000000000000001</c:v>
                </c:pt>
                <c:pt idx="199" formatCode="0.0">
                  <c:v>1.1499999999999999</c:v>
                </c:pt>
                <c:pt idx="200" formatCode="0.0">
                  <c:v>1.1499999999999999</c:v>
                </c:pt>
                <c:pt idx="201" formatCode="0.0">
                  <c:v>1.1499999999999999</c:v>
                </c:pt>
                <c:pt idx="202" formatCode="0.0">
                  <c:v>1.1499999999999999</c:v>
                </c:pt>
                <c:pt idx="203" formatCode="0.0">
                  <c:v>1.1499999999999999</c:v>
                </c:pt>
                <c:pt idx="204" formatCode="0.0">
                  <c:v>1.1499999999999999</c:v>
                </c:pt>
                <c:pt idx="205" formatCode="0.0">
                  <c:v>1.1499999999999999</c:v>
                </c:pt>
                <c:pt idx="206" formatCode="0.0">
                  <c:v>1.1499999999999999</c:v>
                </c:pt>
                <c:pt idx="207" formatCode="0.0">
                  <c:v>1.1499999999999999</c:v>
                </c:pt>
                <c:pt idx="208" formatCode="0.0">
                  <c:v>1.1499999999999999</c:v>
                </c:pt>
                <c:pt idx="209" formatCode="0.0">
                  <c:v>1.1499999999999999</c:v>
                </c:pt>
                <c:pt idx="210" formatCode="0.0">
                  <c:v>1.1499999999999999</c:v>
                </c:pt>
                <c:pt idx="211" formatCode="0.0">
                  <c:v>1.1499999999999999</c:v>
                </c:pt>
                <c:pt idx="212" formatCode="0.0">
                  <c:v>1.1499999999999999</c:v>
                </c:pt>
                <c:pt idx="213" formatCode="0.0">
                  <c:v>1.1499999999999999</c:v>
                </c:pt>
                <c:pt idx="214" formatCode="0.0">
                  <c:v>1.1499999999999999</c:v>
                </c:pt>
                <c:pt idx="215" formatCode="0.0">
                  <c:v>1.1499999999999999</c:v>
                </c:pt>
                <c:pt idx="216" formatCode="0.0">
                  <c:v>1.1499999999999999</c:v>
                </c:pt>
                <c:pt idx="217" formatCode="0.0">
                  <c:v>1.1000000000000001</c:v>
                </c:pt>
                <c:pt idx="218" formatCode="0.0">
                  <c:v>1.1000000000000001</c:v>
                </c:pt>
                <c:pt idx="219" formatCode="0.0">
                  <c:v>1.1000000000000001</c:v>
                </c:pt>
                <c:pt idx="220" formatCode="0.0">
                  <c:v>1.1000000000000001</c:v>
                </c:pt>
                <c:pt idx="221" formatCode="0.0">
                  <c:v>1.1000000000000001</c:v>
                </c:pt>
                <c:pt idx="222" formatCode="0.0">
                  <c:v>1.1000000000000001</c:v>
                </c:pt>
                <c:pt idx="223" formatCode="0.0">
                  <c:v>1.1000000000000001</c:v>
                </c:pt>
                <c:pt idx="224" formatCode="0.0">
                  <c:v>1.1000000000000001</c:v>
                </c:pt>
                <c:pt idx="225" formatCode="0.0">
                  <c:v>1.1000000000000001</c:v>
                </c:pt>
                <c:pt idx="226" formatCode="0.0">
                  <c:v>1.1000000000000001</c:v>
                </c:pt>
                <c:pt idx="227" formatCode="0.0">
                  <c:v>1.1000000000000001</c:v>
                </c:pt>
                <c:pt idx="228" formatCode="0.0">
                  <c:v>1.1000000000000001</c:v>
                </c:pt>
                <c:pt idx="229" formatCode="0.0">
                  <c:v>1.1000000000000001</c:v>
                </c:pt>
                <c:pt idx="230" formatCode="0.0">
                  <c:v>1.1000000000000001</c:v>
                </c:pt>
                <c:pt idx="231" formatCode="0.0">
                  <c:v>1.1000000000000001</c:v>
                </c:pt>
                <c:pt idx="232" formatCode="0.0">
                  <c:v>1.1000000000000001</c:v>
                </c:pt>
                <c:pt idx="233" formatCode="0.0">
                  <c:v>1.1000000000000001</c:v>
                </c:pt>
                <c:pt idx="234" formatCode="0.0">
                  <c:v>1.1000000000000001</c:v>
                </c:pt>
                <c:pt idx="235" formatCode="0.0">
                  <c:v>1.1000000000000001</c:v>
                </c:pt>
                <c:pt idx="236" formatCode="0.0">
                  <c:v>1.1000000000000001</c:v>
                </c:pt>
                <c:pt idx="237" formatCode="0.0">
                  <c:v>1.1000000000000001</c:v>
                </c:pt>
                <c:pt idx="238" formatCode="0.0">
                  <c:v>1.1000000000000001</c:v>
                </c:pt>
                <c:pt idx="239" formatCode="0.0">
                  <c:v>1.1000000000000001</c:v>
                </c:pt>
                <c:pt idx="240" formatCode="0.0">
                  <c:v>1.1000000000000001</c:v>
                </c:pt>
                <c:pt idx="241" formatCode="0.0">
                  <c:v>1.1000000000000001</c:v>
                </c:pt>
                <c:pt idx="242" formatCode="0.0">
                  <c:v>1.1000000000000001</c:v>
                </c:pt>
                <c:pt idx="243" formatCode="0.0">
                  <c:v>1.1000000000000001</c:v>
                </c:pt>
                <c:pt idx="244" formatCode="0.0">
                  <c:v>1.1000000000000001</c:v>
                </c:pt>
                <c:pt idx="245" formatCode="0.0">
                  <c:v>1.1000000000000001</c:v>
                </c:pt>
                <c:pt idx="246" formatCode="0.0">
                  <c:v>1.1000000000000001</c:v>
                </c:pt>
                <c:pt idx="247" formatCode="0.0">
                  <c:v>1.1000000000000001</c:v>
                </c:pt>
                <c:pt idx="248" formatCode="0.0">
                  <c:v>1.1000000000000001</c:v>
                </c:pt>
                <c:pt idx="249" formatCode="0.0">
                  <c:v>1.1000000000000001</c:v>
                </c:pt>
                <c:pt idx="250" formatCode="0.0">
                  <c:v>1.1000000000000001</c:v>
                </c:pt>
                <c:pt idx="251" formatCode="0.0">
                  <c:v>1.1000000000000001</c:v>
                </c:pt>
                <c:pt idx="252" formatCode="0.0">
                  <c:v>1.1000000000000001</c:v>
                </c:pt>
                <c:pt idx="253" formatCode="0.0">
                  <c:v>1.1000000000000001</c:v>
                </c:pt>
                <c:pt idx="254" formatCode="0.0">
                  <c:v>1.1000000000000001</c:v>
                </c:pt>
                <c:pt idx="255" formatCode="0.0">
                  <c:v>1.1000000000000001</c:v>
                </c:pt>
                <c:pt idx="256" formatCode="0.0">
                  <c:v>1.1000000000000001</c:v>
                </c:pt>
                <c:pt idx="257" formatCode="0.0">
                  <c:v>1.1000000000000001</c:v>
                </c:pt>
                <c:pt idx="258" formatCode="0.0">
                  <c:v>1.1000000000000001</c:v>
                </c:pt>
                <c:pt idx="259" formatCode="0.0">
                  <c:v>1.1000000000000001</c:v>
                </c:pt>
                <c:pt idx="260" formatCode="0.0">
                  <c:v>1.1000000000000001</c:v>
                </c:pt>
                <c:pt idx="261" formatCode="0.0">
                  <c:v>1.1000000000000001</c:v>
                </c:pt>
                <c:pt idx="262" formatCode="0.0">
                  <c:v>1.1000000000000001</c:v>
                </c:pt>
                <c:pt idx="263" formatCode="0.0">
                  <c:v>1.1000000000000001</c:v>
                </c:pt>
                <c:pt idx="264" formatCode="0.0">
                  <c:v>1.1000000000000001</c:v>
                </c:pt>
                <c:pt idx="265" formatCode="0.0">
                  <c:v>1.1000000000000001</c:v>
                </c:pt>
                <c:pt idx="266" formatCode="0.0">
                  <c:v>1.1000000000000001</c:v>
                </c:pt>
                <c:pt idx="267" formatCode="0.0">
                  <c:v>1.1000000000000001</c:v>
                </c:pt>
                <c:pt idx="268" formatCode="0.0">
                  <c:v>1.1000000000000001</c:v>
                </c:pt>
                <c:pt idx="269" formatCode="0.0">
                  <c:v>1.1000000000000001</c:v>
                </c:pt>
                <c:pt idx="270" formatCode="0.0">
                  <c:v>1.1000000000000001</c:v>
                </c:pt>
                <c:pt idx="271" formatCode="0.0">
                  <c:v>1.1000000000000001</c:v>
                </c:pt>
                <c:pt idx="272" formatCode="0.0">
                  <c:v>1.1000000000000001</c:v>
                </c:pt>
                <c:pt idx="273" formatCode="0.0">
                  <c:v>1.1000000000000001</c:v>
                </c:pt>
                <c:pt idx="274" formatCode="0.0">
                  <c:v>1.1000000000000001</c:v>
                </c:pt>
                <c:pt idx="275" formatCode="0.0">
                  <c:v>1.1000000000000001</c:v>
                </c:pt>
                <c:pt idx="276" formatCode="0.0">
                  <c:v>1.1000000000000001</c:v>
                </c:pt>
                <c:pt idx="277" formatCode="0.0">
                  <c:v>1.1000000000000001</c:v>
                </c:pt>
                <c:pt idx="278" formatCode="0.0">
                  <c:v>1.1000000000000001</c:v>
                </c:pt>
                <c:pt idx="279" formatCode="0.0">
                  <c:v>1.1000000000000001</c:v>
                </c:pt>
                <c:pt idx="280" formatCode="0.0">
                  <c:v>1.1000000000000001</c:v>
                </c:pt>
                <c:pt idx="281" formatCode="0.0">
                  <c:v>1.1000000000000001</c:v>
                </c:pt>
                <c:pt idx="282" formatCode="0.0">
                  <c:v>1.1000000000000001</c:v>
                </c:pt>
                <c:pt idx="283" formatCode="0.0">
                  <c:v>1.1000000000000001</c:v>
                </c:pt>
                <c:pt idx="284" formatCode="0.0">
                  <c:v>1.1000000000000001</c:v>
                </c:pt>
                <c:pt idx="285" formatCode="0.0">
                  <c:v>1.1000000000000001</c:v>
                </c:pt>
                <c:pt idx="286" formatCode="0.0">
                  <c:v>1.1000000000000001</c:v>
                </c:pt>
                <c:pt idx="287" formatCode="0.0">
                  <c:v>1.1000000000000001</c:v>
                </c:pt>
                <c:pt idx="288" formatCode="0.0">
                  <c:v>1</c:v>
                </c:pt>
                <c:pt idx="289" formatCode="0.0">
                  <c:v>1</c:v>
                </c:pt>
                <c:pt idx="290" formatCode="0.0">
                  <c:v>1</c:v>
                </c:pt>
                <c:pt idx="291" formatCode="0.0">
                  <c:v>1</c:v>
                </c:pt>
                <c:pt idx="292" formatCode="0.0">
                  <c:v>1</c:v>
                </c:pt>
                <c:pt idx="293" formatCode="0.0">
                  <c:v>1</c:v>
                </c:pt>
                <c:pt idx="294" formatCode="0.0">
                  <c:v>1</c:v>
                </c:pt>
                <c:pt idx="295" formatCode="0.0">
                  <c:v>1</c:v>
                </c:pt>
                <c:pt idx="296" formatCode="0.0">
                  <c:v>1</c:v>
                </c:pt>
                <c:pt idx="297" formatCode="0.0">
                  <c:v>1</c:v>
                </c:pt>
                <c:pt idx="298" formatCode="0.0">
                  <c:v>1</c:v>
                </c:pt>
                <c:pt idx="299" formatCode="0.0">
                  <c:v>1</c:v>
                </c:pt>
                <c:pt idx="300" formatCode="0.0">
                  <c:v>1</c:v>
                </c:pt>
                <c:pt idx="301" formatCode="0.0">
                  <c:v>1</c:v>
                </c:pt>
                <c:pt idx="302" formatCode="0.0">
                  <c:v>1</c:v>
                </c:pt>
                <c:pt idx="303" formatCode="0.0">
                  <c:v>1</c:v>
                </c:pt>
                <c:pt idx="304" formatCode="0.0">
                  <c:v>1</c:v>
                </c:pt>
                <c:pt idx="305" formatCode="0.0">
                  <c:v>1</c:v>
                </c:pt>
                <c:pt idx="306" formatCode="0.0">
                  <c:v>1</c:v>
                </c:pt>
                <c:pt idx="307" formatCode="0.0">
                  <c:v>1</c:v>
                </c:pt>
                <c:pt idx="308" formatCode="0.0">
                  <c:v>1</c:v>
                </c:pt>
                <c:pt idx="309" formatCode="0.0">
                  <c:v>1</c:v>
                </c:pt>
                <c:pt idx="310" formatCode="0.0">
                  <c:v>1</c:v>
                </c:pt>
                <c:pt idx="311" formatCode="0.0">
                  <c:v>1</c:v>
                </c:pt>
                <c:pt idx="312" formatCode="0.0">
                  <c:v>1</c:v>
                </c:pt>
                <c:pt idx="313" formatCode="0.0">
                  <c:v>1</c:v>
                </c:pt>
                <c:pt idx="314" formatCode="0.0">
                  <c:v>1</c:v>
                </c:pt>
                <c:pt idx="315" formatCode="0.0">
                  <c:v>1</c:v>
                </c:pt>
                <c:pt idx="316" formatCode="0.0">
                  <c:v>1</c:v>
                </c:pt>
                <c:pt idx="317" formatCode="0.0">
                  <c:v>1</c:v>
                </c:pt>
                <c:pt idx="318" formatCode="0.0">
                  <c:v>1</c:v>
                </c:pt>
                <c:pt idx="319" formatCode="0.0">
                  <c:v>1</c:v>
                </c:pt>
                <c:pt idx="320" formatCode="0.0">
                  <c:v>1</c:v>
                </c:pt>
                <c:pt idx="321" formatCode="0.0">
                  <c:v>1</c:v>
                </c:pt>
                <c:pt idx="322" formatCode="0.0">
                  <c:v>1</c:v>
                </c:pt>
                <c:pt idx="323" formatCode="0.0">
                  <c:v>1</c:v>
                </c:pt>
                <c:pt idx="324" formatCode="0.0">
                  <c:v>1</c:v>
                </c:pt>
                <c:pt idx="325" formatCode="0.0">
                  <c:v>1.1000000000000001</c:v>
                </c:pt>
                <c:pt idx="326" formatCode="0.0">
                  <c:v>1.1000000000000001</c:v>
                </c:pt>
                <c:pt idx="327" formatCode="0.0">
                  <c:v>1.1000000000000001</c:v>
                </c:pt>
                <c:pt idx="328" formatCode="0.0">
                  <c:v>1.1000000000000001</c:v>
                </c:pt>
                <c:pt idx="329" formatCode="0.0">
                  <c:v>1.1499999999999999</c:v>
                </c:pt>
                <c:pt idx="330" formatCode="0.0">
                  <c:v>1.1499999999999999</c:v>
                </c:pt>
                <c:pt idx="331" formatCode="0.0">
                  <c:v>1.1000000000000001</c:v>
                </c:pt>
                <c:pt idx="332" formatCode="0.0">
                  <c:v>1.05</c:v>
                </c:pt>
                <c:pt idx="333" formatCode="0.0">
                  <c:v>1.05</c:v>
                </c:pt>
                <c:pt idx="334" formatCode="0.0">
                  <c:v>1.05</c:v>
                </c:pt>
                <c:pt idx="335" formatCode="0.0">
                  <c:v>1.05</c:v>
                </c:pt>
                <c:pt idx="336" formatCode="0.0">
                  <c:v>1.05</c:v>
                </c:pt>
                <c:pt idx="337" formatCode="0.0">
                  <c:v>1.05</c:v>
                </c:pt>
                <c:pt idx="338" formatCode="0.0">
                  <c:v>1.05</c:v>
                </c:pt>
                <c:pt idx="339" formatCode="0.0">
                  <c:v>1.05</c:v>
                </c:pt>
                <c:pt idx="340" formatCode="0.0">
                  <c:v>1.05</c:v>
                </c:pt>
                <c:pt idx="341" formatCode="0.0">
                  <c:v>1.05</c:v>
                </c:pt>
                <c:pt idx="342" formatCode="0.0">
                  <c:v>1.05</c:v>
                </c:pt>
                <c:pt idx="343" formatCode="0.0">
                  <c:v>1.1000000000000001</c:v>
                </c:pt>
                <c:pt idx="344" formatCode="0.0">
                  <c:v>1.1000000000000001</c:v>
                </c:pt>
                <c:pt idx="345" formatCode="0.0">
                  <c:v>1.1000000000000001</c:v>
                </c:pt>
                <c:pt idx="346" formatCode="0.0">
                  <c:v>1.1000000000000001</c:v>
                </c:pt>
                <c:pt idx="347" formatCode="0.0">
                  <c:v>1.1000000000000001</c:v>
                </c:pt>
                <c:pt idx="348" formatCode="0.0">
                  <c:v>1.1000000000000001</c:v>
                </c:pt>
                <c:pt idx="349" formatCode="0.0">
                  <c:v>1.1000000000000001</c:v>
                </c:pt>
                <c:pt idx="350" formatCode="0.0">
                  <c:v>1.1000000000000001</c:v>
                </c:pt>
                <c:pt idx="351" formatCode="0.0">
                  <c:v>1.2</c:v>
                </c:pt>
                <c:pt idx="352" formatCode="0.0">
                  <c:v>1.2</c:v>
                </c:pt>
                <c:pt idx="353" formatCode="0.0">
                  <c:v>1.2</c:v>
                </c:pt>
                <c:pt idx="354" formatCode="0.0">
                  <c:v>1.2</c:v>
                </c:pt>
                <c:pt idx="355" formatCode="0.0">
                  <c:v>1.2</c:v>
                </c:pt>
                <c:pt idx="356" formatCode="0.0">
                  <c:v>1.2</c:v>
                </c:pt>
                <c:pt idx="357" formatCode="0.0">
                  <c:v>1.1000000000000001</c:v>
                </c:pt>
                <c:pt idx="358" formatCode="0.0">
                  <c:v>1.1000000000000001</c:v>
                </c:pt>
                <c:pt idx="359" formatCode="0.0">
                  <c:v>1.1000000000000001</c:v>
                </c:pt>
                <c:pt idx="360" formatCode="0.0">
                  <c:v>1.1000000000000001</c:v>
                </c:pt>
                <c:pt idx="361" formatCode="0.0">
                  <c:v>1.1000000000000001</c:v>
                </c:pt>
                <c:pt idx="362" formatCode="0.0">
                  <c:v>1.1000000000000001</c:v>
                </c:pt>
                <c:pt idx="363" formatCode="0.0">
                  <c:v>1.1000000000000001</c:v>
                </c:pt>
                <c:pt idx="364" formatCode="0.0">
                  <c:v>1.1000000000000001</c:v>
                </c:pt>
                <c:pt idx="365" formatCode="0.0">
                  <c:v>1.1000000000000001</c:v>
                </c:pt>
                <c:pt idx="366" formatCode="0.0">
                  <c:v>1.1000000000000001</c:v>
                </c:pt>
                <c:pt idx="367" formatCode="0.0">
                  <c:v>1.1000000000000001</c:v>
                </c:pt>
                <c:pt idx="368" formatCode="0.0">
                  <c:v>1.1499999999999999</c:v>
                </c:pt>
                <c:pt idx="369" formatCode="0.0">
                  <c:v>1.1499999999999999</c:v>
                </c:pt>
                <c:pt idx="370" formatCode="0.0">
                  <c:v>1.1499999999999999</c:v>
                </c:pt>
                <c:pt idx="371" formatCode="0.0">
                  <c:v>1.1499999999999999</c:v>
                </c:pt>
                <c:pt idx="372" formatCode="0.0">
                  <c:v>1.1499999999999999</c:v>
                </c:pt>
                <c:pt idx="373" formatCode="0.0">
                  <c:v>1.1499999999999999</c:v>
                </c:pt>
                <c:pt idx="374" formatCode="0.0">
                  <c:v>1.2</c:v>
                </c:pt>
                <c:pt idx="375" formatCode="0.0">
                  <c:v>1.1499999999999999</c:v>
                </c:pt>
                <c:pt idx="376" formatCode="0.0">
                  <c:v>1.1499999999999999</c:v>
                </c:pt>
                <c:pt idx="377" formatCode="0.0">
                  <c:v>1.1499999999999999</c:v>
                </c:pt>
                <c:pt idx="378" formatCode="0.0">
                  <c:v>1.1499999999999999</c:v>
                </c:pt>
                <c:pt idx="379" formatCode="0.0">
                  <c:v>1.1499999999999999</c:v>
                </c:pt>
                <c:pt idx="380" formatCode="0.0">
                  <c:v>1.1000000000000001</c:v>
                </c:pt>
                <c:pt idx="381" formatCode="0.0">
                  <c:v>1.1000000000000001</c:v>
                </c:pt>
                <c:pt idx="382" formatCode="0.0">
                  <c:v>1.1000000000000001</c:v>
                </c:pt>
                <c:pt idx="383" formatCode="0.0">
                  <c:v>1.1000000000000001</c:v>
                </c:pt>
                <c:pt idx="384" formatCode="0.0">
                  <c:v>1.1000000000000001</c:v>
                </c:pt>
                <c:pt idx="385" formatCode="0.0">
                  <c:v>1.1000000000000001</c:v>
                </c:pt>
                <c:pt idx="386" formatCode="0.0">
                  <c:v>1.1000000000000001</c:v>
                </c:pt>
                <c:pt idx="387" formatCode="0.0">
                  <c:v>1.1000000000000001</c:v>
                </c:pt>
                <c:pt idx="388" formatCode="0.0">
                  <c:v>1.1000000000000001</c:v>
                </c:pt>
                <c:pt idx="389" formatCode="0.0">
                  <c:v>1.1000000000000001</c:v>
                </c:pt>
                <c:pt idx="390" formatCode="0.0">
                  <c:v>1.1000000000000001</c:v>
                </c:pt>
                <c:pt idx="391" formatCode="0.0">
                  <c:v>1.1000000000000001</c:v>
                </c:pt>
                <c:pt idx="392" formatCode="0.0">
                  <c:v>1.1000000000000001</c:v>
                </c:pt>
                <c:pt idx="393" formatCode="0.0">
                  <c:v>1.1000000000000001</c:v>
                </c:pt>
                <c:pt idx="394" formatCode="0.0">
                  <c:v>1.1000000000000001</c:v>
                </c:pt>
                <c:pt idx="395" formatCode="0.0">
                  <c:v>1.1000000000000001</c:v>
                </c:pt>
                <c:pt idx="396" formatCode="0.0">
                  <c:v>1.1000000000000001</c:v>
                </c:pt>
                <c:pt idx="397" formatCode="0.0">
                  <c:v>1.1000000000000001</c:v>
                </c:pt>
                <c:pt idx="398" formatCode="0.0">
                  <c:v>1.1000000000000001</c:v>
                </c:pt>
                <c:pt idx="399" formatCode="0.0">
                  <c:v>1.1499999999999999</c:v>
                </c:pt>
                <c:pt idx="400" formatCode="0.0">
                  <c:v>1.2</c:v>
                </c:pt>
                <c:pt idx="401" formatCode="0.0">
                  <c:v>1.1000000000000001</c:v>
                </c:pt>
                <c:pt idx="402" formatCode="0.0">
                  <c:v>1.2</c:v>
                </c:pt>
                <c:pt idx="403" formatCode="0.0">
                  <c:v>1.2</c:v>
                </c:pt>
                <c:pt idx="404" formatCode="0.0">
                  <c:v>1.2</c:v>
                </c:pt>
                <c:pt idx="405" formatCode="0.0">
                  <c:v>1.2</c:v>
                </c:pt>
                <c:pt idx="406" formatCode="0.0">
                  <c:v>1.2</c:v>
                </c:pt>
                <c:pt idx="407" formatCode="0.0">
                  <c:v>1.2</c:v>
                </c:pt>
                <c:pt idx="408" formatCode="0.0">
                  <c:v>1.2</c:v>
                </c:pt>
                <c:pt idx="409" formatCode="0.0">
                  <c:v>1.2</c:v>
                </c:pt>
                <c:pt idx="410" formatCode="0.0">
                  <c:v>1.2</c:v>
                </c:pt>
                <c:pt idx="411" formatCode="0.0">
                  <c:v>1.2</c:v>
                </c:pt>
                <c:pt idx="412" formatCode="0.0">
                  <c:v>1.2</c:v>
                </c:pt>
                <c:pt idx="413" formatCode="0.0">
                  <c:v>1.1000000000000001</c:v>
                </c:pt>
                <c:pt idx="414" formatCode="0.0">
                  <c:v>1.1000000000000001</c:v>
                </c:pt>
                <c:pt idx="415" formatCode="0.0">
                  <c:v>1.1000000000000001</c:v>
                </c:pt>
                <c:pt idx="416" formatCode="0.0">
                  <c:v>1.1000000000000001</c:v>
                </c:pt>
                <c:pt idx="417" formatCode="0.0">
                  <c:v>1.1000000000000001</c:v>
                </c:pt>
                <c:pt idx="418" formatCode="0.0">
                  <c:v>1.1000000000000001</c:v>
                </c:pt>
                <c:pt idx="419" formatCode="0.0">
                  <c:v>1.1000000000000001</c:v>
                </c:pt>
                <c:pt idx="420" formatCode="0.0">
                  <c:v>1.1000000000000001</c:v>
                </c:pt>
                <c:pt idx="421" formatCode="0.0">
                  <c:v>1.1000000000000001</c:v>
                </c:pt>
                <c:pt idx="422" formatCode="0.0">
                  <c:v>1.1000000000000001</c:v>
                </c:pt>
                <c:pt idx="423" formatCode="0.0">
                  <c:v>1.1000000000000001</c:v>
                </c:pt>
                <c:pt idx="424" formatCode="0.0">
                  <c:v>1.1000000000000001</c:v>
                </c:pt>
                <c:pt idx="425" formatCode="0.0">
                  <c:v>1.1000000000000001</c:v>
                </c:pt>
                <c:pt idx="426" formatCode="0.0">
                  <c:v>1.1000000000000001</c:v>
                </c:pt>
                <c:pt idx="427" formatCode="0.0">
                  <c:v>1.1000000000000001</c:v>
                </c:pt>
                <c:pt idx="428" formatCode="0.0">
                  <c:v>1.1000000000000001</c:v>
                </c:pt>
                <c:pt idx="429" formatCode="0.0">
                  <c:v>1.1000000000000001</c:v>
                </c:pt>
                <c:pt idx="430" formatCode="0.0">
                  <c:v>1.1000000000000001</c:v>
                </c:pt>
                <c:pt idx="431" formatCode="0.0">
                  <c:v>1.1000000000000001</c:v>
                </c:pt>
                <c:pt idx="432" formatCode="0.0">
                  <c:v>1.1000000000000001</c:v>
                </c:pt>
                <c:pt idx="433" formatCode="0.0">
                  <c:v>1.1000000000000001</c:v>
                </c:pt>
                <c:pt idx="434" formatCode="0.0">
                  <c:v>1.1000000000000001</c:v>
                </c:pt>
                <c:pt idx="435" formatCode="0.0">
                  <c:v>1.1000000000000001</c:v>
                </c:pt>
                <c:pt idx="436" formatCode="0.0">
                  <c:v>1.1000000000000001</c:v>
                </c:pt>
                <c:pt idx="437" formatCode="0.0">
                  <c:v>1.1000000000000001</c:v>
                </c:pt>
                <c:pt idx="438" formatCode="0.0">
                  <c:v>1.1000000000000001</c:v>
                </c:pt>
                <c:pt idx="439" formatCode="0.0">
                  <c:v>1.1000000000000001</c:v>
                </c:pt>
                <c:pt idx="440" formatCode="0.0">
                  <c:v>1.1000000000000001</c:v>
                </c:pt>
                <c:pt idx="441" formatCode="0.0">
                  <c:v>1.1000000000000001</c:v>
                </c:pt>
                <c:pt idx="442" formatCode="0.0">
                  <c:v>1.1000000000000001</c:v>
                </c:pt>
                <c:pt idx="443" formatCode="0.0">
                  <c:v>1.1000000000000001</c:v>
                </c:pt>
                <c:pt idx="444" formatCode="0.0">
                  <c:v>1.1000000000000001</c:v>
                </c:pt>
                <c:pt idx="445" formatCode="0.0">
                  <c:v>1.1000000000000001</c:v>
                </c:pt>
                <c:pt idx="446" formatCode="0.0">
                  <c:v>1.1000000000000001</c:v>
                </c:pt>
                <c:pt idx="447" formatCode="0.0">
                  <c:v>1.1000000000000001</c:v>
                </c:pt>
                <c:pt idx="448" formatCode="0.0">
                  <c:v>1.1000000000000001</c:v>
                </c:pt>
                <c:pt idx="449" formatCode="0.0">
                  <c:v>1.1000000000000001</c:v>
                </c:pt>
                <c:pt idx="450" formatCode="0.0">
                  <c:v>1.1000000000000001</c:v>
                </c:pt>
                <c:pt idx="451" formatCode="0.0">
                  <c:v>1.1000000000000001</c:v>
                </c:pt>
                <c:pt idx="452" formatCode="0.0">
                  <c:v>1.1000000000000001</c:v>
                </c:pt>
                <c:pt idx="453" formatCode="0.0">
                  <c:v>1.1000000000000001</c:v>
                </c:pt>
                <c:pt idx="454" formatCode="0.0">
                  <c:v>1.1000000000000001</c:v>
                </c:pt>
                <c:pt idx="455" formatCode="0.0">
                  <c:v>1.1000000000000001</c:v>
                </c:pt>
                <c:pt idx="456" formatCode="0.0">
                  <c:v>1.1000000000000001</c:v>
                </c:pt>
                <c:pt idx="457" formatCode="0.0">
                  <c:v>1.1000000000000001</c:v>
                </c:pt>
                <c:pt idx="458" formatCode="0.0">
                  <c:v>1.1000000000000001</c:v>
                </c:pt>
                <c:pt idx="459" formatCode="0.0">
                  <c:v>1.1000000000000001</c:v>
                </c:pt>
                <c:pt idx="460" formatCode="0.0">
                  <c:v>1.1000000000000001</c:v>
                </c:pt>
                <c:pt idx="461" formatCode="0.0">
                  <c:v>1.1000000000000001</c:v>
                </c:pt>
                <c:pt idx="462" formatCode="0.0">
                  <c:v>1.1000000000000001</c:v>
                </c:pt>
                <c:pt idx="463" formatCode="0.0">
                  <c:v>1.1000000000000001</c:v>
                </c:pt>
                <c:pt idx="464" formatCode="0.0">
                  <c:v>1.1000000000000001</c:v>
                </c:pt>
                <c:pt idx="465" formatCode="0.0">
                  <c:v>1.1000000000000001</c:v>
                </c:pt>
                <c:pt idx="466" formatCode="0.0">
                  <c:v>1.1000000000000001</c:v>
                </c:pt>
                <c:pt idx="467" formatCode="0.0">
                  <c:v>1.1000000000000001</c:v>
                </c:pt>
                <c:pt idx="468" formatCode="0.0">
                  <c:v>1.1000000000000001</c:v>
                </c:pt>
                <c:pt idx="469" formatCode="0.0">
                  <c:v>1.1000000000000001</c:v>
                </c:pt>
                <c:pt idx="470" formatCode="0.0">
                  <c:v>1.1000000000000001</c:v>
                </c:pt>
                <c:pt idx="471" formatCode="0.0">
                  <c:v>1.1000000000000001</c:v>
                </c:pt>
                <c:pt idx="472" formatCode="0.0">
                  <c:v>1.1000000000000001</c:v>
                </c:pt>
                <c:pt idx="473" formatCode="0.0">
                  <c:v>1.1000000000000001</c:v>
                </c:pt>
                <c:pt idx="474" formatCode="0.0">
                  <c:v>1.1000000000000001</c:v>
                </c:pt>
                <c:pt idx="475" formatCode="0.0">
                  <c:v>1.1000000000000001</c:v>
                </c:pt>
                <c:pt idx="476" formatCode="0.0">
                  <c:v>1.1000000000000001</c:v>
                </c:pt>
                <c:pt idx="477" formatCode="0.0">
                  <c:v>1.1000000000000001</c:v>
                </c:pt>
                <c:pt idx="478" formatCode="0.0">
                  <c:v>1.1000000000000001</c:v>
                </c:pt>
                <c:pt idx="479" formatCode="0.0">
                  <c:v>1.1000000000000001</c:v>
                </c:pt>
                <c:pt idx="480" formatCode="0.0">
                  <c:v>1.1000000000000001</c:v>
                </c:pt>
                <c:pt idx="481" formatCode="0.0">
                  <c:v>1.1000000000000001</c:v>
                </c:pt>
                <c:pt idx="482" formatCode="0.0">
                  <c:v>1.1000000000000001</c:v>
                </c:pt>
                <c:pt idx="483" formatCode="0.0">
                  <c:v>1.1000000000000001</c:v>
                </c:pt>
                <c:pt idx="484" formatCode="0.0">
                  <c:v>1.1000000000000001</c:v>
                </c:pt>
                <c:pt idx="485" formatCode="0.0">
                  <c:v>1.1000000000000001</c:v>
                </c:pt>
                <c:pt idx="486" formatCode="0.0">
                  <c:v>1.1000000000000001</c:v>
                </c:pt>
                <c:pt idx="487" formatCode="0.0">
                  <c:v>1.1000000000000001</c:v>
                </c:pt>
                <c:pt idx="488" formatCode="0.0">
                  <c:v>1.1000000000000001</c:v>
                </c:pt>
                <c:pt idx="489" formatCode="0.0">
                  <c:v>1.1000000000000001</c:v>
                </c:pt>
                <c:pt idx="490" formatCode="0.0">
                  <c:v>1.1000000000000001</c:v>
                </c:pt>
                <c:pt idx="491" formatCode="0.0">
                  <c:v>1.1000000000000001</c:v>
                </c:pt>
                <c:pt idx="492" formatCode="0.0">
                  <c:v>1.05</c:v>
                </c:pt>
                <c:pt idx="493" formatCode="0.0">
                  <c:v>1.05</c:v>
                </c:pt>
                <c:pt idx="494" formatCode="0.0">
                  <c:v>1.05</c:v>
                </c:pt>
                <c:pt idx="495" formatCode="0.0">
                  <c:v>1.05</c:v>
                </c:pt>
                <c:pt idx="496" formatCode="0.0">
                  <c:v>1.05</c:v>
                </c:pt>
                <c:pt idx="497" formatCode="0.0">
                  <c:v>1.05</c:v>
                </c:pt>
                <c:pt idx="498" formatCode="0.0">
                  <c:v>1.05</c:v>
                </c:pt>
                <c:pt idx="499" formatCode="0.0">
                  <c:v>1.05</c:v>
                </c:pt>
                <c:pt idx="500" formatCode="0.0">
                  <c:v>1</c:v>
                </c:pt>
                <c:pt idx="501" formatCode="0.0">
                  <c:v>1</c:v>
                </c:pt>
                <c:pt idx="502" formatCode="0.0">
                  <c:v>1</c:v>
                </c:pt>
                <c:pt idx="503" formatCode="0.0">
                  <c:v>1</c:v>
                </c:pt>
                <c:pt idx="504" formatCode="0.0">
                  <c:v>1</c:v>
                </c:pt>
                <c:pt idx="505" formatCode="0.0">
                  <c:v>1</c:v>
                </c:pt>
                <c:pt idx="506" formatCode="0.0">
                  <c:v>1</c:v>
                </c:pt>
                <c:pt idx="507" formatCode="0.0">
                  <c:v>1</c:v>
                </c:pt>
                <c:pt idx="508" formatCode="0.0">
                  <c:v>1</c:v>
                </c:pt>
                <c:pt idx="509" formatCode="0.0">
                  <c:v>1</c:v>
                </c:pt>
                <c:pt idx="510" formatCode="0.0">
                  <c:v>1</c:v>
                </c:pt>
                <c:pt idx="511" formatCode="0.0">
                  <c:v>1</c:v>
                </c:pt>
                <c:pt idx="512" formatCode="0.0">
                  <c:v>1</c:v>
                </c:pt>
                <c:pt idx="513" formatCode="0.0">
                  <c:v>1</c:v>
                </c:pt>
                <c:pt idx="514" formatCode="0.0">
                  <c:v>1</c:v>
                </c:pt>
                <c:pt idx="515" formatCode="0.0">
                  <c:v>1</c:v>
                </c:pt>
                <c:pt idx="516" formatCode="0.0">
                  <c:v>1</c:v>
                </c:pt>
                <c:pt idx="517" formatCode="0.0">
                  <c:v>1</c:v>
                </c:pt>
                <c:pt idx="518" formatCode="0.0">
                  <c:v>1</c:v>
                </c:pt>
                <c:pt idx="519" formatCode="0.0">
                  <c:v>1</c:v>
                </c:pt>
                <c:pt idx="520" formatCode="0.0">
                  <c:v>1</c:v>
                </c:pt>
                <c:pt idx="521" formatCode="0.0">
                  <c:v>1</c:v>
                </c:pt>
                <c:pt idx="522" formatCode="0.0">
                  <c:v>1</c:v>
                </c:pt>
                <c:pt idx="523" formatCode="0.0">
                  <c:v>1</c:v>
                </c:pt>
                <c:pt idx="524" formatCode="0.0">
                  <c:v>1</c:v>
                </c:pt>
                <c:pt idx="525" formatCode="0.0">
                  <c:v>1</c:v>
                </c:pt>
                <c:pt idx="526" formatCode="0.0">
                  <c:v>1</c:v>
                </c:pt>
                <c:pt idx="527" formatCode="0.0">
                  <c:v>1</c:v>
                </c:pt>
                <c:pt idx="528" formatCode="0.0">
                  <c:v>1</c:v>
                </c:pt>
                <c:pt idx="529" formatCode="0.0">
                  <c:v>1</c:v>
                </c:pt>
                <c:pt idx="530" formatCode="0.0">
                  <c:v>1</c:v>
                </c:pt>
                <c:pt idx="531" formatCode="0.0">
                  <c:v>1</c:v>
                </c:pt>
                <c:pt idx="532" formatCode="0.0">
                  <c:v>1</c:v>
                </c:pt>
                <c:pt idx="533" formatCode="0.0">
                  <c:v>1</c:v>
                </c:pt>
                <c:pt idx="534" formatCode="0.0">
                  <c:v>1</c:v>
                </c:pt>
                <c:pt idx="535" formatCode="0.0">
                  <c:v>1</c:v>
                </c:pt>
                <c:pt idx="536" formatCode="0.0">
                  <c:v>1.05</c:v>
                </c:pt>
                <c:pt idx="537" formatCode="0.0">
                  <c:v>1.05</c:v>
                </c:pt>
                <c:pt idx="538" formatCode="0.0">
                  <c:v>1.05</c:v>
                </c:pt>
                <c:pt idx="539" formatCode="0.0">
                  <c:v>1.05</c:v>
                </c:pt>
                <c:pt idx="540" formatCode="0.0">
                  <c:v>1.05</c:v>
                </c:pt>
                <c:pt idx="541" formatCode="0.0">
                  <c:v>1</c:v>
                </c:pt>
                <c:pt idx="542" formatCode="0.0">
                  <c:v>1</c:v>
                </c:pt>
                <c:pt idx="543" formatCode="0.0">
                  <c:v>1</c:v>
                </c:pt>
                <c:pt idx="544" formatCode="0.0">
                  <c:v>1</c:v>
                </c:pt>
                <c:pt idx="545" formatCode="0.0">
                  <c:v>1</c:v>
                </c:pt>
                <c:pt idx="546" formatCode="0.0">
                  <c:v>1</c:v>
                </c:pt>
                <c:pt idx="547" formatCode="0.0">
                  <c:v>1</c:v>
                </c:pt>
                <c:pt idx="548" formatCode="0.0">
                  <c:v>1</c:v>
                </c:pt>
                <c:pt idx="549" formatCode="0.0">
                  <c:v>1</c:v>
                </c:pt>
                <c:pt idx="550" formatCode="0.0">
                  <c:v>1</c:v>
                </c:pt>
                <c:pt idx="551" formatCode="0.0">
                  <c:v>1</c:v>
                </c:pt>
                <c:pt idx="552" formatCode="0.0">
                  <c:v>1</c:v>
                </c:pt>
                <c:pt idx="553" formatCode="0.0">
                  <c:v>1</c:v>
                </c:pt>
                <c:pt idx="554" formatCode="0.0">
                  <c:v>1</c:v>
                </c:pt>
                <c:pt idx="555" formatCode="0.0">
                  <c:v>1</c:v>
                </c:pt>
                <c:pt idx="556" formatCode="0.0">
                  <c:v>1</c:v>
                </c:pt>
                <c:pt idx="557" formatCode="0.0">
                  <c:v>1</c:v>
                </c:pt>
                <c:pt idx="558" formatCode="0.0">
                  <c:v>1</c:v>
                </c:pt>
                <c:pt idx="559" formatCode="0.0">
                  <c:v>1</c:v>
                </c:pt>
                <c:pt idx="560" formatCode="0.0">
                  <c:v>1</c:v>
                </c:pt>
                <c:pt idx="561" formatCode="0.0">
                  <c:v>1</c:v>
                </c:pt>
                <c:pt idx="562" formatCode="0.0">
                  <c:v>1</c:v>
                </c:pt>
                <c:pt idx="563" formatCode="0.0">
                  <c:v>1</c:v>
                </c:pt>
                <c:pt idx="564" formatCode="0.0">
                  <c:v>1</c:v>
                </c:pt>
                <c:pt idx="565" formatCode="0.0">
                  <c:v>1</c:v>
                </c:pt>
                <c:pt idx="566" formatCode="0.0">
                  <c:v>1</c:v>
                </c:pt>
                <c:pt idx="567" formatCode="0.0">
                  <c:v>1</c:v>
                </c:pt>
                <c:pt idx="568" formatCode="0.0">
                  <c:v>1</c:v>
                </c:pt>
                <c:pt idx="569" formatCode="0.0">
                  <c:v>1</c:v>
                </c:pt>
                <c:pt idx="570" formatCode="0.0">
                  <c:v>1</c:v>
                </c:pt>
                <c:pt idx="571" formatCode="0.0">
                  <c:v>1</c:v>
                </c:pt>
                <c:pt idx="572" formatCode="0.0">
                  <c:v>1</c:v>
                </c:pt>
                <c:pt idx="573" formatCode="0.0">
                  <c:v>1</c:v>
                </c:pt>
                <c:pt idx="574" formatCode="0.0">
                  <c:v>1</c:v>
                </c:pt>
                <c:pt idx="575" formatCode="0.0">
                  <c:v>1</c:v>
                </c:pt>
                <c:pt idx="576" formatCode="0.0">
                  <c:v>1</c:v>
                </c:pt>
                <c:pt idx="577" formatCode="0.0">
                  <c:v>1</c:v>
                </c:pt>
                <c:pt idx="578" formatCode="0.0">
                  <c:v>1</c:v>
                </c:pt>
                <c:pt idx="579" formatCode="0.0">
                  <c:v>1</c:v>
                </c:pt>
                <c:pt idx="580" formatCode="0.0">
                  <c:v>1</c:v>
                </c:pt>
                <c:pt idx="581" formatCode="0.0">
                  <c:v>1</c:v>
                </c:pt>
                <c:pt idx="582" formatCode="0.0">
                  <c:v>1</c:v>
                </c:pt>
                <c:pt idx="583" formatCode="0.0">
                  <c:v>1</c:v>
                </c:pt>
                <c:pt idx="584" formatCode="0.0">
                  <c:v>1</c:v>
                </c:pt>
                <c:pt idx="585" formatCode="0.0">
                  <c:v>1</c:v>
                </c:pt>
                <c:pt idx="586" formatCode="0.0">
                  <c:v>1</c:v>
                </c:pt>
                <c:pt idx="587" formatCode="0.0">
                  <c:v>1</c:v>
                </c:pt>
                <c:pt idx="588" formatCode="0.0">
                  <c:v>1</c:v>
                </c:pt>
                <c:pt idx="589" formatCode="0.0">
                  <c:v>1</c:v>
                </c:pt>
                <c:pt idx="590" formatCode="0.0">
                  <c:v>1</c:v>
                </c:pt>
                <c:pt idx="591" formatCode="0.0">
                  <c:v>1</c:v>
                </c:pt>
                <c:pt idx="592" formatCode="0.0">
                  <c:v>1</c:v>
                </c:pt>
                <c:pt idx="593" formatCode="0.0">
                  <c:v>1</c:v>
                </c:pt>
                <c:pt idx="594" formatCode="0.0">
                  <c:v>1</c:v>
                </c:pt>
                <c:pt idx="595" formatCode="0.0">
                  <c:v>1</c:v>
                </c:pt>
                <c:pt idx="596" formatCode="0.0">
                  <c:v>1</c:v>
                </c:pt>
                <c:pt idx="597" formatCode="0.0">
                  <c:v>1</c:v>
                </c:pt>
                <c:pt idx="598" formatCode="0.0">
                  <c:v>1</c:v>
                </c:pt>
                <c:pt idx="599" formatCode="0.0">
                  <c:v>1</c:v>
                </c:pt>
                <c:pt idx="600" formatCode="0.0">
                  <c:v>1</c:v>
                </c:pt>
                <c:pt idx="601" formatCode="0.0">
                  <c:v>1</c:v>
                </c:pt>
                <c:pt idx="602" formatCode="0.0">
                  <c:v>1</c:v>
                </c:pt>
                <c:pt idx="603" formatCode="0.0">
                  <c:v>1</c:v>
                </c:pt>
                <c:pt idx="604" formatCode="0.0">
                  <c:v>1</c:v>
                </c:pt>
                <c:pt idx="605" formatCode="0.0">
                  <c:v>1</c:v>
                </c:pt>
                <c:pt idx="606" formatCode="0.0">
                  <c:v>1</c:v>
                </c:pt>
                <c:pt idx="607" formatCode="0.0">
                  <c:v>1</c:v>
                </c:pt>
                <c:pt idx="608" formatCode="0.0">
                  <c:v>1</c:v>
                </c:pt>
                <c:pt idx="609" formatCode="0.0">
                  <c:v>1</c:v>
                </c:pt>
                <c:pt idx="610" formatCode="0.0">
                  <c:v>1</c:v>
                </c:pt>
                <c:pt idx="611" formatCode="0.0">
                  <c:v>1</c:v>
                </c:pt>
                <c:pt idx="612" formatCode="0.0">
                  <c:v>1</c:v>
                </c:pt>
                <c:pt idx="613" formatCode="0.0">
                  <c:v>1</c:v>
                </c:pt>
                <c:pt idx="614" formatCode="0.0">
                  <c:v>1</c:v>
                </c:pt>
                <c:pt idx="615" formatCode="0.0">
                  <c:v>1</c:v>
                </c:pt>
                <c:pt idx="616" formatCode="0.0">
                  <c:v>1</c:v>
                </c:pt>
                <c:pt idx="617" formatCode="0.0">
                  <c:v>1</c:v>
                </c:pt>
                <c:pt idx="618" formatCode="0.0">
                  <c:v>1</c:v>
                </c:pt>
                <c:pt idx="619" formatCode="0.0">
                  <c:v>1</c:v>
                </c:pt>
                <c:pt idx="620" formatCode="0.0">
                  <c:v>1</c:v>
                </c:pt>
                <c:pt idx="621" formatCode="0.0">
                  <c:v>1</c:v>
                </c:pt>
                <c:pt idx="622" formatCode="0.0">
                  <c:v>1</c:v>
                </c:pt>
                <c:pt idx="623" formatCode="0.0">
                  <c:v>1</c:v>
                </c:pt>
                <c:pt idx="624" formatCode="0.0">
                  <c:v>1</c:v>
                </c:pt>
                <c:pt idx="625" formatCode="0.0">
                  <c:v>1</c:v>
                </c:pt>
                <c:pt idx="626" formatCode="0.0">
                  <c:v>1</c:v>
                </c:pt>
                <c:pt idx="627" formatCode="0.0">
                  <c:v>0.9</c:v>
                </c:pt>
                <c:pt idx="628" formatCode="0.0">
                  <c:v>0.9</c:v>
                </c:pt>
                <c:pt idx="629" formatCode="0.0">
                  <c:v>0.9</c:v>
                </c:pt>
                <c:pt idx="630" formatCode="0.0">
                  <c:v>0.9</c:v>
                </c:pt>
                <c:pt idx="631" formatCode="0.0">
                  <c:v>0.9</c:v>
                </c:pt>
                <c:pt idx="632" formatCode="0.0">
                  <c:v>1</c:v>
                </c:pt>
                <c:pt idx="633" formatCode="0.0">
                  <c:v>1</c:v>
                </c:pt>
                <c:pt idx="634" formatCode="0.0">
                  <c:v>1</c:v>
                </c:pt>
                <c:pt idx="635" formatCode="0.0">
                  <c:v>1</c:v>
                </c:pt>
                <c:pt idx="636" formatCode="0.0">
                  <c:v>1</c:v>
                </c:pt>
                <c:pt idx="637" formatCode="0.0">
                  <c:v>1</c:v>
                </c:pt>
                <c:pt idx="638" formatCode="0.0">
                  <c:v>1</c:v>
                </c:pt>
                <c:pt idx="639" formatCode="0.0">
                  <c:v>1</c:v>
                </c:pt>
                <c:pt idx="640" formatCode="0.0">
                  <c:v>1</c:v>
                </c:pt>
                <c:pt idx="641" formatCode="0.0">
                  <c:v>0.95</c:v>
                </c:pt>
                <c:pt idx="642" formatCode="0.0">
                  <c:v>0.95</c:v>
                </c:pt>
                <c:pt idx="643" formatCode="0.0">
                  <c:v>0.95</c:v>
                </c:pt>
                <c:pt idx="644" formatCode="0.0">
                  <c:v>0.9</c:v>
                </c:pt>
                <c:pt idx="645" formatCode="0.0">
                  <c:v>0.9</c:v>
                </c:pt>
                <c:pt idx="646" formatCode="0.0">
                  <c:v>0.9</c:v>
                </c:pt>
                <c:pt idx="647" formatCode="0.0">
                  <c:v>0.9</c:v>
                </c:pt>
                <c:pt idx="648" formatCode="0.0">
                  <c:v>0.9</c:v>
                </c:pt>
                <c:pt idx="649" formatCode="0.0">
                  <c:v>0.9</c:v>
                </c:pt>
                <c:pt idx="650" formatCode="0.0">
                  <c:v>0.9</c:v>
                </c:pt>
                <c:pt idx="651" formatCode="0.0">
                  <c:v>0.9</c:v>
                </c:pt>
                <c:pt idx="652" formatCode="0.0">
                  <c:v>0.9</c:v>
                </c:pt>
                <c:pt idx="653" formatCode="0.0">
                  <c:v>0.9</c:v>
                </c:pt>
                <c:pt idx="654" formatCode="0.0">
                  <c:v>0.8</c:v>
                </c:pt>
                <c:pt idx="655" formatCode="0.0">
                  <c:v>0.8</c:v>
                </c:pt>
                <c:pt idx="656" formatCode="0.0">
                  <c:v>0.8</c:v>
                </c:pt>
                <c:pt idx="657" formatCode="0.0">
                  <c:v>0.8</c:v>
                </c:pt>
                <c:pt idx="658" formatCode="0.0">
                  <c:v>0.8</c:v>
                </c:pt>
                <c:pt idx="659" formatCode="0.0">
                  <c:v>0.8</c:v>
                </c:pt>
                <c:pt idx="660" formatCode="0.0">
                  <c:v>0.8</c:v>
                </c:pt>
                <c:pt idx="661" formatCode="0.0">
                  <c:v>0.8</c:v>
                </c:pt>
                <c:pt idx="662" formatCode="0.0">
                  <c:v>0.8</c:v>
                </c:pt>
                <c:pt idx="663" formatCode="0.0">
                  <c:v>0.8</c:v>
                </c:pt>
                <c:pt idx="664" formatCode="0.0">
                  <c:v>0.8</c:v>
                </c:pt>
                <c:pt idx="665" formatCode="0.0">
                  <c:v>0.8</c:v>
                </c:pt>
                <c:pt idx="666" formatCode="0.0">
                  <c:v>0.8</c:v>
                </c:pt>
                <c:pt idx="667" formatCode="0.0">
                  <c:v>0.8</c:v>
                </c:pt>
                <c:pt idx="668" formatCode="0.0">
                  <c:v>0.8</c:v>
                </c:pt>
                <c:pt idx="669" formatCode="0.0">
                  <c:v>0.8</c:v>
                </c:pt>
                <c:pt idx="670" formatCode="0.0">
                  <c:v>0.8</c:v>
                </c:pt>
                <c:pt idx="671" formatCode="0.0">
                  <c:v>0.8</c:v>
                </c:pt>
                <c:pt idx="672" formatCode="0.0">
                  <c:v>0.8</c:v>
                </c:pt>
                <c:pt idx="673" formatCode="0.0">
                  <c:v>0.8</c:v>
                </c:pt>
                <c:pt idx="674" formatCode="0.0">
                  <c:v>0.8</c:v>
                </c:pt>
                <c:pt idx="675" formatCode="0.0">
                  <c:v>0.8</c:v>
                </c:pt>
                <c:pt idx="676" formatCode="0.0">
                  <c:v>0.8</c:v>
                </c:pt>
                <c:pt idx="677" formatCode="0.0">
                  <c:v>0.8</c:v>
                </c:pt>
                <c:pt idx="678" formatCode="0.0">
                  <c:v>0.8</c:v>
                </c:pt>
                <c:pt idx="679" formatCode="0.0">
                  <c:v>0.8</c:v>
                </c:pt>
                <c:pt idx="680" formatCode="0.0">
                  <c:v>0.8</c:v>
                </c:pt>
                <c:pt idx="681" formatCode="0.0">
                  <c:v>0.8</c:v>
                </c:pt>
                <c:pt idx="682" formatCode="0.0">
                  <c:v>0.8</c:v>
                </c:pt>
                <c:pt idx="683" formatCode="0.0">
                  <c:v>0.8</c:v>
                </c:pt>
                <c:pt idx="684" formatCode="0.0">
                  <c:v>0.8</c:v>
                </c:pt>
                <c:pt idx="685" formatCode="0.0">
                  <c:v>0.8</c:v>
                </c:pt>
                <c:pt idx="686" formatCode="0.0">
                  <c:v>0.8</c:v>
                </c:pt>
                <c:pt idx="687" formatCode="0.0">
                  <c:v>0.8</c:v>
                </c:pt>
                <c:pt idx="688" formatCode="0.0">
                  <c:v>0.8</c:v>
                </c:pt>
                <c:pt idx="689" formatCode="0.0">
                  <c:v>0.8</c:v>
                </c:pt>
                <c:pt idx="690" formatCode="0.0">
                  <c:v>0.8</c:v>
                </c:pt>
                <c:pt idx="691" formatCode="0.0">
                  <c:v>0.8</c:v>
                </c:pt>
                <c:pt idx="692" formatCode="0.0">
                  <c:v>0.8</c:v>
                </c:pt>
                <c:pt idx="693" formatCode="0.0">
                  <c:v>0.8</c:v>
                </c:pt>
                <c:pt idx="694" formatCode="0.0">
                  <c:v>0.8</c:v>
                </c:pt>
                <c:pt idx="695" formatCode="0.0">
                  <c:v>0.8</c:v>
                </c:pt>
                <c:pt idx="696" formatCode="0.0">
                  <c:v>0.8</c:v>
                </c:pt>
                <c:pt idx="697" formatCode="0.0">
                  <c:v>0.8</c:v>
                </c:pt>
                <c:pt idx="698" formatCode="0.0">
                  <c:v>0.8</c:v>
                </c:pt>
                <c:pt idx="699" formatCode="0.0">
                  <c:v>0.8</c:v>
                </c:pt>
                <c:pt idx="700" formatCode="0.0">
                  <c:v>0.8</c:v>
                </c:pt>
                <c:pt idx="701" formatCode="0.0">
                  <c:v>0.8</c:v>
                </c:pt>
                <c:pt idx="702" formatCode="0.0">
                  <c:v>0.8</c:v>
                </c:pt>
                <c:pt idx="703" formatCode="0.0">
                  <c:v>0.8</c:v>
                </c:pt>
                <c:pt idx="704" formatCode="0.0">
                  <c:v>0.8</c:v>
                </c:pt>
                <c:pt idx="705" formatCode="0.0">
                  <c:v>0.8</c:v>
                </c:pt>
                <c:pt idx="706" formatCode="0.0">
                  <c:v>0.8</c:v>
                </c:pt>
                <c:pt idx="707" formatCode="0.0">
                  <c:v>0.8</c:v>
                </c:pt>
                <c:pt idx="708" formatCode="0.0">
                  <c:v>0.8</c:v>
                </c:pt>
                <c:pt idx="709" formatCode="0.0">
                  <c:v>0.8</c:v>
                </c:pt>
                <c:pt idx="710" formatCode="0.0">
                  <c:v>0.8</c:v>
                </c:pt>
                <c:pt idx="711" formatCode="0.0">
                  <c:v>0.8</c:v>
                </c:pt>
                <c:pt idx="712" formatCode="0.0">
                  <c:v>0.8</c:v>
                </c:pt>
                <c:pt idx="713" formatCode="0.0">
                  <c:v>0.8</c:v>
                </c:pt>
                <c:pt idx="714" formatCode="0.0">
                  <c:v>0.8</c:v>
                </c:pt>
                <c:pt idx="715" formatCode="0.0">
                  <c:v>0.8</c:v>
                </c:pt>
                <c:pt idx="716" formatCode="0.0">
                  <c:v>0.8</c:v>
                </c:pt>
                <c:pt idx="717" formatCode="0.0">
                  <c:v>0.8</c:v>
                </c:pt>
                <c:pt idx="718" formatCode="0.0">
                  <c:v>0.8</c:v>
                </c:pt>
                <c:pt idx="719" formatCode="0.0">
                  <c:v>0.8</c:v>
                </c:pt>
                <c:pt idx="720" formatCode="0.0">
                  <c:v>0.8</c:v>
                </c:pt>
                <c:pt idx="721" formatCode="0.0">
                  <c:v>0.8</c:v>
                </c:pt>
                <c:pt idx="722" formatCode="0.0">
                  <c:v>0.8</c:v>
                </c:pt>
                <c:pt idx="723" formatCode="0.0">
                  <c:v>0.7</c:v>
                </c:pt>
                <c:pt idx="724" formatCode="0.0">
                  <c:v>0.7</c:v>
                </c:pt>
                <c:pt idx="725" formatCode="0.0">
                  <c:v>0.7</c:v>
                </c:pt>
                <c:pt idx="726" formatCode="0.0">
                  <c:v>0.7</c:v>
                </c:pt>
                <c:pt idx="727" formatCode="0.0">
                  <c:v>0.7</c:v>
                </c:pt>
                <c:pt idx="728" formatCode="0.0">
                  <c:v>0.7</c:v>
                </c:pt>
                <c:pt idx="729" formatCode="0.0">
                  <c:v>0.7</c:v>
                </c:pt>
                <c:pt idx="730" formatCode="0.0">
                  <c:v>0.7</c:v>
                </c:pt>
                <c:pt idx="731" formatCode="0.0">
                  <c:v>0.7</c:v>
                </c:pt>
                <c:pt idx="732" formatCode="0.0">
                  <c:v>0.7</c:v>
                </c:pt>
                <c:pt idx="733" formatCode="0.0">
                  <c:v>0.7</c:v>
                </c:pt>
                <c:pt idx="734" formatCode="0.0">
                  <c:v>0.7</c:v>
                </c:pt>
                <c:pt idx="735" formatCode="0.0">
                  <c:v>0.7</c:v>
                </c:pt>
                <c:pt idx="736" formatCode="0.0">
                  <c:v>0.7</c:v>
                </c:pt>
                <c:pt idx="737" formatCode="0.0">
                  <c:v>0.7</c:v>
                </c:pt>
                <c:pt idx="738" formatCode="0.0">
                  <c:v>0.7</c:v>
                </c:pt>
                <c:pt idx="739" formatCode="0.0">
                  <c:v>0.7</c:v>
                </c:pt>
                <c:pt idx="740" formatCode="0.0">
                  <c:v>0.7</c:v>
                </c:pt>
                <c:pt idx="741" formatCode="0.0">
                  <c:v>0.7</c:v>
                </c:pt>
                <c:pt idx="742" formatCode="0.0">
                  <c:v>0.7</c:v>
                </c:pt>
              </c:numCache>
            </c:numRef>
          </c:val>
          <c:smooth val="0"/>
          <c:extLst>
            <c:ext xmlns:c16="http://schemas.microsoft.com/office/drawing/2014/chart" uri="{C3380CC4-5D6E-409C-BE32-E72D297353CC}">
              <c16:uniqueId val="{00000002-AA14-4E7B-A9FD-423E91BFE242}"/>
            </c:ext>
          </c:extLst>
        </c:ser>
        <c:ser>
          <c:idx val="3"/>
          <c:order val="3"/>
          <c:tx>
            <c:strRef>
              <c:f>Sheet1!$R$4</c:f>
              <c:strCache>
                <c:ptCount val="1"/>
                <c:pt idx="0">
                  <c:v>UK</c:v>
                </c:pt>
              </c:strCache>
            </c:strRef>
          </c:tx>
          <c:spPr>
            <a:ln w="28575" cap="rnd">
              <a:solidFill>
                <a:schemeClr val="accent4"/>
              </a:solidFill>
              <a:round/>
            </a:ln>
            <a:effectLst/>
          </c:spPr>
          <c:marker>
            <c:symbol val="none"/>
          </c:marker>
          <c:cat>
            <c:numRef>
              <c:f>Sheet1!$N$5:$N$861</c:f>
              <c:numCache>
                <c:formatCode>m/d/yyyy</c:formatCode>
                <c:ptCount val="857"/>
                <c:pt idx="0">
                  <c:v>44620</c:v>
                </c:pt>
                <c:pt idx="1">
                  <c:v>44621</c:v>
                </c:pt>
                <c:pt idx="2">
                  <c:v>44622</c:v>
                </c:pt>
                <c:pt idx="3">
                  <c:v>44623</c:v>
                </c:pt>
                <c:pt idx="4">
                  <c:v>44624</c:v>
                </c:pt>
                <c:pt idx="5">
                  <c:v>44625</c:v>
                </c:pt>
                <c:pt idx="6">
                  <c:v>44626</c:v>
                </c:pt>
                <c:pt idx="7">
                  <c:v>44627</c:v>
                </c:pt>
                <c:pt idx="8">
                  <c:v>44628</c:v>
                </c:pt>
                <c:pt idx="9">
                  <c:v>44629</c:v>
                </c:pt>
                <c:pt idx="10">
                  <c:v>44630</c:v>
                </c:pt>
                <c:pt idx="11">
                  <c:v>44631</c:v>
                </c:pt>
                <c:pt idx="12">
                  <c:v>44632</c:v>
                </c:pt>
                <c:pt idx="13">
                  <c:v>44633</c:v>
                </c:pt>
                <c:pt idx="14">
                  <c:v>44634</c:v>
                </c:pt>
                <c:pt idx="15">
                  <c:v>44635</c:v>
                </c:pt>
                <c:pt idx="16">
                  <c:v>44636</c:v>
                </c:pt>
                <c:pt idx="17">
                  <c:v>44637</c:v>
                </c:pt>
                <c:pt idx="18">
                  <c:v>44638</c:v>
                </c:pt>
                <c:pt idx="19">
                  <c:v>44639</c:v>
                </c:pt>
                <c:pt idx="20">
                  <c:v>44640</c:v>
                </c:pt>
                <c:pt idx="21">
                  <c:v>44641</c:v>
                </c:pt>
                <c:pt idx="22">
                  <c:v>44642</c:v>
                </c:pt>
                <c:pt idx="23">
                  <c:v>44643</c:v>
                </c:pt>
                <c:pt idx="24">
                  <c:v>44644</c:v>
                </c:pt>
                <c:pt idx="25">
                  <c:v>44645</c:v>
                </c:pt>
                <c:pt idx="26">
                  <c:v>44646</c:v>
                </c:pt>
                <c:pt idx="27">
                  <c:v>44647</c:v>
                </c:pt>
                <c:pt idx="28">
                  <c:v>44648</c:v>
                </c:pt>
                <c:pt idx="29">
                  <c:v>44649</c:v>
                </c:pt>
                <c:pt idx="30">
                  <c:v>44650</c:v>
                </c:pt>
                <c:pt idx="31">
                  <c:v>44651</c:v>
                </c:pt>
                <c:pt idx="32">
                  <c:v>44652</c:v>
                </c:pt>
                <c:pt idx="33">
                  <c:v>44653</c:v>
                </c:pt>
                <c:pt idx="34">
                  <c:v>44654</c:v>
                </c:pt>
                <c:pt idx="35">
                  <c:v>44655</c:v>
                </c:pt>
                <c:pt idx="36">
                  <c:v>44656</c:v>
                </c:pt>
                <c:pt idx="37">
                  <c:v>44657</c:v>
                </c:pt>
                <c:pt idx="38">
                  <c:v>44658</c:v>
                </c:pt>
                <c:pt idx="39">
                  <c:v>44659</c:v>
                </c:pt>
                <c:pt idx="40">
                  <c:v>44660</c:v>
                </c:pt>
                <c:pt idx="41">
                  <c:v>44661</c:v>
                </c:pt>
                <c:pt idx="42">
                  <c:v>44662</c:v>
                </c:pt>
                <c:pt idx="43">
                  <c:v>44663</c:v>
                </c:pt>
                <c:pt idx="44">
                  <c:v>44664</c:v>
                </c:pt>
                <c:pt idx="45">
                  <c:v>44665</c:v>
                </c:pt>
                <c:pt idx="46">
                  <c:v>44666</c:v>
                </c:pt>
                <c:pt idx="47">
                  <c:v>44667</c:v>
                </c:pt>
                <c:pt idx="48">
                  <c:v>44668</c:v>
                </c:pt>
                <c:pt idx="49">
                  <c:v>44669</c:v>
                </c:pt>
                <c:pt idx="50">
                  <c:v>44670</c:v>
                </c:pt>
                <c:pt idx="51">
                  <c:v>44671</c:v>
                </c:pt>
                <c:pt idx="52">
                  <c:v>44672</c:v>
                </c:pt>
                <c:pt idx="53">
                  <c:v>44673</c:v>
                </c:pt>
                <c:pt idx="54">
                  <c:v>44674</c:v>
                </c:pt>
                <c:pt idx="55">
                  <c:v>44675</c:v>
                </c:pt>
                <c:pt idx="56">
                  <c:v>44676</c:v>
                </c:pt>
                <c:pt idx="57">
                  <c:v>44677</c:v>
                </c:pt>
                <c:pt idx="58">
                  <c:v>44678</c:v>
                </c:pt>
                <c:pt idx="59">
                  <c:v>44679</c:v>
                </c:pt>
                <c:pt idx="60">
                  <c:v>44680</c:v>
                </c:pt>
                <c:pt idx="61">
                  <c:v>44681</c:v>
                </c:pt>
                <c:pt idx="62">
                  <c:v>44682</c:v>
                </c:pt>
                <c:pt idx="63">
                  <c:v>44683</c:v>
                </c:pt>
                <c:pt idx="64">
                  <c:v>44684</c:v>
                </c:pt>
                <c:pt idx="65">
                  <c:v>44685</c:v>
                </c:pt>
                <c:pt idx="66">
                  <c:v>44686</c:v>
                </c:pt>
                <c:pt idx="67">
                  <c:v>44687</c:v>
                </c:pt>
                <c:pt idx="68">
                  <c:v>44688</c:v>
                </c:pt>
                <c:pt idx="69">
                  <c:v>44689</c:v>
                </c:pt>
                <c:pt idx="70">
                  <c:v>44690</c:v>
                </c:pt>
                <c:pt idx="71">
                  <c:v>44691</c:v>
                </c:pt>
                <c:pt idx="72">
                  <c:v>44692</c:v>
                </c:pt>
                <c:pt idx="73">
                  <c:v>44693</c:v>
                </c:pt>
                <c:pt idx="74">
                  <c:v>44694</c:v>
                </c:pt>
                <c:pt idx="75">
                  <c:v>44695</c:v>
                </c:pt>
                <c:pt idx="76">
                  <c:v>44696</c:v>
                </c:pt>
                <c:pt idx="77">
                  <c:v>44697</c:v>
                </c:pt>
                <c:pt idx="78">
                  <c:v>44698</c:v>
                </c:pt>
                <c:pt idx="79">
                  <c:v>44699</c:v>
                </c:pt>
                <c:pt idx="80">
                  <c:v>44700</c:v>
                </c:pt>
                <c:pt idx="81">
                  <c:v>44701</c:v>
                </c:pt>
                <c:pt idx="82">
                  <c:v>44702</c:v>
                </c:pt>
                <c:pt idx="83">
                  <c:v>44703</c:v>
                </c:pt>
                <c:pt idx="84">
                  <c:v>44704</c:v>
                </c:pt>
                <c:pt idx="85">
                  <c:v>44705</c:v>
                </c:pt>
                <c:pt idx="86">
                  <c:v>44706</c:v>
                </c:pt>
                <c:pt idx="87">
                  <c:v>44707</c:v>
                </c:pt>
                <c:pt idx="88">
                  <c:v>44708</c:v>
                </c:pt>
                <c:pt idx="89">
                  <c:v>44709</c:v>
                </c:pt>
                <c:pt idx="90">
                  <c:v>44710</c:v>
                </c:pt>
                <c:pt idx="91">
                  <c:v>44711</c:v>
                </c:pt>
                <c:pt idx="92">
                  <c:v>44712</c:v>
                </c:pt>
                <c:pt idx="93">
                  <c:v>44713</c:v>
                </c:pt>
                <c:pt idx="94">
                  <c:v>44714</c:v>
                </c:pt>
                <c:pt idx="95">
                  <c:v>44715</c:v>
                </c:pt>
                <c:pt idx="96">
                  <c:v>44716</c:v>
                </c:pt>
                <c:pt idx="97">
                  <c:v>44717</c:v>
                </c:pt>
                <c:pt idx="98">
                  <c:v>44718</c:v>
                </c:pt>
                <c:pt idx="99">
                  <c:v>44719</c:v>
                </c:pt>
                <c:pt idx="100">
                  <c:v>44720</c:v>
                </c:pt>
                <c:pt idx="101">
                  <c:v>44721</c:v>
                </c:pt>
                <c:pt idx="102">
                  <c:v>44722</c:v>
                </c:pt>
                <c:pt idx="103">
                  <c:v>44723</c:v>
                </c:pt>
                <c:pt idx="104">
                  <c:v>44724</c:v>
                </c:pt>
                <c:pt idx="105">
                  <c:v>44725</c:v>
                </c:pt>
                <c:pt idx="106">
                  <c:v>44726</c:v>
                </c:pt>
                <c:pt idx="107">
                  <c:v>44727</c:v>
                </c:pt>
                <c:pt idx="108">
                  <c:v>44728</c:v>
                </c:pt>
                <c:pt idx="109">
                  <c:v>44729</c:v>
                </c:pt>
                <c:pt idx="110">
                  <c:v>44730</c:v>
                </c:pt>
                <c:pt idx="111">
                  <c:v>44731</c:v>
                </c:pt>
                <c:pt idx="112">
                  <c:v>44732</c:v>
                </c:pt>
                <c:pt idx="113">
                  <c:v>44733</c:v>
                </c:pt>
                <c:pt idx="114">
                  <c:v>44734</c:v>
                </c:pt>
                <c:pt idx="115">
                  <c:v>44735</c:v>
                </c:pt>
                <c:pt idx="116">
                  <c:v>44736</c:v>
                </c:pt>
                <c:pt idx="117">
                  <c:v>44737</c:v>
                </c:pt>
                <c:pt idx="118">
                  <c:v>44738</c:v>
                </c:pt>
                <c:pt idx="119">
                  <c:v>44739</c:v>
                </c:pt>
                <c:pt idx="120">
                  <c:v>44740</c:v>
                </c:pt>
                <c:pt idx="121">
                  <c:v>44741</c:v>
                </c:pt>
                <c:pt idx="122">
                  <c:v>44742</c:v>
                </c:pt>
                <c:pt idx="123">
                  <c:v>44743</c:v>
                </c:pt>
                <c:pt idx="124">
                  <c:v>44744</c:v>
                </c:pt>
                <c:pt idx="125">
                  <c:v>44745</c:v>
                </c:pt>
                <c:pt idx="126">
                  <c:v>44746</c:v>
                </c:pt>
                <c:pt idx="127">
                  <c:v>44747</c:v>
                </c:pt>
                <c:pt idx="128">
                  <c:v>44748</c:v>
                </c:pt>
                <c:pt idx="129">
                  <c:v>44749</c:v>
                </c:pt>
                <c:pt idx="130">
                  <c:v>44750</c:v>
                </c:pt>
                <c:pt idx="131">
                  <c:v>44751</c:v>
                </c:pt>
                <c:pt idx="132">
                  <c:v>44752</c:v>
                </c:pt>
                <c:pt idx="133">
                  <c:v>44753</c:v>
                </c:pt>
                <c:pt idx="134">
                  <c:v>44754</c:v>
                </c:pt>
                <c:pt idx="135">
                  <c:v>44755</c:v>
                </c:pt>
                <c:pt idx="136">
                  <c:v>44756</c:v>
                </c:pt>
                <c:pt idx="137">
                  <c:v>44757</c:v>
                </c:pt>
                <c:pt idx="138">
                  <c:v>44758</c:v>
                </c:pt>
                <c:pt idx="139">
                  <c:v>44759</c:v>
                </c:pt>
                <c:pt idx="140">
                  <c:v>44760</c:v>
                </c:pt>
                <c:pt idx="141">
                  <c:v>44761</c:v>
                </c:pt>
                <c:pt idx="142">
                  <c:v>44762</c:v>
                </c:pt>
                <c:pt idx="143">
                  <c:v>44763</c:v>
                </c:pt>
                <c:pt idx="144">
                  <c:v>44764</c:v>
                </c:pt>
                <c:pt idx="145">
                  <c:v>44765</c:v>
                </c:pt>
                <c:pt idx="146">
                  <c:v>44766</c:v>
                </c:pt>
                <c:pt idx="147">
                  <c:v>44767</c:v>
                </c:pt>
                <c:pt idx="148">
                  <c:v>44768</c:v>
                </c:pt>
                <c:pt idx="149">
                  <c:v>44769</c:v>
                </c:pt>
                <c:pt idx="150">
                  <c:v>44770</c:v>
                </c:pt>
                <c:pt idx="151">
                  <c:v>44771</c:v>
                </c:pt>
                <c:pt idx="152">
                  <c:v>44772</c:v>
                </c:pt>
                <c:pt idx="153">
                  <c:v>44773</c:v>
                </c:pt>
                <c:pt idx="154">
                  <c:v>44774</c:v>
                </c:pt>
                <c:pt idx="155">
                  <c:v>44775</c:v>
                </c:pt>
                <c:pt idx="156">
                  <c:v>44776</c:v>
                </c:pt>
                <c:pt idx="157">
                  <c:v>44777</c:v>
                </c:pt>
                <c:pt idx="158">
                  <c:v>44778</c:v>
                </c:pt>
                <c:pt idx="159">
                  <c:v>44779</c:v>
                </c:pt>
                <c:pt idx="160">
                  <c:v>44780</c:v>
                </c:pt>
                <c:pt idx="161">
                  <c:v>44781</c:v>
                </c:pt>
                <c:pt idx="162">
                  <c:v>44782</c:v>
                </c:pt>
                <c:pt idx="163">
                  <c:v>44783</c:v>
                </c:pt>
                <c:pt idx="164">
                  <c:v>44784</c:v>
                </c:pt>
                <c:pt idx="165">
                  <c:v>44785</c:v>
                </c:pt>
                <c:pt idx="166">
                  <c:v>44786</c:v>
                </c:pt>
                <c:pt idx="167">
                  <c:v>44787</c:v>
                </c:pt>
                <c:pt idx="168">
                  <c:v>44788</c:v>
                </c:pt>
                <c:pt idx="169">
                  <c:v>44789</c:v>
                </c:pt>
                <c:pt idx="170">
                  <c:v>44790</c:v>
                </c:pt>
                <c:pt idx="171">
                  <c:v>44791</c:v>
                </c:pt>
                <c:pt idx="172">
                  <c:v>44792</c:v>
                </c:pt>
                <c:pt idx="173">
                  <c:v>44793</c:v>
                </c:pt>
                <c:pt idx="174">
                  <c:v>44794</c:v>
                </c:pt>
                <c:pt idx="175">
                  <c:v>44795</c:v>
                </c:pt>
                <c:pt idx="176">
                  <c:v>44796</c:v>
                </c:pt>
                <c:pt idx="177">
                  <c:v>44797</c:v>
                </c:pt>
                <c:pt idx="178">
                  <c:v>44798</c:v>
                </c:pt>
                <c:pt idx="179">
                  <c:v>44799</c:v>
                </c:pt>
                <c:pt idx="180">
                  <c:v>44800</c:v>
                </c:pt>
                <c:pt idx="181">
                  <c:v>44801</c:v>
                </c:pt>
                <c:pt idx="182">
                  <c:v>44802</c:v>
                </c:pt>
                <c:pt idx="183">
                  <c:v>44803</c:v>
                </c:pt>
                <c:pt idx="184">
                  <c:v>44804</c:v>
                </c:pt>
                <c:pt idx="185">
                  <c:v>44805</c:v>
                </c:pt>
                <c:pt idx="186">
                  <c:v>44806</c:v>
                </c:pt>
                <c:pt idx="187">
                  <c:v>44807</c:v>
                </c:pt>
                <c:pt idx="188">
                  <c:v>44808</c:v>
                </c:pt>
                <c:pt idx="189">
                  <c:v>44809</c:v>
                </c:pt>
                <c:pt idx="190">
                  <c:v>44810</c:v>
                </c:pt>
                <c:pt idx="191">
                  <c:v>44811</c:v>
                </c:pt>
                <c:pt idx="192">
                  <c:v>44812</c:v>
                </c:pt>
                <c:pt idx="193">
                  <c:v>44813</c:v>
                </c:pt>
                <c:pt idx="194">
                  <c:v>44814</c:v>
                </c:pt>
                <c:pt idx="195">
                  <c:v>44815</c:v>
                </c:pt>
                <c:pt idx="196">
                  <c:v>44816</c:v>
                </c:pt>
                <c:pt idx="197">
                  <c:v>44817</c:v>
                </c:pt>
                <c:pt idx="198">
                  <c:v>44818</c:v>
                </c:pt>
                <c:pt idx="199">
                  <c:v>44819</c:v>
                </c:pt>
                <c:pt idx="200">
                  <c:v>44820</c:v>
                </c:pt>
                <c:pt idx="201">
                  <c:v>44821</c:v>
                </c:pt>
                <c:pt idx="202">
                  <c:v>44822</c:v>
                </c:pt>
                <c:pt idx="203">
                  <c:v>44823</c:v>
                </c:pt>
                <c:pt idx="204">
                  <c:v>44824</c:v>
                </c:pt>
                <c:pt idx="205">
                  <c:v>44825</c:v>
                </c:pt>
                <c:pt idx="206">
                  <c:v>44826</c:v>
                </c:pt>
                <c:pt idx="207">
                  <c:v>44827</c:v>
                </c:pt>
                <c:pt idx="208">
                  <c:v>44828</c:v>
                </c:pt>
                <c:pt idx="209">
                  <c:v>44829</c:v>
                </c:pt>
                <c:pt idx="210">
                  <c:v>44830</c:v>
                </c:pt>
                <c:pt idx="211">
                  <c:v>44831</c:v>
                </c:pt>
                <c:pt idx="212">
                  <c:v>44832</c:v>
                </c:pt>
                <c:pt idx="213">
                  <c:v>44833</c:v>
                </c:pt>
                <c:pt idx="214">
                  <c:v>44834</c:v>
                </c:pt>
                <c:pt idx="215">
                  <c:v>44835</c:v>
                </c:pt>
                <c:pt idx="216">
                  <c:v>44836</c:v>
                </c:pt>
                <c:pt idx="217">
                  <c:v>44837</c:v>
                </c:pt>
                <c:pt idx="218">
                  <c:v>44838</c:v>
                </c:pt>
                <c:pt idx="219">
                  <c:v>44839</c:v>
                </c:pt>
                <c:pt idx="220">
                  <c:v>44840</c:v>
                </c:pt>
                <c:pt idx="221">
                  <c:v>44841</c:v>
                </c:pt>
                <c:pt idx="222">
                  <c:v>44842</c:v>
                </c:pt>
                <c:pt idx="223">
                  <c:v>44843</c:v>
                </c:pt>
                <c:pt idx="224">
                  <c:v>44844</c:v>
                </c:pt>
                <c:pt idx="225">
                  <c:v>44845</c:v>
                </c:pt>
                <c:pt idx="226">
                  <c:v>44846</c:v>
                </c:pt>
                <c:pt idx="227">
                  <c:v>44847</c:v>
                </c:pt>
                <c:pt idx="228">
                  <c:v>44848</c:v>
                </c:pt>
                <c:pt idx="229">
                  <c:v>44849</c:v>
                </c:pt>
                <c:pt idx="230">
                  <c:v>44850</c:v>
                </c:pt>
                <c:pt idx="231">
                  <c:v>44851</c:v>
                </c:pt>
                <c:pt idx="232">
                  <c:v>44852</c:v>
                </c:pt>
                <c:pt idx="233">
                  <c:v>44853</c:v>
                </c:pt>
                <c:pt idx="234">
                  <c:v>44854</c:v>
                </c:pt>
                <c:pt idx="235">
                  <c:v>44855</c:v>
                </c:pt>
                <c:pt idx="236">
                  <c:v>44856</c:v>
                </c:pt>
                <c:pt idx="237">
                  <c:v>44857</c:v>
                </c:pt>
                <c:pt idx="238">
                  <c:v>44858</c:v>
                </c:pt>
                <c:pt idx="239">
                  <c:v>44859</c:v>
                </c:pt>
                <c:pt idx="240">
                  <c:v>44860</c:v>
                </c:pt>
                <c:pt idx="241">
                  <c:v>44861</c:v>
                </c:pt>
                <c:pt idx="242">
                  <c:v>44862</c:v>
                </c:pt>
                <c:pt idx="243">
                  <c:v>44863</c:v>
                </c:pt>
                <c:pt idx="244">
                  <c:v>44864</c:v>
                </c:pt>
                <c:pt idx="245">
                  <c:v>44865</c:v>
                </c:pt>
                <c:pt idx="246">
                  <c:v>44866</c:v>
                </c:pt>
                <c:pt idx="247">
                  <c:v>44867</c:v>
                </c:pt>
                <c:pt idx="248">
                  <c:v>44868</c:v>
                </c:pt>
                <c:pt idx="249">
                  <c:v>44869</c:v>
                </c:pt>
                <c:pt idx="250">
                  <c:v>44870</c:v>
                </c:pt>
                <c:pt idx="251">
                  <c:v>44871</c:v>
                </c:pt>
                <c:pt idx="252">
                  <c:v>44872</c:v>
                </c:pt>
                <c:pt idx="253">
                  <c:v>44873</c:v>
                </c:pt>
                <c:pt idx="254">
                  <c:v>44874</c:v>
                </c:pt>
                <c:pt idx="255">
                  <c:v>44875</c:v>
                </c:pt>
                <c:pt idx="256">
                  <c:v>44876</c:v>
                </c:pt>
                <c:pt idx="257">
                  <c:v>44877</c:v>
                </c:pt>
                <c:pt idx="258">
                  <c:v>44878</c:v>
                </c:pt>
                <c:pt idx="259">
                  <c:v>44879</c:v>
                </c:pt>
                <c:pt idx="260">
                  <c:v>44880</c:v>
                </c:pt>
                <c:pt idx="261">
                  <c:v>44881</c:v>
                </c:pt>
                <c:pt idx="262">
                  <c:v>44882</c:v>
                </c:pt>
                <c:pt idx="263">
                  <c:v>44883</c:v>
                </c:pt>
                <c:pt idx="264">
                  <c:v>44884</c:v>
                </c:pt>
                <c:pt idx="265">
                  <c:v>44885</c:v>
                </c:pt>
                <c:pt idx="266">
                  <c:v>44886</c:v>
                </c:pt>
                <c:pt idx="267">
                  <c:v>44887</c:v>
                </c:pt>
                <c:pt idx="268">
                  <c:v>44888</c:v>
                </c:pt>
                <c:pt idx="269">
                  <c:v>44889</c:v>
                </c:pt>
                <c:pt idx="270">
                  <c:v>44890</c:v>
                </c:pt>
                <c:pt idx="271">
                  <c:v>44891</c:v>
                </c:pt>
                <c:pt idx="272">
                  <c:v>44892</c:v>
                </c:pt>
                <c:pt idx="273">
                  <c:v>44893</c:v>
                </c:pt>
                <c:pt idx="274">
                  <c:v>44894</c:v>
                </c:pt>
                <c:pt idx="275">
                  <c:v>44895</c:v>
                </c:pt>
                <c:pt idx="276">
                  <c:v>44896</c:v>
                </c:pt>
                <c:pt idx="277">
                  <c:v>44897</c:v>
                </c:pt>
                <c:pt idx="278">
                  <c:v>44898</c:v>
                </c:pt>
                <c:pt idx="279">
                  <c:v>44899</c:v>
                </c:pt>
                <c:pt idx="280">
                  <c:v>44900</c:v>
                </c:pt>
                <c:pt idx="281">
                  <c:v>44901</c:v>
                </c:pt>
                <c:pt idx="282">
                  <c:v>44902</c:v>
                </c:pt>
                <c:pt idx="283">
                  <c:v>44903</c:v>
                </c:pt>
                <c:pt idx="284">
                  <c:v>44904</c:v>
                </c:pt>
                <c:pt idx="285">
                  <c:v>44905</c:v>
                </c:pt>
                <c:pt idx="286">
                  <c:v>44906</c:v>
                </c:pt>
                <c:pt idx="287">
                  <c:v>44907</c:v>
                </c:pt>
                <c:pt idx="288">
                  <c:v>44908</c:v>
                </c:pt>
                <c:pt idx="289">
                  <c:v>44909</c:v>
                </c:pt>
                <c:pt idx="290">
                  <c:v>44910</c:v>
                </c:pt>
                <c:pt idx="291">
                  <c:v>44911</c:v>
                </c:pt>
                <c:pt idx="292">
                  <c:v>44912</c:v>
                </c:pt>
                <c:pt idx="293">
                  <c:v>44913</c:v>
                </c:pt>
                <c:pt idx="294">
                  <c:v>44914</c:v>
                </c:pt>
                <c:pt idx="295">
                  <c:v>44915</c:v>
                </c:pt>
                <c:pt idx="296">
                  <c:v>44916</c:v>
                </c:pt>
                <c:pt idx="297">
                  <c:v>44917</c:v>
                </c:pt>
                <c:pt idx="298">
                  <c:v>44918</c:v>
                </c:pt>
                <c:pt idx="299">
                  <c:v>44919</c:v>
                </c:pt>
                <c:pt idx="300">
                  <c:v>44920</c:v>
                </c:pt>
                <c:pt idx="301">
                  <c:v>44921</c:v>
                </c:pt>
                <c:pt idx="302">
                  <c:v>44922</c:v>
                </c:pt>
                <c:pt idx="303">
                  <c:v>44923</c:v>
                </c:pt>
                <c:pt idx="304">
                  <c:v>44924</c:v>
                </c:pt>
                <c:pt idx="305">
                  <c:v>44925</c:v>
                </c:pt>
                <c:pt idx="306">
                  <c:v>44926</c:v>
                </c:pt>
                <c:pt idx="307">
                  <c:v>44927</c:v>
                </c:pt>
                <c:pt idx="308">
                  <c:v>44928</c:v>
                </c:pt>
                <c:pt idx="309">
                  <c:v>44929</c:v>
                </c:pt>
                <c:pt idx="310">
                  <c:v>44930</c:v>
                </c:pt>
                <c:pt idx="311">
                  <c:v>44931</c:v>
                </c:pt>
                <c:pt idx="312">
                  <c:v>44932</c:v>
                </c:pt>
                <c:pt idx="313">
                  <c:v>44933</c:v>
                </c:pt>
                <c:pt idx="314">
                  <c:v>44934</c:v>
                </c:pt>
                <c:pt idx="315">
                  <c:v>44935</c:v>
                </c:pt>
                <c:pt idx="316">
                  <c:v>44936</c:v>
                </c:pt>
                <c:pt idx="317">
                  <c:v>44937</c:v>
                </c:pt>
                <c:pt idx="318">
                  <c:v>44938</c:v>
                </c:pt>
                <c:pt idx="319">
                  <c:v>44939</c:v>
                </c:pt>
                <c:pt idx="320">
                  <c:v>44940</c:v>
                </c:pt>
                <c:pt idx="321">
                  <c:v>44941</c:v>
                </c:pt>
                <c:pt idx="322">
                  <c:v>44942</c:v>
                </c:pt>
                <c:pt idx="323">
                  <c:v>44943</c:v>
                </c:pt>
                <c:pt idx="324">
                  <c:v>44944</c:v>
                </c:pt>
                <c:pt idx="325">
                  <c:v>44945</c:v>
                </c:pt>
                <c:pt idx="326">
                  <c:v>44946</c:v>
                </c:pt>
                <c:pt idx="327">
                  <c:v>44947</c:v>
                </c:pt>
                <c:pt idx="328">
                  <c:v>44948</c:v>
                </c:pt>
                <c:pt idx="329">
                  <c:v>44949</c:v>
                </c:pt>
                <c:pt idx="330">
                  <c:v>44950</c:v>
                </c:pt>
                <c:pt idx="331">
                  <c:v>44951</c:v>
                </c:pt>
                <c:pt idx="332">
                  <c:v>44952</c:v>
                </c:pt>
                <c:pt idx="333">
                  <c:v>44953</c:v>
                </c:pt>
                <c:pt idx="334">
                  <c:v>44954</c:v>
                </c:pt>
                <c:pt idx="335">
                  <c:v>44955</c:v>
                </c:pt>
                <c:pt idx="336">
                  <c:v>44956</c:v>
                </c:pt>
                <c:pt idx="337">
                  <c:v>44957</c:v>
                </c:pt>
                <c:pt idx="338">
                  <c:v>44958</c:v>
                </c:pt>
                <c:pt idx="339">
                  <c:v>44959</c:v>
                </c:pt>
                <c:pt idx="340">
                  <c:v>44960</c:v>
                </c:pt>
                <c:pt idx="341">
                  <c:v>44961</c:v>
                </c:pt>
                <c:pt idx="342">
                  <c:v>44962</c:v>
                </c:pt>
                <c:pt idx="343">
                  <c:v>44963</c:v>
                </c:pt>
                <c:pt idx="344">
                  <c:v>44964</c:v>
                </c:pt>
                <c:pt idx="345">
                  <c:v>44965</c:v>
                </c:pt>
                <c:pt idx="346">
                  <c:v>44966</c:v>
                </c:pt>
                <c:pt idx="347">
                  <c:v>44967</c:v>
                </c:pt>
                <c:pt idx="348">
                  <c:v>44968</c:v>
                </c:pt>
                <c:pt idx="349">
                  <c:v>44969</c:v>
                </c:pt>
                <c:pt idx="350">
                  <c:v>44970</c:v>
                </c:pt>
                <c:pt idx="351">
                  <c:v>44971</c:v>
                </c:pt>
                <c:pt idx="352">
                  <c:v>44972</c:v>
                </c:pt>
                <c:pt idx="353">
                  <c:v>44973</c:v>
                </c:pt>
                <c:pt idx="354">
                  <c:v>44974</c:v>
                </c:pt>
                <c:pt idx="355">
                  <c:v>44975</c:v>
                </c:pt>
                <c:pt idx="356">
                  <c:v>44976</c:v>
                </c:pt>
                <c:pt idx="357">
                  <c:v>44977</c:v>
                </c:pt>
                <c:pt idx="358">
                  <c:v>44978</c:v>
                </c:pt>
                <c:pt idx="359">
                  <c:v>44979</c:v>
                </c:pt>
                <c:pt idx="360">
                  <c:v>44980</c:v>
                </c:pt>
                <c:pt idx="361">
                  <c:v>44981</c:v>
                </c:pt>
                <c:pt idx="362">
                  <c:v>44982</c:v>
                </c:pt>
                <c:pt idx="363">
                  <c:v>44983</c:v>
                </c:pt>
                <c:pt idx="364">
                  <c:v>44984</c:v>
                </c:pt>
                <c:pt idx="365">
                  <c:v>44985</c:v>
                </c:pt>
                <c:pt idx="366">
                  <c:v>44986</c:v>
                </c:pt>
                <c:pt idx="367">
                  <c:v>44987</c:v>
                </c:pt>
                <c:pt idx="368">
                  <c:v>44988</c:v>
                </c:pt>
                <c:pt idx="369">
                  <c:v>44989</c:v>
                </c:pt>
                <c:pt idx="370">
                  <c:v>44990</c:v>
                </c:pt>
                <c:pt idx="371">
                  <c:v>44991</c:v>
                </c:pt>
                <c:pt idx="372">
                  <c:v>44992</c:v>
                </c:pt>
                <c:pt idx="373">
                  <c:v>44993</c:v>
                </c:pt>
                <c:pt idx="374">
                  <c:v>44994</c:v>
                </c:pt>
                <c:pt idx="375">
                  <c:v>44995</c:v>
                </c:pt>
                <c:pt idx="376">
                  <c:v>44996</c:v>
                </c:pt>
                <c:pt idx="377">
                  <c:v>44997</c:v>
                </c:pt>
                <c:pt idx="378">
                  <c:v>44998</c:v>
                </c:pt>
                <c:pt idx="379">
                  <c:v>44999</c:v>
                </c:pt>
                <c:pt idx="380">
                  <c:v>45000</c:v>
                </c:pt>
                <c:pt idx="381">
                  <c:v>45001</c:v>
                </c:pt>
                <c:pt idx="382">
                  <c:v>45002</c:v>
                </c:pt>
                <c:pt idx="383">
                  <c:v>45003</c:v>
                </c:pt>
                <c:pt idx="384">
                  <c:v>45004</c:v>
                </c:pt>
                <c:pt idx="385">
                  <c:v>45005</c:v>
                </c:pt>
                <c:pt idx="386">
                  <c:v>45006</c:v>
                </c:pt>
                <c:pt idx="387">
                  <c:v>45007</c:v>
                </c:pt>
                <c:pt idx="388">
                  <c:v>45008</c:v>
                </c:pt>
                <c:pt idx="389">
                  <c:v>45009</c:v>
                </c:pt>
                <c:pt idx="390">
                  <c:v>45010</c:v>
                </c:pt>
                <c:pt idx="391">
                  <c:v>45011</c:v>
                </c:pt>
                <c:pt idx="392">
                  <c:v>45012</c:v>
                </c:pt>
                <c:pt idx="393">
                  <c:v>45013</c:v>
                </c:pt>
                <c:pt idx="394">
                  <c:v>45014</c:v>
                </c:pt>
                <c:pt idx="395">
                  <c:v>45015</c:v>
                </c:pt>
                <c:pt idx="396">
                  <c:v>45016</c:v>
                </c:pt>
                <c:pt idx="397">
                  <c:v>45017</c:v>
                </c:pt>
                <c:pt idx="398">
                  <c:v>45018</c:v>
                </c:pt>
                <c:pt idx="399">
                  <c:v>45019</c:v>
                </c:pt>
                <c:pt idx="400">
                  <c:v>45020</c:v>
                </c:pt>
                <c:pt idx="401">
                  <c:v>45021</c:v>
                </c:pt>
                <c:pt idx="402">
                  <c:v>45022</c:v>
                </c:pt>
                <c:pt idx="403">
                  <c:v>45023</c:v>
                </c:pt>
                <c:pt idx="404">
                  <c:v>45024</c:v>
                </c:pt>
                <c:pt idx="405">
                  <c:v>45025</c:v>
                </c:pt>
                <c:pt idx="406">
                  <c:v>45026</c:v>
                </c:pt>
                <c:pt idx="407">
                  <c:v>45027</c:v>
                </c:pt>
                <c:pt idx="408">
                  <c:v>45028</c:v>
                </c:pt>
                <c:pt idx="409">
                  <c:v>45029</c:v>
                </c:pt>
                <c:pt idx="410">
                  <c:v>45030</c:v>
                </c:pt>
                <c:pt idx="411">
                  <c:v>45031</c:v>
                </c:pt>
                <c:pt idx="412">
                  <c:v>45032</c:v>
                </c:pt>
                <c:pt idx="413">
                  <c:v>45033</c:v>
                </c:pt>
                <c:pt idx="414">
                  <c:v>45034</c:v>
                </c:pt>
                <c:pt idx="415">
                  <c:v>45035</c:v>
                </c:pt>
                <c:pt idx="416">
                  <c:v>45036</c:v>
                </c:pt>
                <c:pt idx="417">
                  <c:v>45037</c:v>
                </c:pt>
                <c:pt idx="418">
                  <c:v>45038</c:v>
                </c:pt>
                <c:pt idx="419">
                  <c:v>45039</c:v>
                </c:pt>
                <c:pt idx="420">
                  <c:v>45040</c:v>
                </c:pt>
                <c:pt idx="421">
                  <c:v>45041</c:v>
                </c:pt>
                <c:pt idx="422">
                  <c:v>45042</c:v>
                </c:pt>
                <c:pt idx="423">
                  <c:v>45043</c:v>
                </c:pt>
                <c:pt idx="424">
                  <c:v>45044</c:v>
                </c:pt>
                <c:pt idx="425">
                  <c:v>45045</c:v>
                </c:pt>
                <c:pt idx="426">
                  <c:v>45046</c:v>
                </c:pt>
                <c:pt idx="427">
                  <c:v>45047</c:v>
                </c:pt>
                <c:pt idx="428">
                  <c:v>45048</c:v>
                </c:pt>
                <c:pt idx="429">
                  <c:v>45049</c:v>
                </c:pt>
                <c:pt idx="430">
                  <c:v>45050</c:v>
                </c:pt>
                <c:pt idx="431">
                  <c:v>45051</c:v>
                </c:pt>
                <c:pt idx="432">
                  <c:v>45052</c:v>
                </c:pt>
                <c:pt idx="433">
                  <c:v>45053</c:v>
                </c:pt>
                <c:pt idx="434">
                  <c:v>45054</c:v>
                </c:pt>
                <c:pt idx="435">
                  <c:v>45055</c:v>
                </c:pt>
                <c:pt idx="436">
                  <c:v>45056</c:v>
                </c:pt>
                <c:pt idx="437">
                  <c:v>45057</c:v>
                </c:pt>
                <c:pt idx="438">
                  <c:v>45058</c:v>
                </c:pt>
                <c:pt idx="439">
                  <c:v>45059</c:v>
                </c:pt>
                <c:pt idx="440">
                  <c:v>45060</c:v>
                </c:pt>
                <c:pt idx="441">
                  <c:v>45061</c:v>
                </c:pt>
                <c:pt idx="442">
                  <c:v>45062</c:v>
                </c:pt>
                <c:pt idx="443">
                  <c:v>45063</c:v>
                </c:pt>
                <c:pt idx="444">
                  <c:v>45064</c:v>
                </c:pt>
                <c:pt idx="445">
                  <c:v>45065</c:v>
                </c:pt>
                <c:pt idx="446">
                  <c:v>45066</c:v>
                </c:pt>
                <c:pt idx="447">
                  <c:v>45067</c:v>
                </c:pt>
                <c:pt idx="448">
                  <c:v>45068</c:v>
                </c:pt>
                <c:pt idx="449">
                  <c:v>45069</c:v>
                </c:pt>
                <c:pt idx="450">
                  <c:v>45070</c:v>
                </c:pt>
                <c:pt idx="451">
                  <c:v>45071</c:v>
                </c:pt>
                <c:pt idx="452">
                  <c:v>45072</c:v>
                </c:pt>
                <c:pt idx="453">
                  <c:v>45073</c:v>
                </c:pt>
                <c:pt idx="454">
                  <c:v>45074</c:v>
                </c:pt>
                <c:pt idx="455">
                  <c:v>45075</c:v>
                </c:pt>
                <c:pt idx="456">
                  <c:v>45076</c:v>
                </c:pt>
                <c:pt idx="457">
                  <c:v>45077</c:v>
                </c:pt>
                <c:pt idx="458">
                  <c:v>45078</c:v>
                </c:pt>
                <c:pt idx="459">
                  <c:v>45079</c:v>
                </c:pt>
                <c:pt idx="460">
                  <c:v>45080</c:v>
                </c:pt>
                <c:pt idx="461">
                  <c:v>45081</c:v>
                </c:pt>
                <c:pt idx="462">
                  <c:v>45082</c:v>
                </c:pt>
                <c:pt idx="463">
                  <c:v>45083</c:v>
                </c:pt>
                <c:pt idx="464">
                  <c:v>45084</c:v>
                </c:pt>
                <c:pt idx="465">
                  <c:v>45085</c:v>
                </c:pt>
                <c:pt idx="466">
                  <c:v>45086</c:v>
                </c:pt>
                <c:pt idx="467">
                  <c:v>45087</c:v>
                </c:pt>
                <c:pt idx="468">
                  <c:v>45088</c:v>
                </c:pt>
                <c:pt idx="469">
                  <c:v>45089</c:v>
                </c:pt>
                <c:pt idx="470">
                  <c:v>45090</c:v>
                </c:pt>
                <c:pt idx="471">
                  <c:v>45091</c:v>
                </c:pt>
                <c:pt idx="472">
                  <c:v>45092</c:v>
                </c:pt>
                <c:pt idx="473">
                  <c:v>45093</c:v>
                </c:pt>
                <c:pt idx="474">
                  <c:v>45094</c:v>
                </c:pt>
                <c:pt idx="475">
                  <c:v>45095</c:v>
                </c:pt>
                <c:pt idx="476">
                  <c:v>45096</c:v>
                </c:pt>
                <c:pt idx="477">
                  <c:v>45097</c:v>
                </c:pt>
                <c:pt idx="478">
                  <c:v>45098</c:v>
                </c:pt>
                <c:pt idx="479">
                  <c:v>45099</c:v>
                </c:pt>
                <c:pt idx="480">
                  <c:v>45100</c:v>
                </c:pt>
                <c:pt idx="481">
                  <c:v>45101</c:v>
                </c:pt>
                <c:pt idx="482">
                  <c:v>45102</c:v>
                </c:pt>
                <c:pt idx="483">
                  <c:v>45103</c:v>
                </c:pt>
                <c:pt idx="484">
                  <c:v>45104</c:v>
                </c:pt>
                <c:pt idx="485">
                  <c:v>45105</c:v>
                </c:pt>
                <c:pt idx="486">
                  <c:v>45106</c:v>
                </c:pt>
                <c:pt idx="487">
                  <c:v>45107</c:v>
                </c:pt>
                <c:pt idx="488">
                  <c:v>45108</c:v>
                </c:pt>
                <c:pt idx="489">
                  <c:v>45109</c:v>
                </c:pt>
                <c:pt idx="490">
                  <c:v>45110</c:v>
                </c:pt>
                <c:pt idx="491">
                  <c:v>45111</c:v>
                </c:pt>
                <c:pt idx="492">
                  <c:v>45112</c:v>
                </c:pt>
                <c:pt idx="493">
                  <c:v>45113</c:v>
                </c:pt>
                <c:pt idx="494">
                  <c:v>45114</c:v>
                </c:pt>
                <c:pt idx="495">
                  <c:v>45115</c:v>
                </c:pt>
                <c:pt idx="496">
                  <c:v>45116</c:v>
                </c:pt>
                <c:pt idx="497">
                  <c:v>45117</c:v>
                </c:pt>
                <c:pt idx="498">
                  <c:v>45118</c:v>
                </c:pt>
                <c:pt idx="499">
                  <c:v>45119</c:v>
                </c:pt>
                <c:pt idx="500">
                  <c:v>45120</c:v>
                </c:pt>
                <c:pt idx="501">
                  <c:v>45121</c:v>
                </c:pt>
                <c:pt idx="502">
                  <c:v>45122</c:v>
                </c:pt>
                <c:pt idx="503">
                  <c:v>45123</c:v>
                </c:pt>
                <c:pt idx="504">
                  <c:v>45124</c:v>
                </c:pt>
                <c:pt idx="505">
                  <c:v>45125</c:v>
                </c:pt>
                <c:pt idx="506">
                  <c:v>45126</c:v>
                </c:pt>
                <c:pt idx="507">
                  <c:v>45127</c:v>
                </c:pt>
                <c:pt idx="508">
                  <c:v>45128</c:v>
                </c:pt>
                <c:pt idx="509">
                  <c:v>45129</c:v>
                </c:pt>
                <c:pt idx="510">
                  <c:v>45130</c:v>
                </c:pt>
                <c:pt idx="511">
                  <c:v>45131</c:v>
                </c:pt>
                <c:pt idx="512">
                  <c:v>45132</c:v>
                </c:pt>
                <c:pt idx="513">
                  <c:v>45133</c:v>
                </c:pt>
                <c:pt idx="514">
                  <c:v>45134</c:v>
                </c:pt>
                <c:pt idx="515">
                  <c:v>45135</c:v>
                </c:pt>
                <c:pt idx="516">
                  <c:v>45136</c:v>
                </c:pt>
                <c:pt idx="517">
                  <c:v>45137</c:v>
                </c:pt>
                <c:pt idx="518">
                  <c:v>45138</c:v>
                </c:pt>
                <c:pt idx="519">
                  <c:v>45139</c:v>
                </c:pt>
                <c:pt idx="520">
                  <c:v>45140</c:v>
                </c:pt>
                <c:pt idx="521">
                  <c:v>45141</c:v>
                </c:pt>
                <c:pt idx="522">
                  <c:v>45142</c:v>
                </c:pt>
                <c:pt idx="523">
                  <c:v>45143</c:v>
                </c:pt>
                <c:pt idx="524">
                  <c:v>45144</c:v>
                </c:pt>
                <c:pt idx="525">
                  <c:v>45145</c:v>
                </c:pt>
                <c:pt idx="526">
                  <c:v>45146</c:v>
                </c:pt>
                <c:pt idx="527">
                  <c:v>45147</c:v>
                </c:pt>
                <c:pt idx="528">
                  <c:v>45148</c:v>
                </c:pt>
                <c:pt idx="529">
                  <c:v>45149</c:v>
                </c:pt>
                <c:pt idx="530">
                  <c:v>45150</c:v>
                </c:pt>
                <c:pt idx="531">
                  <c:v>45151</c:v>
                </c:pt>
                <c:pt idx="532">
                  <c:v>45152</c:v>
                </c:pt>
                <c:pt idx="533">
                  <c:v>45153</c:v>
                </c:pt>
                <c:pt idx="534">
                  <c:v>45154</c:v>
                </c:pt>
                <c:pt idx="535">
                  <c:v>45155</c:v>
                </c:pt>
                <c:pt idx="536">
                  <c:v>45156</c:v>
                </c:pt>
                <c:pt idx="537">
                  <c:v>45157</c:v>
                </c:pt>
                <c:pt idx="538">
                  <c:v>45158</c:v>
                </c:pt>
                <c:pt idx="539">
                  <c:v>45159</c:v>
                </c:pt>
                <c:pt idx="540">
                  <c:v>45160</c:v>
                </c:pt>
                <c:pt idx="541">
                  <c:v>45161</c:v>
                </c:pt>
                <c:pt idx="542">
                  <c:v>45162</c:v>
                </c:pt>
                <c:pt idx="543">
                  <c:v>45163</c:v>
                </c:pt>
                <c:pt idx="544">
                  <c:v>45164</c:v>
                </c:pt>
                <c:pt idx="545">
                  <c:v>45165</c:v>
                </c:pt>
                <c:pt idx="546">
                  <c:v>45166</c:v>
                </c:pt>
                <c:pt idx="547">
                  <c:v>45167</c:v>
                </c:pt>
                <c:pt idx="548">
                  <c:v>45168</c:v>
                </c:pt>
                <c:pt idx="549">
                  <c:v>45169</c:v>
                </c:pt>
                <c:pt idx="550">
                  <c:v>45170</c:v>
                </c:pt>
                <c:pt idx="551">
                  <c:v>45171</c:v>
                </c:pt>
                <c:pt idx="552">
                  <c:v>45172</c:v>
                </c:pt>
                <c:pt idx="553">
                  <c:v>45173</c:v>
                </c:pt>
                <c:pt idx="554">
                  <c:v>45174</c:v>
                </c:pt>
                <c:pt idx="555">
                  <c:v>45175</c:v>
                </c:pt>
                <c:pt idx="556">
                  <c:v>45176</c:v>
                </c:pt>
                <c:pt idx="557">
                  <c:v>45177</c:v>
                </c:pt>
                <c:pt idx="558">
                  <c:v>45178</c:v>
                </c:pt>
                <c:pt idx="559">
                  <c:v>45179</c:v>
                </c:pt>
                <c:pt idx="560">
                  <c:v>45180</c:v>
                </c:pt>
                <c:pt idx="561">
                  <c:v>45181</c:v>
                </c:pt>
                <c:pt idx="562">
                  <c:v>45182</c:v>
                </c:pt>
                <c:pt idx="563">
                  <c:v>45183</c:v>
                </c:pt>
                <c:pt idx="564">
                  <c:v>45184</c:v>
                </c:pt>
                <c:pt idx="565">
                  <c:v>45185</c:v>
                </c:pt>
                <c:pt idx="566">
                  <c:v>45186</c:v>
                </c:pt>
                <c:pt idx="567">
                  <c:v>45187</c:v>
                </c:pt>
                <c:pt idx="568">
                  <c:v>45188</c:v>
                </c:pt>
                <c:pt idx="569">
                  <c:v>45189</c:v>
                </c:pt>
                <c:pt idx="570">
                  <c:v>45190</c:v>
                </c:pt>
                <c:pt idx="571">
                  <c:v>45191</c:v>
                </c:pt>
                <c:pt idx="572">
                  <c:v>45192</c:v>
                </c:pt>
                <c:pt idx="573">
                  <c:v>45193</c:v>
                </c:pt>
                <c:pt idx="574">
                  <c:v>45194</c:v>
                </c:pt>
                <c:pt idx="575">
                  <c:v>45195</c:v>
                </c:pt>
                <c:pt idx="576">
                  <c:v>45196</c:v>
                </c:pt>
                <c:pt idx="577">
                  <c:v>45197</c:v>
                </c:pt>
                <c:pt idx="578">
                  <c:v>45198</c:v>
                </c:pt>
                <c:pt idx="579">
                  <c:v>45199</c:v>
                </c:pt>
                <c:pt idx="580">
                  <c:v>45200</c:v>
                </c:pt>
                <c:pt idx="581">
                  <c:v>45201</c:v>
                </c:pt>
                <c:pt idx="582">
                  <c:v>45202</c:v>
                </c:pt>
                <c:pt idx="583">
                  <c:v>45203</c:v>
                </c:pt>
                <c:pt idx="584">
                  <c:v>45204</c:v>
                </c:pt>
                <c:pt idx="585">
                  <c:v>45205</c:v>
                </c:pt>
                <c:pt idx="586">
                  <c:v>45206</c:v>
                </c:pt>
                <c:pt idx="587">
                  <c:v>45207</c:v>
                </c:pt>
                <c:pt idx="588">
                  <c:v>45208</c:v>
                </c:pt>
                <c:pt idx="589">
                  <c:v>45209</c:v>
                </c:pt>
                <c:pt idx="590">
                  <c:v>45210</c:v>
                </c:pt>
                <c:pt idx="591">
                  <c:v>45211</c:v>
                </c:pt>
                <c:pt idx="592">
                  <c:v>45212</c:v>
                </c:pt>
                <c:pt idx="593">
                  <c:v>45213</c:v>
                </c:pt>
                <c:pt idx="594">
                  <c:v>45214</c:v>
                </c:pt>
                <c:pt idx="595">
                  <c:v>45215</c:v>
                </c:pt>
                <c:pt idx="596">
                  <c:v>45216</c:v>
                </c:pt>
                <c:pt idx="597">
                  <c:v>45217</c:v>
                </c:pt>
                <c:pt idx="598">
                  <c:v>45218</c:v>
                </c:pt>
                <c:pt idx="599">
                  <c:v>45219</c:v>
                </c:pt>
                <c:pt idx="600">
                  <c:v>45220</c:v>
                </c:pt>
                <c:pt idx="601">
                  <c:v>45221</c:v>
                </c:pt>
                <c:pt idx="602">
                  <c:v>45222</c:v>
                </c:pt>
                <c:pt idx="603">
                  <c:v>45223</c:v>
                </c:pt>
                <c:pt idx="604">
                  <c:v>45224</c:v>
                </c:pt>
                <c:pt idx="605">
                  <c:v>45225</c:v>
                </c:pt>
                <c:pt idx="606">
                  <c:v>45226</c:v>
                </c:pt>
                <c:pt idx="607">
                  <c:v>45227</c:v>
                </c:pt>
                <c:pt idx="608">
                  <c:v>45228</c:v>
                </c:pt>
                <c:pt idx="609">
                  <c:v>45229</c:v>
                </c:pt>
                <c:pt idx="610">
                  <c:v>45230</c:v>
                </c:pt>
                <c:pt idx="611">
                  <c:v>45231</c:v>
                </c:pt>
                <c:pt idx="612">
                  <c:v>45232</c:v>
                </c:pt>
                <c:pt idx="613">
                  <c:v>45233</c:v>
                </c:pt>
                <c:pt idx="614">
                  <c:v>45234</c:v>
                </c:pt>
                <c:pt idx="615">
                  <c:v>45235</c:v>
                </c:pt>
                <c:pt idx="616">
                  <c:v>45236</c:v>
                </c:pt>
                <c:pt idx="617">
                  <c:v>45237</c:v>
                </c:pt>
                <c:pt idx="618">
                  <c:v>45238</c:v>
                </c:pt>
                <c:pt idx="619">
                  <c:v>45239</c:v>
                </c:pt>
                <c:pt idx="620">
                  <c:v>45240</c:v>
                </c:pt>
                <c:pt idx="621">
                  <c:v>45241</c:v>
                </c:pt>
                <c:pt idx="622">
                  <c:v>45242</c:v>
                </c:pt>
                <c:pt idx="623">
                  <c:v>45243</c:v>
                </c:pt>
                <c:pt idx="624">
                  <c:v>45244</c:v>
                </c:pt>
                <c:pt idx="625">
                  <c:v>45245</c:v>
                </c:pt>
                <c:pt idx="626">
                  <c:v>45246</c:v>
                </c:pt>
                <c:pt idx="627">
                  <c:v>45247</c:v>
                </c:pt>
                <c:pt idx="628">
                  <c:v>45248</c:v>
                </c:pt>
                <c:pt idx="629">
                  <c:v>45249</c:v>
                </c:pt>
                <c:pt idx="630">
                  <c:v>45250</c:v>
                </c:pt>
                <c:pt idx="631">
                  <c:v>45251</c:v>
                </c:pt>
                <c:pt idx="632">
                  <c:v>45252</c:v>
                </c:pt>
                <c:pt idx="633">
                  <c:v>45253</c:v>
                </c:pt>
                <c:pt idx="634">
                  <c:v>45254</c:v>
                </c:pt>
                <c:pt idx="635">
                  <c:v>45255</c:v>
                </c:pt>
                <c:pt idx="636">
                  <c:v>45256</c:v>
                </c:pt>
                <c:pt idx="637">
                  <c:v>45257</c:v>
                </c:pt>
                <c:pt idx="638">
                  <c:v>45258</c:v>
                </c:pt>
                <c:pt idx="639">
                  <c:v>45259</c:v>
                </c:pt>
                <c:pt idx="640">
                  <c:v>45260</c:v>
                </c:pt>
                <c:pt idx="641">
                  <c:v>45261</c:v>
                </c:pt>
                <c:pt idx="642">
                  <c:v>45262</c:v>
                </c:pt>
                <c:pt idx="643">
                  <c:v>45263</c:v>
                </c:pt>
                <c:pt idx="644">
                  <c:v>45264</c:v>
                </c:pt>
                <c:pt idx="645">
                  <c:v>45265</c:v>
                </c:pt>
                <c:pt idx="646">
                  <c:v>45266</c:v>
                </c:pt>
                <c:pt idx="647">
                  <c:v>45267</c:v>
                </c:pt>
                <c:pt idx="648">
                  <c:v>45268</c:v>
                </c:pt>
                <c:pt idx="649">
                  <c:v>45269</c:v>
                </c:pt>
                <c:pt idx="650">
                  <c:v>45270</c:v>
                </c:pt>
                <c:pt idx="651">
                  <c:v>45271</c:v>
                </c:pt>
                <c:pt idx="652">
                  <c:v>45272</c:v>
                </c:pt>
                <c:pt idx="653">
                  <c:v>45273</c:v>
                </c:pt>
                <c:pt idx="654">
                  <c:v>45274</c:v>
                </c:pt>
                <c:pt idx="655">
                  <c:v>45275</c:v>
                </c:pt>
                <c:pt idx="656">
                  <c:v>45276</c:v>
                </c:pt>
                <c:pt idx="657">
                  <c:v>45277</c:v>
                </c:pt>
                <c:pt idx="658">
                  <c:v>45278</c:v>
                </c:pt>
                <c:pt idx="659">
                  <c:v>45279</c:v>
                </c:pt>
                <c:pt idx="660">
                  <c:v>45280</c:v>
                </c:pt>
                <c:pt idx="661">
                  <c:v>45281</c:v>
                </c:pt>
                <c:pt idx="662">
                  <c:v>45282</c:v>
                </c:pt>
                <c:pt idx="663">
                  <c:v>45283</c:v>
                </c:pt>
                <c:pt idx="664">
                  <c:v>45284</c:v>
                </c:pt>
                <c:pt idx="665">
                  <c:v>45285</c:v>
                </c:pt>
                <c:pt idx="666">
                  <c:v>45286</c:v>
                </c:pt>
                <c:pt idx="667">
                  <c:v>45287</c:v>
                </c:pt>
                <c:pt idx="668">
                  <c:v>45288</c:v>
                </c:pt>
                <c:pt idx="669">
                  <c:v>45289</c:v>
                </c:pt>
                <c:pt idx="670">
                  <c:v>45290</c:v>
                </c:pt>
                <c:pt idx="671">
                  <c:v>45291</c:v>
                </c:pt>
                <c:pt idx="672">
                  <c:v>45292</c:v>
                </c:pt>
                <c:pt idx="673">
                  <c:v>45293</c:v>
                </c:pt>
                <c:pt idx="674">
                  <c:v>45294</c:v>
                </c:pt>
                <c:pt idx="675">
                  <c:v>45295</c:v>
                </c:pt>
                <c:pt idx="676">
                  <c:v>45296</c:v>
                </c:pt>
                <c:pt idx="677">
                  <c:v>45297</c:v>
                </c:pt>
                <c:pt idx="678">
                  <c:v>45298</c:v>
                </c:pt>
                <c:pt idx="679">
                  <c:v>45299</c:v>
                </c:pt>
                <c:pt idx="680">
                  <c:v>45300</c:v>
                </c:pt>
                <c:pt idx="681">
                  <c:v>45301</c:v>
                </c:pt>
                <c:pt idx="682">
                  <c:v>45302</c:v>
                </c:pt>
                <c:pt idx="683">
                  <c:v>45303</c:v>
                </c:pt>
                <c:pt idx="684">
                  <c:v>45304</c:v>
                </c:pt>
                <c:pt idx="685">
                  <c:v>45305</c:v>
                </c:pt>
                <c:pt idx="686">
                  <c:v>45306</c:v>
                </c:pt>
                <c:pt idx="687">
                  <c:v>45307</c:v>
                </c:pt>
                <c:pt idx="688">
                  <c:v>45308</c:v>
                </c:pt>
                <c:pt idx="689">
                  <c:v>45309</c:v>
                </c:pt>
                <c:pt idx="690">
                  <c:v>45310</c:v>
                </c:pt>
                <c:pt idx="691">
                  <c:v>45311</c:v>
                </c:pt>
                <c:pt idx="692">
                  <c:v>45312</c:v>
                </c:pt>
                <c:pt idx="693">
                  <c:v>45313</c:v>
                </c:pt>
                <c:pt idx="694">
                  <c:v>45314</c:v>
                </c:pt>
                <c:pt idx="695">
                  <c:v>45315</c:v>
                </c:pt>
                <c:pt idx="696">
                  <c:v>45316</c:v>
                </c:pt>
                <c:pt idx="697">
                  <c:v>45317</c:v>
                </c:pt>
                <c:pt idx="698">
                  <c:v>45318</c:v>
                </c:pt>
                <c:pt idx="699">
                  <c:v>45319</c:v>
                </c:pt>
                <c:pt idx="700">
                  <c:v>45320</c:v>
                </c:pt>
                <c:pt idx="701">
                  <c:v>45321</c:v>
                </c:pt>
                <c:pt idx="702">
                  <c:v>45322</c:v>
                </c:pt>
                <c:pt idx="703">
                  <c:v>45323</c:v>
                </c:pt>
                <c:pt idx="704">
                  <c:v>45324</c:v>
                </c:pt>
                <c:pt idx="705">
                  <c:v>45325</c:v>
                </c:pt>
                <c:pt idx="706">
                  <c:v>45326</c:v>
                </c:pt>
                <c:pt idx="707">
                  <c:v>45327</c:v>
                </c:pt>
                <c:pt idx="708">
                  <c:v>45328</c:v>
                </c:pt>
                <c:pt idx="709">
                  <c:v>45329</c:v>
                </c:pt>
                <c:pt idx="710">
                  <c:v>45330</c:v>
                </c:pt>
                <c:pt idx="711">
                  <c:v>45331</c:v>
                </c:pt>
                <c:pt idx="712">
                  <c:v>45332</c:v>
                </c:pt>
                <c:pt idx="713">
                  <c:v>45333</c:v>
                </c:pt>
                <c:pt idx="714">
                  <c:v>45334</c:v>
                </c:pt>
                <c:pt idx="715">
                  <c:v>45335</c:v>
                </c:pt>
                <c:pt idx="716">
                  <c:v>45336</c:v>
                </c:pt>
                <c:pt idx="717">
                  <c:v>45337</c:v>
                </c:pt>
                <c:pt idx="718">
                  <c:v>45338</c:v>
                </c:pt>
                <c:pt idx="719">
                  <c:v>45339</c:v>
                </c:pt>
                <c:pt idx="720">
                  <c:v>45340</c:v>
                </c:pt>
                <c:pt idx="721">
                  <c:v>45341</c:v>
                </c:pt>
                <c:pt idx="722">
                  <c:v>45342</c:v>
                </c:pt>
                <c:pt idx="723">
                  <c:v>45343</c:v>
                </c:pt>
                <c:pt idx="724">
                  <c:v>45344</c:v>
                </c:pt>
                <c:pt idx="725">
                  <c:v>45345</c:v>
                </c:pt>
                <c:pt idx="726">
                  <c:v>45346</c:v>
                </c:pt>
                <c:pt idx="727">
                  <c:v>45347</c:v>
                </c:pt>
                <c:pt idx="728">
                  <c:v>45348</c:v>
                </c:pt>
                <c:pt idx="729">
                  <c:v>45349</c:v>
                </c:pt>
                <c:pt idx="730">
                  <c:v>45350</c:v>
                </c:pt>
                <c:pt idx="731">
                  <c:v>45351</c:v>
                </c:pt>
                <c:pt idx="732">
                  <c:v>45352</c:v>
                </c:pt>
                <c:pt idx="733">
                  <c:v>45353</c:v>
                </c:pt>
                <c:pt idx="734">
                  <c:v>45354</c:v>
                </c:pt>
                <c:pt idx="735">
                  <c:v>45355</c:v>
                </c:pt>
                <c:pt idx="736">
                  <c:v>45356</c:v>
                </c:pt>
                <c:pt idx="737">
                  <c:v>45357</c:v>
                </c:pt>
                <c:pt idx="738">
                  <c:v>45358</c:v>
                </c:pt>
                <c:pt idx="739">
                  <c:v>45359</c:v>
                </c:pt>
                <c:pt idx="740">
                  <c:v>45360</c:v>
                </c:pt>
                <c:pt idx="741">
                  <c:v>45361</c:v>
                </c:pt>
                <c:pt idx="742">
                  <c:v>45362</c:v>
                </c:pt>
              </c:numCache>
            </c:numRef>
          </c:cat>
          <c:val>
            <c:numRef>
              <c:f>Sheet1!$R$5:$R$861</c:f>
              <c:numCache>
                <c:formatCode>0.0</c:formatCode>
                <c:ptCount val="857"/>
                <c:pt idx="0">
                  <c:v>1.65</c:v>
                </c:pt>
                <c:pt idx="1">
                  <c:v>1.65</c:v>
                </c:pt>
                <c:pt idx="2">
                  <c:v>1.65</c:v>
                </c:pt>
                <c:pt idx="3">
                  <c:v>1.65</c:v>
                </c:pt>
                <c:pt idx="4">
                  <c:v>1.6</c:v>
                </c:pt>
                <c:pt idx="5">
                  <c:v>1.6</c:v>
                </c:pt>
                <c:pt idx="6">
                  <c:v>1.6</c:v>
                </c:pt>
                <c:pt idx="7">
                  <c:v>1.6</c:v>
                </c:pt>
                <c:pt idx="8">
                  <c:v>1.6</c:v>
                </c:pt>
                <c:pt idx="9">
                  <c:v>1.6</c:v>
                </c:pt>
                <c:pt idx="10">
                  <c:v>1.6</c:v>
                </c:pt>
                <c:pt idx="11">
                  <c:v>1.6</c:v>
                </c:pt>
                <c:pt idx="12">
                  <c:v>1.6</c:v>
                </c:pt>
                <c:pt idx="13">
                  <c:v>1.6</c:v>
                </c:pt>
                <c:pt idx="14">
                  <c:v>1.6</c:v>
                </c:pt>
                <c:pt idx="15">
                  <c:v>1.6</c:v>
                </c:pt>
                <c:pt idx="16">
                  <c:v>1.6</c:v>
                </c:pt>
                <c:pt idx="17">
                  <c:v>1.6</c:v>
                </c:pt>
                <c:pt idx="18">
                  <c:v>1.6</c:v>
                </c:pt>
                <c:pt idx="19">
                  <c:v>1.6</c:v>
                </c:pt>
                <c:pt idx="20">
                  <c:v>1.6</c:v>
                </c:pt>
                <c:pt idx="21">
                  <c:v>1.6</c:v>
                </c:pt>
                <c:pt idx="22">
                  <c:v>1.6</c:v>
                </c:pt>
                <c:pt idx="23">
                  <c:v>1.6</c:v>
                </c:pt>
                <c:pt idx="24">
                  <c:v>1.6</c:v>
                </c:pt>
                <c:pt idx="25">
                  <c:v>1.6</c:v>
                </c:pt>
                <c:pt idx="26">
                  <c:v>1.6</c:v>
                </c:pt>
                <c:pt idx="27">
                  <c:v>1.6</c:v>
                </c:pt>
                <c:pt idx="28">
                  <c:v>1.6</c:v>
                </c:pt>
                <c:pt idx="29">
                  <c:v>1.6</c:v>
                </c:pt>
                <c:pt idx="30">
                  <c:v>1.6</c:v>
                </c:pt>
                <c:pt idx="31">
                  <c:v>1.6</c:v>
                </c:pt>
                <c:pt idx="32">
                  <c:v>1.6</c:v>
                </c:pt>
                <c:pt idx="33">
                  <c:v>1.6</c:v>
                </c:pt>
                <c:pt idx="34">
                  <c:v>1.6</c:v>
                </c:pt>
                <c:pt idx="35">
                  <c:v>1.6</c:v>
                </c:pt>
                <c:pt idx="36">
                  <c:v>1.6</c:v>
                </c:pt>
                <c:pt idx="37">
                  <c:v>1.6</c:v>
                </c:pt>
                <c:pt idx="38">
                  <c:v>1.6</c:v>
                </c:pt>
                <c:pt idx="39">
                  <c:v>1.55</c:v>
                </c:pt>
                <c:pt idx="40">
                  <c:v>1.55</c:v>
                </c:pt>
                <c:pt idx="41">
                  <c:v>1.55</c:v>
                </c:pt>
                <c:pt idx="42">
                  <c:v>1.6</c:v>
                </c:pt>
                <c:pt idx="43">
                  <c:v>1.6</c:v>
                </c:pt>
                <c:pt idx="44">
                  <c:v>1.6</c:v>
                </c:pt>
                <c:pt idx="45">
                  <c:v>1.6</c:v>
                </c:pt>
                <c:pt idx="46">
                  <c:v>1.6</c:v>
                </c:pt>
                <c:pt idx="47">
                  <c:v>1.6</c:v>
                </c:pt>
                <c:pt idx="48">
                  <c:v>1.6</c:v>
                </c:pt>
                <c:pt idx="49">
                  <c:v>1.6</c:v>
                </c:pt>
                <c:pt idx="50">
                  <c:v>1.6</c:v>
                </c:pt>
                <c:pt idx="51">
                  <c:v>1.7</c:v>
                </c:pt>
                <c:pt idx="52">
                  <c:v>1.7</c:v>
                </c:pt>
                <c:pt idx="53">
                  <c:v>1.7</c:v>
                </c:pt>
                <c:pt idx="54">
                  <c:v>1.7</c:v>
                </c:pt>
                <c:pt idx="55">
                  <c:v>1.7</c:v>
                </c:pt>
                <c:pt idx="56">
                  <c:v>1.7</c:v>
                </c:pt>
                <c:pt idx="57">
                  <c:v>1.7</c:v>
                </c:pt>
                <c:pt idx="58">
                  <c:v>1.7</c:v>
                </c:pt>
                <c:pt idx="59">
                  <c:v>1.7</c:v>
                </c:pt>
                <c:pt idx="60">
                  <c:v>1.7</c:v>
                </c:pt>
                <c:pt idx="61">
                  <c:v>1.7</c:v>
                </c:pt>
                <c:pt idx="62">
                  <c:v>1.7</c:v>
                </c:pt>
                <c:pt idx="63">
                  <c:v>1.7</c:v>
                </c:pt>
                <c:pt idx="64">
                  <c:v>1.7</c:v>
                </c:pt>
                <c:pt idx="65">
                  <c:v>1.7</c:v>
                </c:pt>
                <c:pt idx="66">
                  <c:v>1.7</c:v>
                </c:pt>
                <c:pt idx="67">
                  <c:v>1.7</c:v>
                </c:pt>
                <c:pt idx="68">
                  <c:v>1.7</c:v>
                </c:pt>
                <c:pt idx="69">
                  <c:v>1.7</c:v>
                </c:pt>
                <c:pt idx="70">
                  <c:v>1.7</c:v>
                </c:pt>
                <c:pt idx="71">
                  <c:v>1.7</c:v>
                </c:pt>
                <c:pt idx="72">
                  <c:v>1.7</c:v>
                </c:pt>
                <c:pt idx="73">
                  <c:v>1.7</c:v>
                </c:pt>
                <c:pt idx="74">
                  <c:v>1.7</c:v>
                </c:pt>
                <c:pt idx="75">
                  <c:v>1.7</c:v>
                </c:pt>
                <c:pt idx="76">
                  <c:v>1.7</c:v>
                </c:pt>
                <c:pt idx="77">
                  <c:v>1.7</c:v>
                </c:pt>
                <c:pt idx="78">
                  <c:v>1.7</c:v>
                </c:pt>
                <c:pt idx="79">
                  <c:v>1.6</c:v>
                </c:pt>
                <c:pt idx="80">
                  <c:v>1.6</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pt idx="100">
                  <c:v>1.5</c:v>
                </c:pt>
                <c:pt idx="101">
                  <c:v>1.5</c:v>
                </c:pt>
                <c:pt idx="102">
                  <c:v>1.5</c:v>
                </c:pt>
                <c:pt idx="103">
                  <c:v>1.5</c:v>
                </c:pt>
                <c:pt idx="104">
                  <c:v>1.5</c:v>
                </c:pt>
                <c:pt idx="105">
                  <c:v>1.5</c:v>
                </c:pt>
                <c:pt idx="106">
                  <c:v>1.7</c:v>
                </c:pt>
                <c:pt idx="107">
                  <c:v>1.7</c:v>
                </c:pt>
                <c:pt idx="108">
                  <c:v>1.7</c:v>
                </c:pt>
                <c:pt idx="109">
                  <c:v>1.7</c:v>
                </c:pt>
                <c:pt idx="110">
                  <c:v>1.7</c:v>
                </c:pt>
                <c:pt idx="111">
                  <c:v>1.7</c:v>
                </c:pt>
                <c:pt idx="112">
                  <c:v>1.7</c:v>
                </c:pt>
                <c:pt idx="113">
                  <c:v>1.7</c:v>
                </c:pt>
                <c:pt idx="114">
                  <c:v>1.7</c:v>
                </c:pt>
                <c:pt idx="115">
                  <c:v>1.7</c:v>
                </c:pt>
                <c:pt idx="116">
                  <c:v>1.7</c:v>
                </c:pt>
                <c:pt idx="117">
                  <c:v>1.7</c:v>
                </c:pt>
                <c:pt idx="118">
                  <c:v>1.7</c:v>
                </c:pt>
                <c:pt idx="119">
                  <c:v>1.7</c:v>
                </c:pt>
                <c:pt idx="120">
                  <c:v>1.7</c:v>
                </c:pt>
                <c:pt idx="121">
                  <c:v>1.7</c:v>
                </c:pt>
                <c:pt idx="122">
                  <c:v>1.7</c:v>
                </c:pt>
                <c:pt idx="123">
                  <c:v>1.7</c:v>
                </c:pt>
                <c:pt idx="124">
                  <c:v>1.7</c:v>
                </c:pt>
                <c:pt idx="125">
                  <c:v>1.7</c:v>
                </c:pt>
                <c:pt idx="126">
                  <c:v>1.7</c:v>
                </c:pt>
                <c:pt idx="127">
                  <c:v>1.7</c:v>
                </c:pt>
                <c:pt idx="128">
                  <c:v>1.7</c:v>
                </c:pt>
                <c:pt idx="129">
                  <c:v>1.7</c:v>
                </c:pt>
                <c:pt idx="130">
                  <c:v>1.7</c:v>
                </c:pt>
                <c:pt idx="131">
                  <c:v>1.7</c:v>
                </c:pt>
                <c:pt idx="132">
                  <c:v>1.7</c:v>
                </c:pt>
                <c:pt idx="133">
                  <c:v>1.7</c:v>
                </c:pt>
                <c:pt idx="134">
                  <c:v>1.5</c:v>
                </c:pt>
                <c:pt idx="135">
                  <c:v>1.5</c:v>
                </c:pt>
                <c:pt idx="136">
                  <c:v>1.5</c:v>
                </c:pt>
                <c:pt idx="137">
                  <c:v>1.5</c:v>
                </c:pt>
                <c:pt idx="138">
                  <c:v>1.5</c:v>
                </c:pt>
                <c:pt idx="139">
                  <c:v>1.5</c:v>
                </c:pt>
                <c:pt idx="140">
                  <c:v>1.5</c:v>
                </c:pt>
                <c:pt idx="141">
                  <c:v>1.5</c:v>
                </c:pt>
                <c:pt idx="142">
                  <c:v>1.5</c:v>
                </c:pt>
                <c:pt idx="143">
                  <c:v>1.5</c:v>
                </c:pt>
                <c:pt idx="144">
                  <c:v>1.5</c:v>
                </c:pt>
                <c:pt idx="145">
                  <c:v>1.5</c:v>
                </c:pt>
                <c:pt idx="146">
                  <c:v>1.5</c:v>
                </c:pt>
                <c:pt idx="147">
                  <c:v>1.5</c:v>
                </c:pt>
                <c:pt idx="148">
                  <c:v>1.5</c:v>
                </c:pt>
                <c:pt idx="149">
                  <c:v>1.5</c:v>
                </c:pt>
                <c:pt idx="150">
                  <c:v>1.5</c:v>
                </c:pt>
                <c:pt idx="151">
                  <c:v>1.5</c:v>
                </c:pt>
                <c:pt idx="152">
                  <c:v>1.5</c:v>
                </c:pt>
                <c:pt idx="153">
                  <c:v>1.5</c:v>
                </c:pt>
                <c:pt idx="154">
                  <c:v>1.5</c:v>
                </c:pt>
                <c:pt idx="155">
                  <c:v>1.5</c:v>
                </c:pt>
                <c:pt idx="156">
                  <c:v>1.5</c:v>
                </c:pt>
                <c:pt idx="157">
                  <c:v>1.5</c:v>
                </c:pt>
                <c:pt idx="158">
                  <c:v>1.45</c:v>
                </c:pt>
                <c:pt idx="159">
                  <c:v>1.45</c:v>
                </c:pt>
                <c:pt idx="160">
                  <c:v>1.45</c:v>
                </c:pt>
                <c:pt idx="161">
                  <c:v>1.45</c:v>
                </c:pt>
                <c:pt idx="162">
                  <c:v>1.45</c:v>
                </c:pt>
                <c:pt idx="163">
                  <c:v>1.45</c:v>
                </c:pt>
                <c:pt idx="164">
                  <c:v>1.45</c:v>
                </c:pt>
                <c:pt idx="165">
                  <c:v>1.45</c:v>
                </c:pt>
                <c:pt idx="166">
                  <c:v>1.45</c:v>
                </c:pt>
                <c:pt idx="167">
                  <c:v>1.45</c:v>
                </c:pt>
                <c:pt idx="168">
                  <c:v>1.45</c:v>
                </c:pt>
                <c:pt idx="169">
                  <c:v>1.5</c:v>
                </c:pt>
                <c:pt idx="170">
                  <c:v>1.5</c:v>
                </c:pt>
                <c:pt idx="171">
                  <c:v>1.5</c:v>
                </c:pt>
                <c:pt idx="172">
                  <c:v>1.5</c:v>
                </c:pt>
                <c:pt idx="173">
                  <c:v>1.5</c:v>
                </c:pt>
                <c:pt idx="174">
                  <c:v>1.5</c:v>
                </c:pt>
                <c:pt idx="175">
                  <c:v>1.5</c:v>
                </c:pt>
                <c:pt idx="176">
                  <c:v>1.5</c:v>
                </c:pt>
                <c:pt idx="177">
                  <c:v>1.5</c:v>
                </c:pt>
                <c:pt idx="178">
                  <c:v>1.5</c:v>
                </c:pt>
                <c:pt idx="179">
                  <c:v>1.5</c:v>
                </c:pt>
                <c:pt idx="180">
                  <c:v>1.5</c:v>
                </c:pt>
                <c:pt idx="181">
                  <c:v>1.5</c:v>
                </c:pt>
                <c:pt idx="182">
                  <c:v>1.5</c:v>
                </c:pt>
                <c:pt idx="183">
                  <c:v>1.5</c:v>
                </c:pt>
                <c:pt idx="184">
                  <c:v>1.5</c:v>
                </c:pt>
                <c:pt idx="185">
                  <c:v>1.5</c:v>
                </c:pt>
                <c:pt idx="186">
                  <c:v>1.5</c:v>
                </c:pt>
                <c:pt idx="187">
                  <c:v>1.5</c:v>
                </c:pt>
                <c:pt idx="188">
                  <c:v>1.5</c:v>
                </c:pt>
                <c:pt idx="189">
                  <c:v>1.5</c:v>
                </c:pt>
                <c:pt idx="190">
                  <c:v>1.5</c:v>
                </c:pt>
                <c:pt idx="191">
                  <c:v>1.5</c:v>
                </c:pt>
                <c:pt idx="192">
                  <c:v>1.5</c:v>
                </c:pt>
                <c:pt idx="193">
                  <c:v>1.5</c:v>
                </c:pt>
                <c:pt idx="194">
                  <c:v>1.5</c:v>
                </c:pt>
                <c:pt idx="195">
                  <c:v>1.5</c:v>
                </c:pt>
                <c:pt idx="196">
                  <c:v>1.5</c:v>
                </c:pt>
                <c:pt idx="197">
                  <c:v>1.3</c:v>
                </c:pt>
                <c:pt idx="198">
                  <c:v>1.3</c:v>
                </c:pt>
                <c:pt idx="199">
                  <c:v>1.3</c:v>
                </c:pt>
                <c:pt idx="200">
                  <c:v>1.3</c:v>
                </c:pt>
                <c:pt idx="201">
                  <c:v>1.3</c:v>
                </c:pt>
                <c:pt idx="202">
                  <c:v>1.3</c:v>
                </c:pt>
                <c:pt idx="203">
                  <c:v>1.3</c:v>
                </c:pt>
                <c:pt idx="204">
                  <c:v>1.3</c:v>
                </c:pt>
                <c:pt idx="205">
                  <c:v>1.3</c:v>
                </c:pt>
                <c:pt idx="206">
                  <c:v>1.4</c:v>
                </c:pt>
                <c:pt idx="207">
                  <c:v>1.4</c:v>
                </c:pt>
                <c:pt idx="208">
                  <c:v>1.4</c:v>
                </c:pt>
                <c:pt idx="209">
                  <c:v>1.4</c:v>
                </c:pt>
                <c:pt idx="210">
                  <c:v>1.4</c:v>
                </c:pt>
                <c:pt idx="211">
                  <c:v>1.4</c:v>
                </c:pt>
                <c:pt idx="212">
                  <c:v>1.4</c:v>
                </c:pt>
                <c:pt idx="213">
                  <c:v>1.4</c:v>
                </c:pt>
                <c:pt idx="214">
                  <c:v>1.4</c:v>
                </c:pt>
                <c:pt idx="215">
                  <c:v>1.4</c:v>
                </c:pt>
                <c:pt idx="216">
                  <c:v>1.4</c:v>
                </c:pt>
                <c:pt idx="217">
                  <c:v>1.35</c:v>
                </c:pt>
                <c:pt idx="218">
                  <c:v>1.35</c:v>
                </c:pt>
                <c:pt idx="219">
                  <c:v>1.3</c:v>
                </c:pt>
                <c:pt idx="220">
                  <c:v>1.3</c:v>
                </c:pt>
                <c:pt idx="221">
                  <c:v>1.3</c:v>
                </c:pt>
                <c:pt idx="222">
                  <c:v>1.3</c:v>
                </c:pt>
                <c:pt idx="223">
                  <c:v>1.3</c:v>
                </c:pt>
                <c:pt idx="224">
                  <c:v>1.3</c:v>
                </c:pt>
                <c:pt idx="225">
                  <c:v>1.3</c:v>
                </c:pt>
                <c:pt idx="226">
                  <c:v>1.3</c:v>
                </c:pt>
                <c:pt idx="227">
                  <c:v>1.3</c:v>
                </c:pt>
                <c:pt idx="228">
                  <c:v>1.3</c:v>
                </c:pt>
                <c:pt idx="229">
                  <c:v>1.3</c:v>
                </c:pt>
                <c:pt idx="230">
                  <c:v>1.3</c:v>
                </c:pt>
                <c:pt idx="231">
                  <c:v>1.1499999999999999</c:v>
                </c:pt>
                <c:pt idx="232">
                  <c:v>1.1499999999999999</c:v>
                </c:pt>
                <c:pt idx="233">
                  <c:v>1.1499999999999999</c:v>
                </c:pt>
                <c:pt idx="234">
                  <c:v>1.2</c:v>
                </c:pt>
                <c:pt idx="235">
                  <c:v>1.2</c:v>
                </c:pt>
                <c:pt idx="236">
                  <c:v>1.2</c:v>
                </c:pt>
                <c:pt idx="237">
                  <c:v>1.2</c:v>
                </c:pt>
                <c:pt idx="238">
                  <c:v>1.2</c:v>
                </c:pt>
                <c:pt idx="239">
                  <c:v>1.1499999999999999</c:v>
                </c:pt>
                <c:pt idx="240">
                  <c:v>1.1499999999999999</c:v>
                </c:pt>
                <c:pt idx="241">
                  <c:v>1.1499999999999999</c:v>
                </c:pt>
                <c:pt idx="242">
                  <c:v>1.1499999999999999</c:v>
                </c:pt>
                <c:pt idx="243">
                  <c:v>1.1499999999999999</c:v>
                </c:pt>
                <c:pt idx="244">
                  <c:v>1.1499999999999999</c:v>
                </c:pt>
                <c:pt idx="245">
                  <c:v>1.1499999999999999</c:v>
                </c:pt>
                <c:pt idx="246">
                  <c:v>1.1499999999999999</c:v>
                </c:pt>
                <c:pt idx="247">
                  <c:v>1.1499999999999999</c:v>
                </c:pt>
                <c:pt idx="248">
                  <c:v>1.1499999999999999</c:v>
                </c:pt>
                <c:pt idx="249">
                  <c:v>1.1000000000000001</c:v>
                </c:pt>
                <c:pt idx="250">
                  <c:v>1.1000000000000001</c:v>
                </c:pt>
                <c:pt idx="251">
                  <c:v>1.1000000000000001</c:v>
                </c:pt>
                <c:pt idx="252">
                  <c:v>1.05</c:v>
                </c:pt>
                <c:pt idx="253">
                  <c:v>1.05</c:v>
                </c:pt>
                <c:pt idx="254">
                  <c:v>1.05</c:v>
                </c:pt>
                <c:pt idx="255">
                  <c:v>1.05</c:v>
                </c:pt>
                <c:pt idx="256">
                  <c:v>1.05</c:v>
                </c:pt>
                <c:pt idx="257">
                  <c:v>1.05</c:v>
                </c:pt>
                <c:pt idx="258">
                  <c:v>1.05</c:v>
                </c:pt>
                <c:pt idx="259">
                  <c:v>1.1000000000000001</c:v>
                </c:pt>
                <c:pt idx="260">
                  <c:v>1.1000000000000001</c:v>
                </c:pt>
                <c:pt idx="261">
                  <c:v>1.1000000000000001</c:v>
                </c:pt>
                <c:pt idx="262">
                  <c:v>1.1000000000000001</c:v>
                </c:pt>
                <c:pt idx="263">
                  <c:v>1.05</c:v>
                </c:pt>
                <c:pt idx="264">
                  <c:v>1.05</c:v>
                </c:pt>
                <c:pt idx="265">
                  <c:v>1.05</c:v>
                </c:pt>
                <c:pt idx="266">
                  <c:v>1.05</c:v>
                </c:pt>
                <c:pt idx="267">
                  <c:v>1.05</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0.9</c:v>
                </c:pt>
                <c:pt idx="288">
                  <c:v>0.9</c:v>
                </c:pt>
                <c:pt idx="289">
                  <c:v>0.9</c:v>
                </c:pt>
                <c:pt idx="290">
                  <c:v>0.9</c:v>
                </c:pt>
                <c:pt idx="291">
                  <c:v>0.9</c:v>
                </c:pt>
                <c:pt idx="292">
                  <c:v>0.9</c:v>
                </c:pt>
                <c:pt idx="293">
                  <c:v>0.9</c:v>
                </c:pt>
                <c:pt idx="294">
                  <c:v>0.9</c:v>
                </c:pt>
                <c:pt idx="295">
                  <c:v>0.9</c:v>
                </c:pt>
                <c:pt idx="296">
                  <c:v>0.9</c:v>
                </c:pt>
                <c:pt idx="297">
                  <c:v>0.9</c:v>
                </c:pt>
                <c:pt idx="298">
                  <c:v>0.9</c:v>
                </c:pt>
                <c:pt idx="299">
                  <c:v>0.9</c:v>
                </c:pt>
                <c:pt idx="300">
                  <c:v>0.9</c:v>
                </c:pt>
                <c:pt idx="301">
                  <c:v>0.9</c:v>
                </c:pt>
                <c:pt idx="302">
                  <c:v>0.9</c:v>
                </c:pt>
                <c:pt idx="303">
                  <c:v>0.9</c:v>
                </c:pt>
                <c:pt idx="304">
                  <c:v>0.9</c:v>
                </c:pt>
                <c:pt idx="305">
                  <c:v>0.9</c:v>
                </c:pt>
                <c:pt idx="306">
                  <c:v>0.9</c:v>
                </c:pt>
                <c:pt idx="307">
                  <c:v>0.9</c:v>
                </c:pt>
                <c:pt idx="308">
                  <c:v>0.9</c:v>
                </c:pt>
                <c:pt idx="309">
                  <c:v>0.9</c:v>
                </c:pt>
                <c:pt idx="310">
                  <c:v>0.9</c:v>
                </c:pt>
                <c:pt idx="311">
                  <c:v>0.9</c:v>
                </c:pt>
                <c:pt idx="312">
                  <c:v>0.85</c:v>
                </c:pt>
                <c:pt idx="313">
                  <c:v>0.85</c:v>
                </c:pt>
                <c:pt idx="314">
                  <c:v>0.85</c:v>
                </c:pt>
                <c:pt idx="315">
                  <c:v>0.85</c:v>
                </c:pt>
                <c:pt idx="316">
                  <c:v>0.85</c:v>
                </c:pt>
                <c:pt idx="317">
                  <c:v>0.85</c:v>
                </c:pt>
                <c:pt idx="318">
                  <c:v>0.85</c:v>
                </c:pt>
                <c:pt idx="319">
                  <c:v>0.85</c:v>
                </c:pt>
                <c:pt idx="320">
                  <c:v>0.85</c:v>
                </c:pt>
                <c:pt idx="321">
                  <c:v>0.85</c:v>
                </c:pt>
                <c:pt idx="322">
                  <c:v>0.9</c:v>
                </c:pt>
                <c:pt idx="323">
                  <c:v>0.9</c:v>
                </c:pt>
                <c:pt idx="324">
                  <c:v>0.9</c:v>
                </c:pt>
                <c:pt idx="325">
                  <c:v>0.9</c:v>
                </c:pt>
                <c:pt idx="326">
                  <c:v>0.9</c:v>
                </c:pt>
                <c:pt idx="327">
                  <c:v>0.9</c:v>
                </c:pt>
                <c:pt idx="328">
                  <c:v>0.9</c:v>
                </c:pt>
                <c:pt idx="329">
                  <c:v>0.9</c:v>
                </c:pt>
                <c:pt idx="330">
                  <c:v>0.9</c:v>
                </c:pt>
                <c:pt idx="331">
                  <c:v>0.9</c:v>
                </c:pt>
                <c:pt idx="332">
                  <c:v>0.9</c:v>
                </c:pt>
                <c:pt idx="333">
                  <c:v>0.9</c:v>
                </c:pt>
                <c:pt idx="334">
                  <c:v>0.9</c:v>
                </c:pt>
                <c:pt idx="335">
                  <c:v>0.9</c:v>
                </c:pt>
                <c:pt idx="336">
                  <c:v>0.9</c:v>
                </c:pt>
                <c:pt idx="337">
                  <c:v>0.9</c:v>
                </c:pt>
                <c:pt idx="338">
                  <c:v>0.9</c:v>
                </c:pt>
                <c:pt idx="339">
                  <c:v>0.9</c:v>
                </c:pt>
                <c:pt idx="340">
                  <c:v>0.9</c:v>
                </c:pt>
                <c:pt idx="341">
                  <c:v>0.9</c:v>
                </c:pt>
                <c:pt idx="342">
                  <c:v>0.9</c:v>
                </c:pt>
                <c:pt idx="343">
                  <c:v>0.9</c:v>
                </c:pt>
                <c:pt idx="344">
                  <c:v>0.9</c:v>
                </c:pt>
                <c:pt idx="345">
                  <c:v>0.9</c:v>
                </c:pt>
                <c:pt idx="346">
                  <c:v>0.9</c:v>
                </c:pt>
                <c:pt idx="347">
                  <c:v>0.9</c:v>
                </c:pt>
                <c:pt idx="348">
                  <c:v>0.9</c:v>
                </c:pt>
                <c:pt idx="349">
                  <c:v>0.9</c:v>
                </c:pt>
                <c:pt idx="350">
                  <c:v>0.9</c:v>
                </c:pt>
                <c:pt idx="351">
                  <c:v>0.9</c:v>
                </c:pt>
                <c:pt idx="352">
                  <c:v>0.9</c:v>
                </c:pt>
                <c:pt idx="353">
                  <c:v>0.9</c:v>
                </c:pt>
                <c:pt idx="354">
                  <c:v>0.9</c:v>
                </c:pt>
                <c:pt idx="355">
                  <c:v>0.9</c:v>
                </c:pt>
                <c:pt idx="356">
                  <c:v>0.9</c:v>
                </c:pt>
                <c:pt idx="357">
                  <c:v>0.9</c:v>
                </c:pt>
                <c:pt idx="358">
                  <c:v>0.9</c:v>
                </c:pt>
                <c:pt idx="359">
                  <c:v>0.9</c:v>
                </c:pt>
                <c:pt idx="360">
                  <c:v>0.9</c:v>
                </c:pt>
                <c:pt idx="361">
                  <c:v>0.9</c:v>
                </c:pt>
                <c:pt idx="362">
                  <c:v>0.9</c:v>
                </c:pt>
                <c:pt idx="363">
                  <c:v>0.9</c:v>
                </c:pt>
                <c:pt idx="364">
                  <c:v>0.9</c:v>
                </c:pt>
                <c:pt idx="365">
                  <c:v>0.9</c:v>
                </c:pt>
                <c:pt idx="366">
                  <c:v>0.9</c:v>
                </c:pt>
                <c:pt idx="367">
                  <c:v>0.85</c:v>
                </c:pt>
                <c:pt idx="368">
                  <c:v>0.85</c:v>
                </c:pt>
                <c:pt idx="369">
                  <c:v>0.85</c:v>
                </c:pt>
                <c:pt idx="370">
                  <c:v>0.85</c:v>
                </c:pt>
                <c:pt idx="371">
                  <c:v>0.85</c:v>
                </c:pt>
                <c:pt idx="372">
                  <c:v>0.9</c:v>
                </c:pt>
                <c:pt idx="373">
                  <c:v>0.9</c:v>
                </c:pt>
                <c:pt idx="374">
                  <c:v>0.9</c:v>
                </c:pt>
                <c:pt idx="375">
                  <c:v>0.9</c:v>
                </c:pt>
                <c:pt idx="376">
                  <c:v>0.9</c:v>
                </c:pt>
                <c:pt idx="377">
                  <c:v>0.9</c:v>
                </c:pt>
                <c:pt idx="378">
                  <c:v>0.9</c:v>
                </c:pt>
                <c:pt idx="379">
                  <c:v>0.9</c:v>
                </c:pt>
                <c:pt idx="380">
                  <c:v>0.9</c:v>
                </c:pt>
                <c:pt idx="381">
                  <c:v>0.9</c:v>
                </c:pt>
                <c:pt idx="382">
                  <c:v>0.9</c:v>
                </c:pt>
                <c:pt idx="383">
                  <c:v>0.9</c:v>
                </c:pt>
                <c:pt idx="384">
                  <c:v>0.9</c:v>
                </c:pt>
                <c:pt idx="385">
                  <c:v>0.9</c:v>
                </c:pt>
                <c:pt idx="386">
                  <c:v>0.9</c:v>
                </c:pt>
                <c:pt idx="387">
                  <c:v>0.9</c:v>
                </c:pt>
                <c:pt idx="388">
                  <c:v>0.9</c:v>
                </c:pt>
                <c:pt idx="389">
                  <c:v>0.9</c:v>
                </c:pt>
                <c:pt idx="390">
                  <c:v>0.9</c:v>
                </c:pt>
                <c:pt idx="391">
                  <c:v>0.9</c:v>
                </c:pt>
                <c:pt idx="392">
                  <c:v>0.9</c:v>
                </c:pt>
                <c:pt idx="393">
                  <c:v>0.9</c:v>
                </c:pt>
                <c:pt idx="394">
                  <c:v>0.9</c:v>
                </c:pt>
                <c:pt idx="395">
                  <c:v>0.9</c:v>
                </c:pt>
                <c:pt idx="396">
                  <c:v>0.9</c:v>
                </c:pt>
                <c:pt idx="397">
                  <c:v>0.9</c:v>
                </c:pt>
                <c:pt idx="398">
                  <c:v>0.9</c:v>
                </c:pt>
                <c:pt idx="399">
                  <c:v>0.85</c:v>
                </c:pt>
                <c:pt idx="400">
                  <c:v>0.85</c:v>
                </c:pt>
                <c:pt idx="401">
                  <c:v>0.8</c:v>
                </c:pt>
                <c:pt idx="402">
                  <c:v>0.8</c:v>
                </c:pt>
                <c:pt idx="403">
                  <c:v>0.8</c:v>
                </c:pt>
                <c:pt idx="404">
                  <c:v>0.8</c:v>
                </c:pt>
                <c:pt idx="405">
                  <c:v>0.8</c:v>
                </c:pt>
                <c:pt idx="406">
                  <c:v>0.8</c:v>
                </c:pt>
                <c:pt idx="407">
                  <c:v>0.8</c:v>
                </c:pt>
                <c:pt idx="408">
                  <c:v>0.85</c:v>
                </c:pt>
                <c:pt idx="409">
                  <c:v>0.85</c:v>
                </c:pt>
                <c:pt idx="410">
                  <c:v>0.9</c:v>
                </c:pt>
                <c:pt idx="411">
                  <c:v>0.9</c:v>
                </c:pt>
                <c:pt idx="412">
                  <c:v>0.9</c:v>
                </c:pt>
                <c:pt idx="413">
                  <c:v>0.9</c:v>
                </c:pt>
                <c:pt idx="414">
                  <c:v>0.9</c:v>
                </c:pt>
                <c:pt idx="415">
                  <c:v>0.9</c:v>
                </c:pt>
                <c:pt idx="416">
                  <c:v>0.9</c:v>
                </c:pt>
                <c:pt idx="417">
                  <c:v>0.9</c:v>
                </c:pt>
                <c:pt idx="418">
                  <c:v>0.9</c:v>
                </c:pt>
                <c:pt idx="419">
                  <c:v>0.9</c:v>
                </c:pt>
                <c:pt idx="420">
                  <c:v>0.9</c:v>
                </c:pt>
                <c:pt idx="421">
                  <c:v>0.9</c:v>
                </c:pt>
                <c:pt idx="422">
                  <c:v>0.9</c:v>
                </c:pt>
                <c:pt idx="423">
                  <c:v>0.9</c:v>
                </c:pt>
                <c:pt idx="424">
                  <c:v>0.9</c:v>
                </c:pt>
                <c:pt idx="425">
                  <c:v>0.9</c:v>
                </c:pt>
                <c:pt idx="426">
                  <c:v>0.9</c:v>
                </c:pt>
                <c:pt idx="427">
                  <c:v>0.9</c:v>
                </c:pt>
                <c:pt idx="428">
                  <c:v>0.9</c:v>
                </c:pt>
                <c:pt idx="429">
                  <c:v>0.9</c:v>
                </c:pt>
                <c:pt idx="430">
                  <c:v>0.9</c:v>
                </c:pt>
                <c:pt idx="431">
                  <c:v>0.9</c:v>
                </c:pt>
                <c:pt idx="432">
                  <c:v>0.9</c:v>
                </c:pt>
                <c:pt idx="433">
                  <c:v>0.9</c:v>
                </c:pt>
                <c:pt idx="434">
                  <c:v>0.9</c:v>
                </c:pt>
                <c:pt idx="435">
                  <c:v>0.9</c:v>
                </c:pt>
                <c:pt idx="436">
                  <c:v>0.9</c:v>
                </c:pt>
                <c:pt idx="437">
                  <c:v>0.9</c:v>
                </c:pt>
                <c:pt idx="438">
                  <c:v>0.9</c:v>
                </c:pt>
                <c:pt idx="439">
                  <c:v>0.9</c:v>
                </c:pt>
                <c:pt idx="440">
                  <c:v>0.9</c:v>
                </c:pt>
                <c:pt idx="441">
                  <c:v>0.9</c:v>
                </c:pt>
                <c:pt idx="442">
                  <c:v>0.9</c:v>
                </c:pt>
                <c:pt idx="443">
                  <c:v>0.9</c:v>
                </c:pt>
                <c:pt idx="444">
                  <c:v>0.9</c:v>
                </c:pt>
                <c:pt idx="445">
                  <c:v>0.9</c:v>
                </c:pt>
                <c:pt idx="446">
                  <c:v>0.9</c:v>
                </c:pt>
                <c:pt idx="447">
                  <c:v>0.9</c:v>
                </c:pt>
                <c:pt idx="448">
                  <c:v>0.9</c:v>
                </c:pt>
                <c:pt idx="449">
                  <c:v>0.9</c:v>
                </c:pt>
                <c:pt idx="450">
                  <c:v>0.9</c:v>
                </c:pt>
                <c:pt idx="451">
                  <c:v>0.9</c:v>
                </c:pt>
                <c:pt idx="452">
                  <c:v>0.9</c:v>
                </c:pt>
                <c:pt idx="453">
                  <c:v>0.9</c:v>
                </c:pt>
                <c:pt idx="454">
                  <c:v>0.9</c:v>
                </c:pt>
                <c:pt idx="455">
                  <c:v>0.9</c:v>
                </c:pt>
                <c:pt idx="456">
                  <c:v>0.9</c:v>
                </c:pt>
                <c:pt idx="457">
                  <c:v>0.9</c:v>
                </c:pt>
                <c:pt idx="458">
                  <c:v>0.9</c:v>
                </c:pt>
                <c:pt idx="459">
                  <c:v>0.9</c:v>
                </c:pt>
                <c:pt idx="460">
                  <c:v>0.9</c:v>
                </c:pt>
                <c:pt idx="461">
                  <c:v>0.9</c:v>
                </c:pt>
                <c:pt idx="462">
                  <c:v>0.9</c:v>
                </c:pt>
                <c:pt idx="463">
                  <c:v>0.9</c:v>
                </c:pt>
                <c:pt idx="464">
                  <c:v>0.9</c:v>
                </c:pt>
                <c:pt idx="465">
                  <c:v>0.9</c:v>
                </c:pt>
                <c:pt idx="466">
                  <c:v>0.9</c:v>
                </c:pt>
                <c:pt idx="467">
                  <c:v>0.9</c:v>
                </c:pt>
                <c:pt idx="468">
                  <c:v>0.9</c:v>
                </c:pt>
                <c:pt idx="469">
                  <c:v>0.9</c:v>
                </c:pt>
                <c:pt idx="470">
                  <c:v>0.9</c:v>
                </c:pt>
                <c:pt idx="471">
                  <c:v>0.9</c:v>
                </c:pt>
                <c:pt idx="472">
                  <c:v>0.9</c:v>
                </c:pt>
                <c:pt idx="473">
                  <c:v>0.9</c:v>
                </c:pt>
                <c:pt idx="474">
                  <c:v>0.9</c:v>
                </c:pt>
                <c:pt idx="475">
                  <c:v>0.9</c:v>
                </c:pt>
                <c:pt idx="476">
                  <c:v>0.9</c:v>
                </c:pt>
                <c:pt idx="477">
                  <c:v>0.9</c:v>
                </c:pt>
                <c:pt idx="478">
                  <c:v>0.9</c:v>
                </c:pt>
                <c:pt idx="479">
                  <c:v>0.9</c:v>
                </c:pt>
                <c:pt idx="480">
                  <c:v>0.9</c:v>
                </c:pt>
                <c:pt idx="481">
                  <c:v>0.9</c:v>
                </c:pt>
                <c:pt idx="482">
                  <c:v>0.9</c:v>
                </c:pt>
                <c:pt idx="483">
                  <c:v>0.9</c:v>
                </c:pt>
                <c:pt idx="484">
                  <c:v>0.9</c:v>
                </c:pt>
                <c:pt idx="485">
                  <c:v>0.9</c:v>
                </c:pt>
                <c:pt idx="486">
                  <c:v>0.9</c:v>
                </c:pt>
                <c:pt idx="487">
                  <c:v>0.9</c:v>
                </c:pt>
                <c:pt idx="488">
                  <c:v>0.9</c:v>
                </c:pt>
                <c:pt idx="489">
                  <c:v>0.9</c:v>
                </c:pt>
                <c:pt idx="490">
                  <c:v>0.85</c:v>
                </c:pt>
                <c:pt idx="491">
                  <c:v>0.85</c:v>
                </c:pt>
                <c:pt idx="492">
                  <c:v>0.85</c:v>
                </c:pt>
                <c:pt idx="493">
                  <c:v>0.8</c:v>
                </c:pt>
                <c:pt idx="494">
                  <c:v>0.8</c:v>
                </c:pt>
                <c:pt idx="495">
                  <c:v>0.8</c:v>
                </c:pt>
                <c:pt idx="496">
                  <c:v>0.8</c:v>
                </c:pt>
                <c:pt idx="497">
                  <c:v>0.8</c:v>
                </c:pt>
                <c:pt idx="498">
                  <c:v>0.8</c:v>
                </c:pt>
                <c:pt idx="499">
                  <c:v>0.8</c:v>
                </c:pt>
                <c:pt idx="500">
                  <c:v>0.8</c:v>
                </c:pt>
                <c:pt idx="501">
                  <c:v>0.8</c:v>
                </c:pt>
                <c:pt idx="502">
                  <c:v>0.8</c:v>
                </c:pt>
                <c:pt idx="503">
                  <c:v>0.8</c:v>
                </c:pt>
                <c:pt idx="504">
                  <c:v>0.6</c:v>
                </c:pt>
                <c:pt idx="505">
                  <c:v>0.6</c:v>
                </c:pt>
                <c:pt idx="506">
                  <c:v>0.6</c:v>
                </c:pt>
                <c:pt idx="507">
                  <c:v>0.6</c:v>
                </c:pt>
                <c:pt idx="508">
                  <c:v>0.6</c:v>
                </c:pt>
                <c:pt idx="509">
                  <c:v>0.6</c:v>
                </c:pt>
                <c:pt idx="510">
                  <c:v>0.6</c:v>
                </c:pt>
                <c:pt idx="511">
                  <c:v>0.6</c:v>
                </c:pt>
                <c:pt idx="512">
                  <c:v>0.6</c:v>
                </c:pt>
                <c:pt idx="513">
                  <c:v>0.6</c:v>
                </c:pt>
                <c:pt idx="514">
                  <c:v>0.6</c:v>
                </c:pt>
                <c:pt idx="515">
                  <c:v>0.6</c:v>
                </c:pt>
                <c:pt idx="516">
                  <c:v>0.6</c:v>
                </c:pt>
                <c:pt idx="517">
                  <c:v>0.6</c:v>
                </c:pt>
                <c:pt idx="518">
                  <c:v>0.6</c:v>
                </c:pt>
                <c:pt idx="519">
                  <c:v>0.6</c:v>
                </c:pt>
                <c:pt idx="520">
                  <c:v>0.6</c:v>
                </c:pt>
                <c:pt idx="521">
                  <c:v>0.6</c:v>
                </c:pt>
                <c:pt idx="522">
                  <c:v>0.6</c:v>
                </c:pt>
                <c:pt idx="523">
                  <c:v>0.6</c:v>
                </c:pt>
                <c:pt idx="524">
                  <c:v>0.6</c:v>
                </c:pt>
                <c:pt idx="525">
                  <c:v>0.6</c:v>
                </c:pt>
                <c:pt idx="526">
                  <c:v>0.6</c:v>
                </c:pt>
                <c:pt idx="527">
                  <c:v>0.6</c:v>
                </c:pt>
                <c:pt idx="528">
                  <c:v>0.6</c:v>
                </c:pt>
                <c:pt idx="529">
                  <c:v>0.6</c:v>
                </c:pt>
                <c:pt idx="530">
                  <c:v>0.6</c:v>
                </c:pt>
                <c:pt idx="531">
                  <c:v>0.6</c:v>
                </c:pt>
                <c:pt idx="532">
                  <c:v>0.55000000000000004</c:v>
                </c:pt>
                <c:pt idx="533">
                  <c:v>0.55000000000000004</c:v>
                </c:pt>
                <c:pt idx="534">
                  <c:v>0.55000000000000004</c:v>
                </c:pt>
                <c:pt idx="535">
                  <c:v>0.55000000000000004</c:v>
                </c:pt>
                <c:pt idx="536">
                  <c:v>0.6</c:v>
                </c:pt>
                <c:pt idx="537">
                  <c:v>0.6</c:v>
                </c:pt>
                <c:pt idx="538">
                  <c:v>0.6</c:v>
                </c:pt>
                <c:pt idx="539">
                  <c:v>0.55000000000000004</c:v>
                </c:pt>
                <c:pt idx="540">
                  <c:v>0.55000000000000004</c:v>
                </c:pt>
                <c:pt idx="541">
                  <c:v>0.5</c:v>
                </c:pt>
                <c:pt idx="542">
                  <c:v>0.5</c:v>
                </c:pt>
                <c:pt idx="543">
                  <c:v>0.55000000000000004</c:v>
                </c:pt>
                <c:pt idx="544">
                  <c:v>0.55000000000000004</c:v>
                </c:pt>
                <c:pt idx="545">
                  <c:v>0.55000000000000004</c:v>
                </c:pt>
                <c:pt idx="546">
                  <c:v>0.6</c:v>
                </c:pt>
                <c:pt idx="547">
                  <c:v>0.6</c:v>
                </c:pt>
                <c:pt idx="548">
                  <c:v>0.6</c:v>
                </c:pt>
                <c:pt idx="549">
                  <c:v>0.6</c:v>
                </c:pt>
                <c:pt idx="550">
                  <c:v>0.55000000000000004</c:v>
                </c:pt>
                <c:pt idx="551">
                  <c:v>0.55000000000000004</c:v>
                </c:pt>
                <c:pt idx="552">
                  <c:v>0.55000000000000004</c:v>
                </c:pt>
                <c:pt idx="553">
                  <c:v>0.5</c:v>
                </c:pt>
                <c:pt idx="554">
                  <c:v>0.5</c:v>
                </c:pt>
                <c:pt idx="555">
                  <c:v>0.55000000000000004</c:v>
                </c:pt>
                <c:pt idx="556">
                  <c:v>0.55000000000000004</c:v>
                </c:pt>
                <c:pt idx="557">
                  <c:v>0.5</c:v>
                </c:pt>
                <c:pt idx="558">
                  <c:v>0.5</c:v>
                </c:pt>
                <c:pt idx="559">
                  <c:v>0.5</c:v>
                </c:pt>
                <c:pt idx="560">
                  <c:v>0.5</c:v>
                </c:pt>
                <c:pt idx="561">
                  <c:v>0.5</c:v>
                </c:pt>
                <c:pt idx="562">
                  <c:v>0.5</c:v>
                </c:pt>
                <c:pt idx="563">
                  <c:v>0.5</c:v>
                </c:pt>
                <c:pt idx="564">
                  <c:v>0.5</c:v>
                </c:pt>
                <c:pt idx="565">
                  <c:v>0.5</c:v>
                </c:pt>
                <c:pt idx="566">
                  <c:v>0.5</c:v>
                </c:pt>
                <c:pt idx="567">
                  <c:v>0.5</c:v>
                </c:pt>
                <c:pt idx="568">
                  <c:v>0.5</c:v>
                </c:pt>
                <c:pt idx="569">
                  <c:v>0.5</c:v>
                </c:pt>
                <c:pt idx="570">
                  <c:v>0.5</c:v>
                </c:pt>
                <c:pt idx="571">
                  <c:v>0.5</c:v>
                </c:pt>
                <c:pt idx="572">
                  <c:v>0.5</c:v>
                </c:pt>
                <c:pt idx="573">
                  <c:v>0.5</c:v>
                </c:pt>
                <c:pt idx="574">
                  <c:v>0.5</c:v>
                </c:pt>
                <c:pt idx="575">
                  <c:v>0.5</c:v>
                </c:pt>
                <c:pt idx="576">
                  <c:v>0.5</c:v>
                </c:pt>
                <c:pt idx="577">
                  <c:v>0.5</c:v>
                </c:pt>
                <c:pt idx="578">
                  <c:v>0.4</c:v>
                </c:pt>
                <c:pt idx="579">
                  <c:v>0.4</c:v>
                </c:pt>
                <c:pt idx="580">
                  <c:v>0.4</c:v>
                </c:pt>
                <c:pt idx="581">
                  <c:v>0.4</c:v>
                </c:pt>
                <c:pt idx="582">
                  <c:v>0.45</c:v>
                </c:pt>
                <c:pt idx="583">
                  <c:v>0.45</c:v>
                </c:pt>
                <c:pt idx="584">
                  <c:v>0.4</c:v>
                </c:pt>
                <c:pt idx="585">
                  <c:v>0.4</c:v>
                </c:pt>
                <c:pt idx="586">
                  <c:v>0.4</c:v>
                </c:pt>
                <c:pt idx="587">
                  <c:v>0.4</c:v>
                </c:pt>
                <c:pt idx="588">
                  <c:v>0.4</c:v>
                </c:pt>
                <c:pt idx="589">
                  <c:v>0.4</c:v>
                </c:pt>
                <c:pt idx="590">
                  <c:v>0.4</c:v>
                </c:pt>
                <c:pt idx="591">
                  <c:v>0.4</c:v>
                </c:pt>
                <c:pt idx="592">
                  <c:v>0.4</c:v>
                </c:pt>
                <c:pt idx="593">
                  <c:v>0.4</c:v>
                </c:pt>
                <c:pt idx="594">
                  <c:v>0.4</c:v>
                </c:pt>
                <c:pt idx="595">
                  <c:v>0.4</c:v>
                </c:pt>
                <c:pt idx="596">
                  <c:v>0.4</c:v>
                </c:pt>
                <c:pt idx="597">
                  <c:v>0.4</c:v>
                </c:pt>
                <c:pt idx="598">
                  <c:v>0.4</c:v>
                </c:pt>
                <c:pt idx="599">
                  <c:v>0.4</c:v>
                </c:pt>
                <c:pt idx="600">
                  <c:v>0.4</c:v>
                </c:pt>
                <c:pt idx="601">
                  <c:v>0.4</c:v>
                </c:pt>
                <c:pt idx="602">
                  <c:v>0.4</c:v>
                </c:pt>
                <c:pt idx="603">
                  <c:v>0.4</c:v>
                </c:pt>
                <c:pt idx="604">
                  <c:v>0.4</c:v>
                </c:pt>
                <c:pt idx="605">
                  <c:v>0.4</c:v>
                </c:pt>
                <c:pt idx="606">
                  <c:v>0.4</c:v>
                </c:pt>
                <c:pt idx="607">
                  <c:v>0.4</c:v>
                </c:pt>
                <c:pt idx="608">
                  <c:v>0.4</c:v>
                </c:pt>
                <c:pt idx="609">
                  <c:v>0.4</c:v>
                </c:pt>
                <c:pt idx="610">
                  <c:v>0.4</c:v>
                </c:pt>
                <c:pt idx="611">
                  <c:v>0.4</c:v>
                </c:pt>
                <c:pt idx="612">
                  <c:v>0.4</c:v>
                </c:pt>
                <c:pt idx="613">
                  <c:v>0.4</c:v>
                </c:pt>
                <c:pt idx="614">
                  <c:v>0.4</c:v>
                </c:pt>
                <c:pt idx="615">
                  <c:v>0.4</c:v>
                </c:pt>
                <c:pt idx="616">
                  <c:v>0.4</c:v>
                </c:pt>
                <c:pt idx="617">
                  <c:v>0.4</c:v>
                </c:pt>
                <c:pt idx="618">
                  <c:v>0.4</c:v>
                </c:pt>
                <c:pt idx="619">
                  <c:v>0.4</c:v>
                </c:pt>
                <c:pt idx="620">
                  <c:v>0.4</c:v>
                </c:pt>
                <c:pt idx="621">
                  <c:v>0.4</c:v>
                </c:pt>
                <c:pt idx="622">
                  <c:v>0.4</c:v>
                </c:pt>
                <c:pt idx="623">
                  <c:v>0.4</c:v>
                </c:pt>
                <c:pt idx="624">
                  <c:v>0.4</c:v>
                </c:pt>
                <c:pt idx="625">
                  <c:v>0.4</c:v>
                </c:pt>
                <c:pt idx="626">
                  <c:v>0.4</c:v>
                </c:pt>
                <c:pt idx="627">
                  <c:v>0.4</c:v>
                </c:pt>
                <c:pt idx="628">
                  <c:v>0.4</c:v>
                </c:pt>
                <c:pt idx="629">
                  <c:v>0.4</c:v>
                </c:pt>
                <c:pt idx="630">
                  <c:v>0.4</c:v>
                </c:pt>
                <c:pt idx="631">
                  <c:v>0.4</c:v>
                </c:pt>
                <c:pt idx="632">
                  <c:v>0.4</c:v>
                </c:pt>
                <c:pt idx="633">
                  <c:v>0.4</c:v>
                </c:pt>
                <c:pt idx="634">
                  <c:v>0.4</c:v>
                </c:pt>
                <c:pt idx="635">
                  <c:v>0.4</c:v>
                </c:pt>
                <c:pt idx="636">
                  <c:v>0.4</c:v>
                </c:pt>
                <c:pt idx="637">
                  <c:v>0.4</c:v>
                </c:pt>
                <c:pt idx="638">
                  <c:v>0.4</c:v>
                </c:pt>
                <c:pt idx="639">
                  <c:v>0.4</c:v>
                </c:pt>
                <c:pt idx="640">
                  <c:v>0.4</c:v>
                </c:pt>
                <c:pt idx="641">
                  <c:v>0.4</c:v>
                </c:pt>
                <c:pt idx="642">
                  <c:v>0.4</c:v>
                </c:pt>
                <c:pt idx="643">
                  <c:v>0.4</c:v>
                </c:pt>
                <c:pt idx="644">
                  <c:v>0.4</c:v>
                </c:pt>
                <c:pt idx="645">
                  <c:v>0.4</c:v>
                </c:pt>
                <c:pt idx="646">
                  <c:v>0.4</c:v>
                </c:pt>
                <c:pt idx="647">
                  <c:v>0.4</c:v>
                </c:pt>
                <c:pt idx="648">
                  <c:v>0.4</c:v>
                </c:pt>
                <c:pt idx="649">
                  <c:v>0.4</c:v>
                </c:pt>
                <c:pt idx="650">
                  <c:v>0.4</c:v>
                </c:pt>
                <c:pt idx="651">
                  <c:v>0.4</c:v>
                </c:pt>
                <c:pt idx="652">
                  <c:v>0.4</c:v>
                </c:pt>
                <c:pt idx="653">
                  <c:v>0.4</c:v>
                </c:pt>
                <c:pt idx="654">
                  <c:v>0.4</c:v>
                </c:pt>
                <c:pt idx="655">
                  <c:v>0.4</c:v>
                </c:pt>
                <c:pt idx="656">
                  <c:v>0.4</c:v>
                </c:pt>
                <c:pt idx="657">
                  <c:v>0.4</c:v>
                </c:pt>
                <c:pt idx="658">
                  <c:v>0.4</c:v>
                </c:pt>
                <c:pt idx="659">
                  <c:v>0.4</c:v>
                </c:pt>
                <c:pt idx="660">
                  <c:v>0.3</c:v>
                </c:pt>
                <c:pt idx="661">
                  <c:v>0.3</c:v>
                </c:pt>
                <c:pt idx="662">
                  <c:v>0.3</c:v>
                </c:pt>
                <c:pt idx="663">
                  <c:v>0.3</c:v>
                </c:pt>
                <c:pt idx="664">
                  <c:v>0.3</c:v>
                </c:pt>
                <c:pt idx="665">
                  <c:v>0.3</c:v>
                </c:pt>
                <c:pt idx="666">
                  <c:v>0.3</c:v>
                </c:pt>
                <c:pt idx="667">
                  <c:v>0.3</c:v>
                </c:pt>
                <c:pt idx="668">
                  <c:v>0.3</c:v>
                </c:pt>
                <c:pt idx="669">
                  <c:v>0.3</c:v>
                </c:pt>
                <c:pt idx="670">
                  <c:v>0.3</c:v>
                </c:pt>
                <c:pt idx="671">
                  <c:v>0.3</c:v>
                </c:pt>
                <c:pt idx="672">
                  <c:v>0.3</c:v>
                </c:pt>
                <c:pt idx="673">
                  <c:v>0.3</c:v>
                </c:pt>
                <c:pt idx="674">
                  <c:v>0.3</c:v>
                </c:pt>
                <c:pt idx="675">
                  <c:v>0.3</c:v>
                </c:pt>
                <c:pt idx="676">
                  <c:v>0.3</c:v>
                </c:pt>
                <c:pt idx="677">
                  <c:v>0.3</c:v>
                </c:pt>
                <c:pt idx="678">
                  <c:v>0.3</c:v>
                </c:pt>
                <c:pt idx="679">
                  <c:v>0.3</c:v>
                </c:pt>
                <c:pt idx="680">
                  <c:v>0.35</c:v>
                </c:pt>
                <c:pt idx="681">
                  <c:v>0.35</c:v>
                </c:pt>
                <c:pt idx="682">
                  <c:v>0.35</c:v>
                </c:pt>
                <c:pt idx="683">
                  <c:v>0.35</c:v>
                </c:pt>
                <c:pt idx="684">
                  <c:v>0.35</c:v>
                </c:pt>
                <c:pt idx="685">
                  <c:v>0.35</c:v>
                </c:pt>
                <c:pt idx="686">
                  <c:v>0.35</c:v>
                </c:pt>
                <c:pt idx="687">
                  <c:v>0.4</c:v>
                </c:pt>
                <c:pt idx="688">
                  <c:v>0.4</c:v>
                </c:pt>
                <c:pt idx="689">
                  <c:v>0.4</c:v>
                </c:pt>
                <c:pt idx="690">
                  <c:v>0.4</c:v>
                </c:pt>
                <c:pt idx="691">
                  <c:v>0.4</c:v>
                </c:pt>
                <c:pt idx="692">
                  <c:v>0.4</c:v>
                </c:pt>
                <c:pt idx="693">
                  <c:v>0.4</c:v>
                </c:pt>
                <c:pt idx="694">
                  <c:v>0.4</c:v>
                </c:pt>
                <c:pt idx="695">
                  <c:v>0.4</c:v>
                </c:pt>
                <c:pt idx="696">
                  <c:v>0.4</c:v>
                </c:pt>
                <c:pt idx="697">
                  <c:v>0.4</c:v>
                </c:pt>
                <c:pt idx="698">
                  <c:v>0.4</c:v>
                </c:pt>
                <c:pt idx="699">
                  <c:v>0.4</c:v>
                </c:pt>
                <c:pt idx="700">
                  <c:v>0.4</c:v>
                </c:pt>
                <c:pt idx="701">
                  <c:v>0.4</c:v>
                </c:pt>
                <c:pt idx="702">
                  <c:v>0.4</c:v>
                </c:pt>
                <c:pt idx="703">
                  <c:v>0.4</c:v>
                </c:pt>
                <c:pt idx="704">
                  <c:v>0.4</c:v>
                </c:pt>
                <c:pt idx="705">
                  <c:v>0.4</c:v>
                </c:pt>
                <c:pt idx="706">
                  <c:v>0.4</c:v>
                </c:pt>
                <c:pt idx="707">
                  <c:v>0.4</c:v>
                </c:pt>
                <c:pt idx="708">
                  <c:v>0.4</c:v>
                </c:pt>
                <c:pt idx="709">
                  <c:v>0.4</c:v>
                </c:pt>
                <c:pt idx="710">
                  <c:v>0.4</c:v>
                </c:pt>
                <c:pt idx="711">
                  <c:v>0.4</c:v>
                </c:pt>
                <c:pt idx="712">
                  <c:v>0.4</c:v>
                </c:pt>
                <c:pt idx="713">
                  <c:v>0.4</c:v>
                </c:pt>
                <c:pt idx="714">
                  <c:v>0.4</c:v>
                </c:pt>
                <c:pt idx="715">
                  <c:v>0.4</c:v>
                </c:pt>
                <c:pt idx="716">
                  <c:v>0.4</c:v>
                </c:pt>
                <c:pt idx="717">
                  <c:v>0.4</c:v>
                </c:pt>
                <c:pt idx="718">
                  <c:v>0.4</c:v>
                </c:pt>
                <c:pt idx="719">
                  <c:v>0.4</c:v>
                </c:pt>
                <c:pt idx="720">
                  <c:v>0.4</c:v>
                </c:pt>
                <c:pt idx="721">
                  <c:v>0.4</c:v>
                </c:pt>
                <c:pt idx="722">
                  <c:v>0.4</c:v>
                </c:pt>
                <c:pt idx="723">
                  <c:v>0.4</c:v>
                </c:pt>
                <c:pt idx="724">
                  <c:v>0.4</c:v>
                </c:pt>
                <c:pt idx="725">
                  <c:v>0.4</c:v>
                </c:pt>
                <c:pt idx="726">
                  <c:v>0.4</c:v>
                </c:pt>
                <c:pt idx="727">
                  <c:v>0.4</c:v>
                </c:pt>
                <c:pt idx="728">
                  <c:v>0.4</c:v>
                </c:pt>
                <c:pt idx="729">
                  <c:v>0.4</c:v>
                </c:pt>
                <c:pt idx="730">
                  <c:v>0.4</c:v>
                </c:pt>
                <c:pt idx="731">
                  <c:v>0.4</c:v>
                </c:pt>
                <c:pt idx="732">
                  <c:v>0.4</c:v>
                </c:pt>
                <c:pt idx="733">
                  <c:v>0.4</c:v>
                </c:pt>
                <c:pt idx="734">
                  <c:v>0.4</c:v>
                </c:pt>
                <c:pt idx="735">
                  <c:v>0.4</c:v>
                </c:pt>
                <c:pt idx="736">
                  <c:v>0.4</c:v>
                </c:pt>
                <c:pt idx="737">
                  <c:v>0.4</c:v>
                </c:pt>
                <c:pt idx="738">
                  <c:v>0.4</c:v>
                </c:pt>
                <c:pt idx="739">
                  <c:v>0.4</c:v>
                </c:pt>
                <c:pt idx="740">
                  <c:v>0.4</c:v>
                </c:pt>
                <c:pt idx="741">
                  <c:v>0.4</c:v>
                </c:pt>
                <c:pt idx="742">
                  <c:v>0.4</c:v>
                </c:pt>
              </c:numCache>
            </c:numRef>
          </c:val>
          <c:smooth val="0"/>
          <c:extLst>
            <c:ext xmlns:c16="http://schemas.microsoft.com/office/drawing/2014/chart" uri="{C3380CC4-5D6E-409C-BE32-E72D297353CC}">
              <c16:uniqueId val="{00000003-AA14-4E7B-A9FD-423E91BFE242}"/>
            </c:ext>
          </c:extLst>
        </c:ser>
        <c:dLbls>
          <c:showLegendKey val="0"/>
          <c:showVal val="0"/>
          <c:showCatName val="0"/>
          <c:showSerName val="0"/>
          <c:showPercent val="0"/>
          <c:showBubbleSize val="0"/>
        </c:dLbls>
        <c:marker val="1"/>
        <c:smooth val="0"/>
        <c:axId val="952882656"/>
        <c:axId val="952882296"/>
      </c:lineChart>
      <c:lineChart>
        <c:grouping val="standard"/>
        <c:varyColors val="0"/>
        <c:ser>
          <c:idx val="4"/>
          <c:order val="4"/>
          <c:tx>
            <c:strRef>
              <c:f>Sheet1!$S$4</c:f>
              <c:strCache>
                <c:ptCount val="1"/>
                <c:pt idx="0">
                  <c:v>China (RHS)</c:v>
                </c:pt>
              </c:strCache>
            </c:strRef>
          </c:tx>
          <c:spPr>
            <a:ln w="28575" cap="rnd">
              <a:solidFill>
                <a:schemeClr val="accent5"/>
              </a:solidFill>
              <a:round/>
            </a:ln>
            <a:effectLst/>
          </c:spPr>
          <c:marker>
            <c:symbol val="none"/>
          </c:marker>
          <c:cat>
            <c:numRef>
              <c:f>Sheet1!$N$5:$N$861</c:f>
              <c:numCache>
                <c:formatCode>m/d/yyyy</c:formatCode>
                <c:ptCount val="857"/>
                <c:pt idx="0">
                  <c:v>44620</c:v>
                </c:pt>
                <c:pt idx="1">
                  <c:v>44621</c:v>
                </c:pt>
                <c:pt idx="2">
                  <c:v>44622</c:v>
                </c:pt>
                <c:pt idx="3">
                  <c:v>44623</c:v>
                </c:pt>
                <c:pt idx="4">
                  <c:v>44624</c:v>
                </c:pt>
                <c:pt idx="5">
                  <c:v>44625</c:v>
                </c:pt>
                <c:pt idx="6">
                  <c:v>44626</c:v>
                </c:pt>
                <c:pt idx="7">
                  <c:v>44627</c:v>
                </c:pt>
                <c:pt idx="8">
                  <c:v>44628</c:v>
                </c:pt>
                <c:pt idx="9">
                  <c:v>44629</c:v>
                </c:pt>
                <c:pt idx="10">
                  <c:v>44630</c:v>
                </c:pt>
                <c:pt idx="11">
                  <c:v>44631</c:v>
                </c:pt>
                <c:pt idx="12">
                  <c:v>44632</c:v>
                </c:pt>
                <c:pt idx="13">
                  <c:v>44633</c:v>
                </c:pt>
                <c:pt idx="14">
                  <c:v>44634</c:v>
                </c:pt>
                <c:pt idx="15">
                  <c:v>44635</c:v>
                </c:pt>
                <c:pt idx="16">
                  <c:v>44636</c:v>
                </c:pt>
                <c:pt idx="17">
                  <c:v>44637</c:v>
                </c:pt>
                <c:pt idx="18">
                  <c:v>44638</c:v>
                </c:pt>
                <c:pt idx="19">
                  <c:v>44639</c:v>
                </c:pt>
                <c:pt idx="20">
                  <c:v>44640</c:v>
                </c:pt>
                <c:pt idx="21">
                  <c:v>44641</c:v>
                </c:pt>
                <c:pt idx="22">
                  <c:v>44642</c:v>
                </c:pt>
                <c:pt idx="23">
                  <c:v>44643</c:v>
                </c:pt>
                <c:pt idx="24">
                  <c:v>44644</c:v>
                </c:pt>
                <c:pt idx="25">
                  <c:v>44645</c:v>
                </c:pt>
                <c:pt idx="26">
                  <c:v>44646</c:v>
                </c:pt>
                <c:pt idx="27">
                  <c:v>44647</c:v>
                </c:pt>
                <c:pt idx="28">
                  <c:v>44648</c:v>
                </c:pt>
                <c:pt idx="29">
                  <c:v>44649</c:v>
                </c:pt>
                <c:pt idx="30">
                  <c:v>44650</c:v>
                </c:pt>
                <c:pt idx="31">
                  <c:v>44651</c:v>
                </c:pt>
                <c:pt idx="32">
                  <c:v>44652</c:v>
                </c:pt>
                <c:pt idx="33">
                  <c:v>44653</c:v>
                </c:pt>
                <c:pt idx="34">
                  <c:v>44654</c:v>
                </c:pt>
                <c:pt idx="35">
                  <c:v>44655</c:v>
                </c:pt>
                <c:pt idx="36">
                  <c:v>44656</c:v>
                </c:pt>
                <c:pt idx="37">
                  <c:v>44657</c:v>
                </c:pt>
                <c:pt idx="38">
                  <c:v>44658</c:v>
                </c:pt>
                <c:pt idx="39">
                  <c:v>44659</c:v>
                </c:pt>
                <c:pt idx="40">
                  <c:v>44660</c:v>
                </c:pt>
                <c:pt idx="41">
                  <c:v>44661</c:v>
                </c:pt>
                <c:pt idx="42">
                  <c:v>44662</c:v>
                </c:pt>
                <c:pt idx="43">
                  <c:v>44663</c:v>
                </c:pt>
                <c:pt idx="44">
                  <c:v>44664</c:v>
                </c:pt>
                <c:pt idx="45">
                  <c:v>44665</c:v>
                </c:pt>
                <c:pt idx="46">
                  <c:v>44666</c:v>
                </c:pt>
                <c:pt idx="47">
                  <c:v>44667</c:v>
                </c:pt>
                <c:pt idx="48">
                  <c:v>44668</c:v>
                </c:pt>
                <c:pt idx="49">
                  <c:v>44669</c:v>
                </c:pt>
                <c:pt idx="50">
                  <c:v>44670</c:v>
                </c:pt>
                <c:pt idx="51">
                  <c:v>44671</c:v>
                </c:pt>
                <c:pt idx="52">
                  <c:v>44672</c:v>
                </c:pt>
                <c:pt idx="53">
                  <c:v>44673</c:v>
                </c:pt>
                <c:pt idx="54">
                  <c:v>44674</c:v>
                </c:pt>
                <c:pt idx="55">
                  <c:v>44675</c:v>
                </c:pt>
                <c:pt idx="56">
                  <c:v>44676</c:v>
                </c:pt>
                <c:pt idx="57">
                  <c:v>44677</c:v>
                </c:pt>
                <c:pt idx="58">
                  <c:v>44678</c:v>
                </c:pt>
                <c:pt idx="59">
                  <c:v>44679</c:v>
                </c:pt>
                <c:pt idx="60">
                  <c:v>44680</c:v>
                </c:pt>
                <c:pt idx="61">
                  <c:v>44681</c:v>
                </c:pt>
                <c:pt idx="62">
                  <c:v>44682</c:v>
                </c:pt>
                <c:pt idx="63">
                  <c:v>44683</c:v>
                </c:pt>
                <c:pt idx="64">
                  <c:v>44684</c:v>
                </c:pt>
                <c:pt idx="65">
                  <c:v>44685</c:v>
                </c:pt>
                <c:pt idx="66">
                  <c:v>44686</c:v>
                </c:pt>
                <c:pt idx="67">
                  <c:v>44687</c:v>
                </c:pt>
                <c:pt idx="68">
                  <c:v>44688</c:v>
                </c:pt>
                <c:pt idx="69">
                  <c:v>44689</c:v>
                </c:pt>
                <c:pt idx="70">
                  <c:v>44690</c:v>
                </c:pt>
                <c:pt idx="71">
                  <c:v>44691</c:v>
                </c:pt>
                <c:pt idx="72">
                  <c:v>44692</c:v>
                </c:pt>
                <c:pt idx="73">
                  <c:v>44693</c:v>
                </c:pt>
                <c:pt idx="74">
                  <c:v>44694</c:v>
                </c:pt>
                <c:pt idx="75">
                  <c:v>44695</c:v>
                </c:pt>
                <c:pt idx="76">
                  <c:v>44696</c:v>
                </c:pt>
                <c:pt idx="77">
                  <c:v>44697</c:v>
                </c:pt>
                <c:pt idx="78">
                  <c:v>44698</c:v>
                </c:pt>
                <c:pt idx="79">
                  <c:v>44699</c:v>
                </c:pt>
                <c:pt idx="80">
                  <c:v>44700</c:v>
                </c:pt>
                <c:pt idx="81">
                  <c:v>44701</c:v>
                </c:pt>
                <c:pt idx="82">
                  <c:v>44702</c:v>
                </c:pt>
                <c:pt idx="83">
                  <c:v>44703</c:v>
                </c:pt>
                <c:pt idx="84">
                  <c:v>44704</c:v>
                </c:pt>
                <c:pt idx="85">
                  <c:v>44705</c:v>
                </c:pt>
                <c:pt idx="86">
                  <c:v>44706</c:v>
                </c:pt>
                <c:pt idx="87">
                  <c:v>44707</c:v>
                </c:pt>
                <c:pt idx="88">
                  <c:v>44708</c:v>
                </c:pt>
                <c:pt idx="89">
                  <c:v>44709</c:v>
                </c:pt>
                <c:pt idx="90">
                  <c:v>44710</c:v>
                </c:pt>
                <c:pt idx="91">
                  <c:v>44711</c:v>
                </c:pt>
                <c:pt idx="92">
                  <c:v>44712</c:v>
                </c:pt>
                <c:pt idx="93">
                  <c:v>44713</c:v>
                </c:pt>
                <c:pt idx="94">
                  <c:v>44714</c:v>
                </c:pt>
                <c:pt idx="95">
                  <c:v>44715</c:v>
                </c:pt>
                <c:pt idx="96">
                  <c:v>44716</c:v>
                </c:pt>
                <c:pt idx="97">
                  <c:v>44717</c:v>
                </c:pt>
                <c:pt idx="98">
                  <c:v>44718</c:v>
                </c:pt>
                <c:pt idx="99">
                  <c:v>44719</c:v>
                </c:pt>
                <c:pt idx="100">
                  <c:v>44720</c:v>
                </c:pt>
                <c:pt idx="101">
                  <c:v>44721</c:v>
                </c:pt>
                <c:pt idx="102">
                  <c:v>44722</c:v>
                </c:pt>
                <c:pt idx="103">
                  <c:v>44723</c:v>
                </c:pt>
                <c:pt idx="104">
                  <c:v>44724</c:v>
                </c:pt>
                <c:pt idx="105">
                  <c:v>44725</c:v>
                </c:pt>
                <c:pt idx="106">
                  <c:v>44726</c:v>
                </c:pt>
                <c:pt idx="107">
                  <c:v>44727</c:v>
                </c:pt>
                <c:pt idx="108">
                  <c:v>44728</c:v>
                </c:pt>
                <c:pt idx="109">
                  <c:v>44729</c:v>
                </c:pt>
                <c:pt idx="110">
                  <c:v>44730</c:v>
                </c:pt>
                <c:pt idx="111">
                  <c:v>44731</c:v>
                </c:pt>
                <c:pt idx="112">
                  <c:v>44732</c:v>
                </c:pt>
                <c:pt idx="113">
                  <c:v>44733</c:v>
                </c:pt>
                <c:pt idx="114">
                  <c:v>44734</c:v>
                </c:pt>
                <c:pt idx="115">
                  <c:v>44735</c:v>
                </c:pt>
                <c:pt idx="116">
                  <c:v>44736</c:v>
                </c:pt>
                <c:pt idx="117">
                  <c:v>44737</c:v>
                </c:pt>
                <c:pt idx="118">
                  <c:v>44738</c:v>
                </c:pt>
                <c:pt idx="119">
                  <c:v>44739</c:v>
                </c:pt>
                <c:pt idx="120">
                  <c:v>44740</c:v>
                </c:pt>
                <c:pt idx="121">
                  <c:v>44741</c:v>
                </c:pt>
                <c:pt idx="122">
                  <c:v>44742</c:v>
                </c:pt>
                <c:pt idx="123">
                  <c:v>44743</c:v>
                </c:pt>
                <c:pt idx="124">
                  <c:v>44744</c:v>
                </c:pt>
                <c:pt idx="125">
                  <c:v>44745</c:v>
                </c:pt>
                <c:pt idx="126">
                  <c:v>44746</c:v>
                </c:pt>
                <c:pt idx="127">
                  <c:v>44747</c:v>
                </c:pt>
                <c:pt idx="128">
                  <c:v>44748</c:v>
                </c:pt>
                <c:pt idx="129">
                  <c:v>44749</c:v>
                </c:pt>
                <c:pt idx="130">
                  <c:v>44750</c:v>
                </c:pt>
                <c:pt idx="131">
                  <c:v>44751</c:v>
                </c:pt>
                <c:pt idx="132">
                  <c:v>44752</c:v>
                </c:pt>
                <c:pt idx="133">
                  <c:v>44753</c:v>
                </c:pt>
                <c:pt idx="134">
                  <c:v>44754</c:v>
                </c:pt>
                <c:pt idx="135">
                  <c:v>44755</c:v>
                </c:pt>
                <c:pt idx="136">
                  <c:v>44756</c:v>
                </c:pt>
                <c:pt idx="137">
                  <c:v>44757</c:v>
                </c:pt>
                <c:pt idx="138">
                  <c:v>44758</c:v>
                </c:pt>
                <c:pt idx="139">
                  <c:v>44759</c:v>
                </c:pt>
                <c:pt idx="140">
                  <c:v>44760</c:v>
                </c:pt>
                <c:pt idx="141">
                  <c:v>44761</c:v>
                </c:pt>
                <c:pt idx="142">
                  <c:v>44762</c:v>
                </c:pt>
                <c:pt idx="143">
                  <c:v>44763</c:v>
                </c:pt>
                <c:pt idx="144">
                  <c:v>44764</c:v>
                </c:pt>
                <c:pt idx="145">
                  <c:v>44765</c:v>
                </c:pt>
                <c:pt idx="146">
                  <c:v>44766</c:v>
                </c:pt>
                <c:pt idx="147">
                  <c:v>44767</c:v>
                </c:pt>
                <c:pt idx="148">
                  <c:v>44768</c:v>
                </c:pt>
                <c:pt idx="149">
                  <c:v>44769</c:v>
                </c:pt>
                <c:pt idx="150">
                  <c:v>44770</c:v>
                </c:pt>
                <c:pt idx="151">
                  <c:v>44771</c:v>
                </c:pt>
                <c:pt idx="152">
                  <c:v>44772</c:v>
                </c:pt>
                <c:pt idx="153">
                  <c:v>44773</c:v>
                </c:pt>
                <c:pt idx="154">
                  <c:v>44774</c:v>
                </c:pt>
                <c:pt idx="155">
                  <c:v>44775</c:v>
                </c:pt>
                <c:pt idx="156">
                  <c:v>44776</c:v>
                </c:pt>
                <c:pt idx="157">
                  <c:v>44777</c:v>
                </c:pt>
                <c:pt idx="158">
                  <c:v>44778</c:v>
                </c:pt>
                <c:pt idx="159">
                  <c:v>44779</c:v>
                </c:pt>
                <c:pt idx="160">
                  <c:v>44780</c:v>
                </c:pt>
                <c:pt idx="161">
                  <c:v>44781</c:v>
                </c:pt>
                <c:pt idx="162">
                  <c:v>44782</c:v>
                </c:pt>
                <c:pt idx="163">
                  <c:v>44783</c:v>
                </c:pt>
                <c:pt idx="164">
                  <c:v>44784</c:v>
                </c:pt>
                <c:pt idx="165">
                  <c:v>44785</c:v>
                </c:pt>
                <c:pt idx="166">
                  <c:v>44786</c:v>
                </c:pt>
                <c:pt idx="167">
                  <c:v>44787</c:v>
                </c:pt>
                <c:pt idx="168">
                  <c:v>44788</c:v>
                </c:pt>
                <c:pt idx="169">
                  <c:v>44789</c:v>
                </c:pt>
                <c:pt idx="170">
                  <c:v>44790</c:v>
                </c:pt>
                <c:pt idx="171">
                  <c:v>44791</c:v>
                </c:pt>
                <c:pt idx="172">
                  <c:v>44792</c:v>
                </c:pt>
                <c:pt idx="173">
                  <c:v>44793</c:v>
                </c:pt>
                <c:pt idx="174">
                  <c:v>44794</c:v>
                </c:pt>
                <c:pt idx="175">
                  <c:v>44795</c:v>
                </c:pt>
                <c:pt idx="176">
                  <c:v>44796</c:v>
                </c:pt>
                <c:pt idx="177">
                  <c:v>44797</c:v>
                </c:pt>
                <c:pt idx="178">
                  <c:v>44798</c:v>
                </c:pt>
                <c:pt idx="179">
                  <c:v>44799</c:v>
                </c:pt>
                <c:pt idx="180">
                  <c:v>44800</c:v>
                </c:pt>
                <c:pt idx="181">
                  <c:v>44801</c:v>
                </c:pt>
                <c:pt idx="182">
                  <c:v>44802</c:v>
                </c:pt>
                <c:pt idx="183">
                  <c:v>44803</c:v>
                </c:pt>
                <c:pt idx="184">
                  <c:v>44804</c:v>
                </c:pt>
                <c:pt idx="185">
                  <c:v>44805</c:v>
                </c:pt>
                <c:pt idx="186">
                  <c:v>44806</c:v>
                </c:pt>
                <c:pt idx="187">
                  <c:v>44807</c:v>
                </c:pt>
                <c:pt idx="188">
                  <c:v>44808</c:v>
                </c:pt>
                <c:pt idx="189">
                  <c:v>44809</c:v>
                </c:pt>
                <c:pt idx="190">
                  <c:v>44810</c:v>
                </c:pt>
                <c:pt idx="191">
                  <c:v>44811</c:v>
                </c:pt>
                <c:pt idx="192">
                  <c:v>44812</c:v>
                </c:pt>
                <c:pt idx="193">
                  <c:v>44813</c:v>
                </c:pt>
                <c:pt idx="194">
                  <c:v>44814</c:v>
                </c:pt>
                <c:pt idx="195">
                  <c:v>44815</c:v>
                </c:pt>
                <c:pt idx="196">
                  <c:v>44816</c:v>
                </c:pt>
                <c:pt idx="197">
                  <c:v>44817</c:v>
                </c:pt>
                <c:pt idx="198">
                  <c:v>44818</c:v>
                </c:pt>
                <c:pt idx="199">
                  <c:v>44819</c:v>
                </c:pt>
                <c:pt idx="200">
                  <c:v>44820</c:v>
                </c:pt>
                <c:pt idx="201">
                  <c:v>44821</c:v>
                </c:pt>
                <c:pt idx="202">
                  <c:v>44822</c:v>
                </c:pt>
                <c:pt idx="203">
                  <c:v>44823</c:v>
                </c:pt>
                <c:pt idx="204">
                  <c:v>44824</c:v>
                </c:pt>
                <c:pt idx="205">
                  <c:v>44825</c:v>
                </c:pt>
                <c:pt idx="206">
                  <c:v>44826</c:v>
                </c:pt>
                <c:pt idx="207">
                  <c:v>44827</c:v>
                </c:pt>
                <c:pt idx="208">
                  <c:v>44828</c:v>
                </c:pt>
                <c:pt idx="209">
                  <c:v>44829</c:v>
                </c:pt>
                <c:pt idx="210">
                  <c:v>44830</c:v>
                </c:pt>
                <c:pt idx="211">
                  <c:v>44831</c:v>
                </c:pt>
                <c:pt idx="212">
                  <c:v>44832</c:v>
                </c:pt>
                <c:pt idx="213">
                  <c:v>44833</c:v>
                </c:pt>
                <c:pt idx="214">
                  <c:v>44834</c:v>
                </c:pt>
                <c:pt idx="215">
                  <c:v>44835</c:v>
                </c:pt>
                <c:pt idx="216">
                  <c:v>44836</c:v>
                </c:pt>
                <c:pt idx="217">
                  <c:v>44837</c:v>
                </c:pt>
                <c:pt idx="218">
                  <c:v>44838</c:v>
                </c:pt>
                <c:pt idx="219">
                  <c:v>44839</c:v>
                </c:pt>
                <c:pt idx="220">
                  <c:v>44840</c:v>
                </c:pt>
                <c:pt idx="221">
                  <c:v>44841</c:v>
                </c:pt>
                <c:pt idx="222">
                  <c:v>44842</c:v>
                </c:pt>
                <c:pt idx="223">
                  <c:v>44843</c:v>
                </c:pt>
                <c:pt idx="224">
                  <c:v>44844</c:v>
                </c:pt>
                <c:pt idx="225">
                  <c:v>44845</c:v>
                </c:pt>
                <c:pt idx="226">
                  <c:v>44846</c:v>
                </c:pt>
                <c:pt idx="227">
                  <c:v>44847</c:v>
                </c:pt>
                <c:pt idx="228">
                  <c:v>44848</c:v>
                </c:pt>
                <c:pt idx="229">
                  <c:v>44849</c:v>
                </c:pt>
                <c:pt idx="230">
                  <c:v>44850</c:v>
                </c:pt>
                <c:pt idx="231">
                  <c:v>44851</c:v>
                </c:pt>
                <c:pt idx="232">
                  <c:v>44852</c:v>
                </c:pt>
                <c:pt idx="233">
                  <c:v>44853</c:v>
                </c:pt>
                <c:pt idx="234">
                  <c:v>44854</c:v>
                </c:pt>
                <c:pt idx="235">
                  <c:v>44855</c:v>
                </c:pt>
                <c:pt idx="236">
                  <c:v>44856</c:v>
                </c:pt>
                <c:pt idx="237">
                  <c:v>44857</c:v>
                </c:pt>
                <c:pt idx="238">
                  <c:v>44858</c:v>
                </c:pt>
                <c:pt idx="239">
                  <c:v>44859</c:v>
                </c:pt>
                <c:pt idx="240">
                  <c:v>44860</c:v>
                </c:pt>
                <c:pt idx="241">
                  <c:v>44861</c:v>
                </c:pt>
                <c:pt idx="242">
                  <c:v>44862</c:v>
                </c:pt>
                <c:pt idx="243">
                  <c:v>44863</c:v>
                </c:pt>
                <c:pt idx="244">
                  <c:v>44864</c:v>
                </c:pt>
                <c:pt idx="245">
                  <c:v>44865</c:v>
                </c:pt>
                <c:pt idx="246">
                  <c:v>44866</c:v>
                </c:pt>
                <c:pt idx="247">
                  <c:v>44867</c:v>
                </c:pt>
                <c:pt idx="248">
                  <c:v>44868</c:v>
                </c:pt>
                <c:pt idx="249">
                  <c:v>44869</c:v>
                </c:pt>
                <c:pt idx="250">
                  <c:v>44870</c:v>
                </c:pt>
                <c:pt idx="251">
                  <c:v>44871</c:v>
                </c:pt>
                <c:pt idx="252">
                  <c:v>44872</c:v>
                </c:pt>
                <c:pt idx="253">
                  <c:v>44873</c:v>
                </c:pt>
                <c:pt idx="254">
                  <c:v>44874</c:v>
                </c:pt>
                <c:pt idx="255">
                  <c:v>44875</c:v>
                </c:pt>
                <c:pt idx="256">
                  <c:v>44876</c:v>
                </c:pt>
                <c:pt idx="257">
                  <c:v>44877</c:v>
                </c:pt>
                <c:pt idx="258">
                  <c:v>44878</c:v>
                </c:pt>
                <c:pt idx="259">
                  <c:v>44879</c:v>
                </c:pt>
                <c:pt idx="260">
                  <c:v>44880</c:v>
                </c:pt>
                <c:pt idx="261">
                  <c:v>44881</c:v>
                </c:pt>
                <c:pt idx="262">
                  <c:v>44882</c:v>
                </c:pt>
                <c:pt idx="263">
                  <c:v>44883</c:v>
                </c:pt>
                <c:pt idx="264">
                  <c:v>44884</c:v>
                </c:pt>
                <c:pt idx="265">
                  <c:v>44885</c:v>
                </c:pt>
                <c:pt idx="266">
                  <c:v>44886</c:v>
                </c:pt>
                <c:pt idx="267">
                  <c:v>44887</c:v>
                </c:pt>
                <c:pt idx="268">
                  <c:v>44888</c:v>
                </c:pt>
                <c:pt idx="269">
                  <c:v>44889</c:v>
                </c:pt>
                <c:pt idx="270">
                  <c:v>44890</c:v>
                </c:pt>
                <c:pt idx="271">
                  <c:v>44891</c:v>
                </c:pt>
                <c:pt idx="272">
                  <c:v>44892</c:v>
                </c:pt>
                <c:pt idx="273">
                  <c:v>44893</c:v>
                </c:pt>
                <c:pt idx="274">
                  <c:v>44894</c:v>
                </c:pt>
                <c:pt idx="275">
                  <c:v>44895</c:v>
                </c:pt>
                <c:pt idx="276">
                  <c:v>44896</c:v>
                </c:pt>
                <c:pt idx="277">
                  <c:v>44897</c:v>
                </c:pt>
                <c:pt idx="278">
                  <c:v>44898</c:v>
                </c:pt>
                <c:pt idx="279">
                  <c:v>44899</c:v>
                </c:pt>
                <c:pt idx="280">
                  <c:v>44900</c:v>
                </c:pt>
                <c:pt idx="281">
                  <c:v>44901</c:v>
                </c:pt>
                <c:pt idx="282">
                  <c:v>44902</c:v>
                </c:pt>
                <c:pt idx="283">
                  <c:v>44903</c:v>
                </c:pt>
                <c:pt idx="284">
                  <c:v>44904</c:v>
                </c:pt>
                <c:pt idx="285">
                  <c:v>44905</c:v>
                </c:pt>
                <c:pt idx="286">
                  <c:v>44906</c:v>
                </c:pt>
                <c:pt idx="287">
                  <c:v>44907</c:v>
                </c:pt>
                <c:pt idx="288">
                  <c:v>44908</c:v>
                </c:pt>
                <c:pt idx="289">
                  <c:v>44909</c:v>
                </c:pt>
                <c:pt idx="290">
                  <c:v>44910</c:v>
                </c:pt>
                <c:pt idx="291">
                  <c:v>44911</c:v>
                </c:pt>
                <c:pt idx="292">
                  <c:v>44912</c:v>
                </c:pt>
                <c:pt idx="293">
                  <c:v>44913</c:v>
                </c:pt>
                <c:pt idx="294">
                  <c:v>44914</c:v>
                </c:pt>
                <c:pt idx="295">
                  <c:v>44915</c:v>
                </c:pt>
                <c:pt idx="296">
                  <c:v>44916</c:v>
                </c:pt>
                <c:pt idx="297">
                  <c:v>44917</c:v>
                </c:pt>
                <c:pt idx="298">
                  <c:v>44918</c:v>
                </c:pt>
                <c:pt idx="299">
                  <c:v>44919</c:v>
                </c:pt>
                <c:pt idx="300">
                  <c:v>44920</c:v>
                </c:pt>
                <c:pt idx="301">
                  <c:v>44921</c:v>
                </c:pt>
                <c:pt idx="302">
                  <c:v>44922</c:v>
                </c:pt>
                <c:pt idx="303">
                  <c:v>44923</c:v>
                </c:pt>
                <c:pt idx="304">
                  <c:v>44924</c:v>
                </c:pt>
                <c:pt idx="305">
                  <c:v>44925</c:v>
                </c:pt>
                <c:pt idx="306">
                  <c:v>44926</c:v>
                </c:pt>
                <c:pt idx="307">
                  <c:v>44927</c:v>
                </c:pt>
                <c:pt idx="308">
                  <c:v>44928</c:v>
                </c:pt>
                <c:pt idx="309">
                  <c:v>44929</c:v>
                </c:pt>
                <c:pt idx="310">
                  <c:v>44930</c:v>
                </c:pt>
                <c:pt idx="311">
                  <c:v>44931</c:v>
                </c:pt>
                <c:pt idx="312">
                  <c:v>44932</c:v>
                </c:pt>
                <c:pt idx="313">
                  <c:v>44933</c:v>
                </c:pt>
                <c:pt idx="314">
                  <c:v>44934</c:v>
                </c:pt>
                <c:pt idx="315">
                  <c:v>44935</c:v>
                </c:pt>
                <c:pt idx="316">
                  <c:v>44936</c:v>
                </c:pt>
                <c:pt idx="317">
                  <c:v>44937</c:v>
                </c:pt>
                <c:pt idx="318">
                  <c:v>44938</c:v>
                </c:pt>
                <c:pt idx="319">
                  <c:v>44939</c:v>
                </c:pt>
                <c:pt idx="320">
                  <c:v>44940</c:v>
                </c:pt>
                <c:pt idx="321">
                  <c:v>44941</c:v>
                </c:pt>
                <c:pt idx="322">
                  <c:v>44942</c:v>
                </c:pt>
                <c:pt idx="323">
                  <c:v>44943</c:v>
                </c:pt>
                <c:pt idx="324">
                  <c:v>44944</c:v>
                </c:pt>
                <c:pt idx="325">
                  <c:v>44945</c:v>
                </c:pt>
                <c:pt idx="326">
                  <c:v>44946</c:v>
                </c:pt>
                <c:pt idx="327">
                  <c:v>44947</c:v>
                </c:pt>
                <c:pt idx="328">
                  <c:v>44948</c:v>
                </c:pt>
                <c:pt idx="329">
                  <c:v>44949</c:v>
                </c:pt>
                <c:pt idx="330">
                  <c:v>44950</c:v>
                </c:pt>
                <c:pt idx="331">
                  <c:v>44951</c:v>
                </c:pt>
                <c:pt idx="332">
                  <c:v>44952</c:v>
                </c:pt>
                <c:pt idx="333">
                  <c:v>44953</c:v>
                </c:pt>
                <c:pt idx="334">
                  <c:v>44954</c:v>
                </c:pt>
                <c:pt idx="335">
                  <c:v>44955</c:v>
                </c:pt>
                <c:pt idx="336">
                  <c:v>44956</c:v>
                </c:pt>
                <c:pt idx="337">
                  <c:v>44957</c:v>
                </c:pt>
                <c:pt idx="338">
                  <c:v>44958</c:v>
                </c:pt>
                <c:pt idx="339">
                  <c:v>44959</c:v>
                </c:pt>
                <c:pt idx="340">
                  <c:v>44960</c:v>
                </c:pt>
                <c:pt idx="341">
                  <c:v>44961</c:v>
                </c:pt>
                <c:pt idx="342">
                  <c:v>44962</c:v>
                </c:pt>
                <c:pt idx="343">
                  <c:v>44963</c:v>
                </c:pt>
                <c:pt idx="344">
                  <c:v>44964</c:v>
                </c:pt>
                <c:pt idx="345">
                  <c:v>44965</c:v>
                </c:pt>
                <c:pt idx="346">
                  <c:v>44966</c:v>
                </c:pt>
                <c:pt idx="347">
                  <c:v>44967</c:v>
                </c:pt>
                <c:pt idx="348">
                  <c:v>44968</c:v>
                </c:pt>
                <c:pt idx="349">
                  <c:v>44969</c:v>
                </c:pt>
                <c:pt idx="350">
                  <c:v>44970</c:v>
                </c:pt>
                <c:pt idx="351">
                  <c:v>44971</c:v>
                </c:pt>
                <c:pt idx="352">
                  <c:v>44972</c:v>
                </c:pt>
                <c:pt idx="353">
                  <c:v>44973</c:v>
                </c:pt>
                <c:pt idx="354">
                  <c:v>44974</c:v>
                </c:pt>
                <c:pt idx="355">
                  <c:v>44975</c:v>
                </c:pt>
                <c:pt idx="356">
                  <c:v>44976</c:v>
                </c:pt>
                <c:pt idx="357">
                  <c:v>44977</c:v>
                </c:pt>
                <c:pt idx="358">
                  <c:v>44978</c:v>
                </c:pt>
                <c:pt idx="359">
                  <c:v>44979</c:v>
                </c:pt>
                <c:pt idx="360">
                  <c:v>44980</c:v>
                </c:pt>
                <c:pt idx="361">
                  <c:v>44981</c:v>
                </c:pt>
                <c:pt idx="362">
                  <c:v>44982</c:v>
                </c:pt>
                <c:pt idx="363">
                  <c:v>44983</c:v>
                </c:pt>
                <c:pt idx="364">
                  <c:v>44984</c:v>
                </c:pt>
                <c:pt idx="365">
                  <c:v>44985</c:v>
                </c:pt>
                <c:pt idx="366">
                  <c:v>44986</c:v>
                </c:pt>
                <c:pt idx="367">
                  <c:v>44987</c:v>
                </c:pt>
                <c:pt idx="368">
                  <c:v>44988</c:v>
                </c:pt>
                <c:pt idx="369">
                  <c:v>44989</c:v>
                </c:pt>
                <c:pt idx="370">
                  <c:v>44990</c:v>
                </c:pt>
                <c:pt idx="371">
                  <c:v>44991</c:v>
                </c:pt>
                <c:pt idx="372">
                  <c:v>44992</c:v>
                </c:pt>
                <c:pt idx="373">
                  <c:v>44993</c:v>
                </c:pt>
                <c:pt idx="374">
                  <c:v>44994</c:v>
                </c:pt>
                <c:pt idx="375">
                  <c:v>44995</c:v>
                </c:pt>
                <c:pt idx="376">
                  <c:v>44996</c:v>
                </c:pt>
                <c:pt idx="377">
                  <c:v>44997</c:v>
                </c:pt>
                <c:pt idx="378">
                  <c:v>44998</c:v>
                </c:pt>
                <c:pt idx="379">
                  <c:v>44999</c:v>
                </c:pt>
                <c:pt idx="380">
                  <c:v>45000</c:v>
                </c:pt>
                <c:pt idx="381">
                  <c:v>45001</c:v>
                </c:pt>
                <c:pt idx="382">
                  <c:v>45002</c:v>
                </c:pt>
                <c:pt idx="383">
                  <c:v>45003</c:v>
                </c:pt>
                <c:pt idx="384">
                  <c:v>45004</c:v>
                </c:pt>
                <c:pt idx="385">
                  <c:v>45005</c:v>
                </c:pt>
                <c:pt idx="386">
                  <c:v>45006</c:v>
                </c:pt>
                <c:pt idx="387">
                  <c:v>45007</c:v>
                </c:pt>
                <c:pt idx="388">
                  <c:v>45008</c:v>
                </c:pt>
                <c:pt idx="389">
                  <c:v>45009</c:v>
                </c:pt>
                <c:pt idx="390">
                  <c:v>45010</c:v>
                </c:pt>
                <c:pt idx="391">
                  <c:v>45011</c:v>
                </c:pt>
                <c:pt idx="392">
                  <c:v>45012</c:v>
                </c:pt>
                <c:pt idx="393">
                  <c:v>45013</c:v>
                </c:pt>
                <c:pt idx="394">
                  <c:v>45014</c:v>
                </c:pt>
                <c:pt idx="395">
                  <c:v>45015</c:v>
                </c:pt>
                <c:pt idx="396">
                  <c:v>45016</c:v>
                </c:pt>
                <c:pt idx="397">
                  <c:v>45017</c:v>
                </c:pt>
                <c:pt idx="398">
                  <c:v>45018</c:v>
                </c:pt>
                <c:pt idx="399">
                  <c:v>45019</c:v>
                </c:pt>
                <c:pt idx="400">
                  <c:v>45020</c:v>
                </c:pt>
                <c:pt idx="401">
                  <c:v>45021</c:v>
                </c:pt>
                <c:pt idx="402">
                  <c:v>45022</c:v>
                </c:pt>
                <c:pt idx="403">
                  <c:v>45023</c:v>
                </c:pt>
                <c:pt idx="404">
                  <c:v>45024</c:v>
                </c:pt>
                <c:pt idx="405">
                  <c:v>45025</c:v>
                </c:pt>
                <c:pt idx="406">
                  <c:v>45026</c:v>
                </c:pt>
                <c:pt idx="407">
                  <c:v>45027</c:v>
                </c:pt>
                <c:pt idx="408">
                  <c:v>45028</c:v>
                </c:pt>
                <c:pt idx="409">
                  <c:v>45029</c:v>
                </c:pt>
                <c:pt idx="410">
                  <c:v>45030</c:v>
                </c:pt>
                <c:pt idx="411">
                  <c:v>45031</c:v>
                </c:pt>
                <c:pt idx="412">
                  <c:v>45032</c:v>
                </c:pt>
                <c:pt idx="413">
                  <c:v>45033</c:v>
                </c:pt>
                <c:pt idx="414">
                  <c:v>45034</c:v>
                </c:pt>
                <c:pt idx="415">
                  <c:v>45035</c:v>
                </c:pt>
                <c:pt idx="416">
                  <c:v>45036</c:v>
                </c:pt>
                <c:pt idx="417">
                  <c:v>45037</c:v>
                </c:pt>
                <c:pt idx="418">
                  <c:v>45038</c:v>
                </c:pt>
                <c:pt idx="419">
                  <c:v>45039</c:v>
                </c:pt>
                <c:pt idx="420">
                  <c:v>45040</c:v>
                </c:pt>
                <c:pt idx="421">
                  <c:v>45041</c:v>
                </c:pt>
                <c:pt idx="422">
                  <c:v>45042</c:v>
                </c:pt>
                <c:pt idx="423">
                  <c:v>45043</c:v>
                </c:pt>
                <c:pt idx="424">
                  <c:v>45044</c:v>
                </c:pt>
                <c:pt idx="425">
                  <c:v>45045</c:v>
                </c:pt>
                <c:pt idx="426">
                  <c:v>45046</c:v>
                </c:pt>
                <c:pt idx="427">
                  <c:v>45047</c:v>
                </c:pt>
                <c:pt idx="428">
                  <c:v>45048</c:v>
                </c:pt>
                <c:pt idx="429">
                  <c:v>45049</c:v>
                </c:pt>
                <c:pt idx="430">
                  <c:v>45050</c:v>
                </c:pt>
                <c:pt idx="431">
                  <c:v>45051</c:v>
                </c:pt>
                <c:pt idx="432">
                  <c:v>45052</c:v>
                </c:pt>
                <c:pt idx="433">
                  <c:v>45053</c:v>
                </c:pt>
                <c:pt idx="434">
                  <c:v>45054</c:v>
                </c:pt>
                <c:pt idx="435">
                  <c:v>45055</c:v>
                </c:pt>
                <c:pt idx="436">
                  <c:v>45056</c:v>
                </c:pt>
                <c:pt idx="437">
                  <c:v>45057</c:v>
                </c:pt>
                <c:pt idx="438">
                  <c:v>45058</c:v>
                </c:pt>
                <c:pt idx="439">
                  <c:v>45059</c:v>
                </c:pt>
                <c:pt idx="440">
                  <c:v>45060</c:v>
                </c:pt>
                <c:pt idx="441">
                  <c:v>45061</c:v>
                </c:pt>
                <c:pt idx="442">
                  <c:v>45062</c:v>
                </c:pt>
                <c:pt idx="443">
                  <c:v>45063</c:v>
                </c:pt>
                <c:pt idx="444">
                  <c:v>45064</c:v>
                </c:pt>
                <c:pt idx="445">
                  <c:v>45065</c:v>
                </c:pt>
                <c:pt idx="446">
                  <c:v>45066</c:v>
                </c:pt>
                <c:pt idx="447">
                  <c:v>45067</c:v>
                </c:pt>
                <c:pt idx="448">
                  <c:v>45068</c:v>
                </c:pt>
                <c:pt idx="449">
                  <c:v>45069</c:v>
                </c:pt>
                <c:pt idx="450">
                  <c:v>45070</c:v>
                </c:pt>
                <c:pt idx="451">
                  <c:v>45071</c:v>
                </c:pt>
                <c:pt idx="452">
                  <c:v>45072</c:v>
                </c:pt>
                <c:pt idx="453">
                  <c:v>45073</c:v>
                </c:pt>
                <c:pt idx="454">
                  <c:v>45074</c:v>
                </c:pt>
                <c:pt idx="455">
                  <c:v>45075</c:v>
                </c:pt>
                <c:pt idx="456">
                  <c:v>45076</c:v>
                </c:pt>
                <c:pt idx="457">
                  <c:v>45077</c:v>
                </c:pt>
                <c:pt idx="458">
                  <c:v>45078</c:v>
                </c:pt>
                <c:pt idx="459">
                  <c:v>45079</c:v>
                </c:pt>
                <c:pt idx="460">
                  <c:v>45080</c:v>
                </c:pt>
                <c:pt idx="461">
                  <c:v>45081</c:v>
                </c:pt>
                <c:pt idx="462">
                  <c:v>45082</c:v>
                </c:pt>
                <c:pt idx="463">
                  <c:v>45083</c:v>
                </c:pt>
                <c:pt idx="464">
                  <c:v>45084</c:v>
                </c:pt>
                <c:pt idx="465">
                  <c:v>45085</c:v>
                </c:pt>
                <c:pt idx="466">
                  <c:v>45086</c:v>
                </c:pt>
                <c:pt idx="467">
                  <c:v>45087</c:v>
                </c:pt>
                <c:pt idx="468">
                  <c:v>45088</c:v>
                </c:pt>
                <c:pt idx="469">
                  <c:v>45089</c:v>
                </c:pt>
                <c:pt idx="470">
                  <c:v>45090</c:v>
                </c:pt>
                <c:pt idx="471">
                  <c:v>45091</c:v>
                </c:pt>
                <c:pt idx="472">
                  <c:v>45092</c:v>
                </c:pt>
                <c:pt idx="473">
                  <c:v>45093</c:v>
                </c:pt>
                <c:pt idx="474">
                  <c:v>45094</c:v>
                </c:pt>
                <c:pt idx="475">
                  <c:v>45095</c:v>
                </c:pt>
                <c:pt idx="476">
                  <c:v>45096</c:v>
                </c:pt>
                <c:pt idx="477">
                  <c:v>45097</c:v>
                </c:pt>
                <c:pt idx="478">
                  <c:v>45098</c:v>
                </c:pt>
                <c:pt idx="479">
                  <c:v>45099</c:v>
                </c:pt>
                <c:pt idx="480">
                  <c:v>45100</c:v>
                </c:pt>
                <c:pt idx="481">
                  <c:v>45101</c:v>
                </c:pt>
                <c:pt idx="482">
                  <c:v>45102</c:v>
                </c:pt>
                <c:pt idx="483">
                  <c:v>45103</c:v>
                </c:pt>
                <c:pt idx="484">
                  <c:v>45104</c:v>
                </c:pt>
                <c:pt idx="485">
                  <c:v>45105</c:v>
                </c:pt>
                <c:pt idx="486">
                  <c:v>45106</c:v>
                </c:pt>
                <c:pt idx="487">
                  <c:v>45107</c:v>
                </c:pt>
                <c:pt idx="488">
                  <c:v>45108</c:v>
                </c:pt>
                <c:pt idx="489">
                  <c:v>45109</c:v>
                </c:pt>
                <c:pt idx="490">
                  <c:v>45110</c:v>
                </c:pt>
                <c:pt idx="491">
                  <c:v>45111</c:v>
                </c:pt>
                <c:pt idx="492">
                  <c:v>45112</c:v>
                </c:pt>
                <c:pt idx="493">
                  <c:v>45113</c:v>
                </c:pt>
                <c:pt idx="494">
                  <c:v>45114</c:v>
                </c:pt>
                <c:pt idx="495">
                  <c:v>45115</c:v>
                </c:pt>
                <c:pt idx="496">
                  <c:v>45116</c:v>
                </c:pt>
                <c:pt idx="497">
                  <c:v>45117</c:v>
                </c:pt>
                <c:pt idx="498">
                  <c:v>45118</c:v>
                </c:pt>
                <c:pt idx="499">
                  <c:v>45119</c:v>
                </c:pt>
                <c:pt idx="500">
                  <c:v>45120</c:v>
                </c:pt>
                <c:pt idx="501">
                  <c:v>45121</c:v>
                </c:pt>
                <c:pt idx="502">
                  <c:v>45122</c:v>
                </c:pt>
                <c:pt idx="503">
                  <c:v>45123</c:v>
                </c:pt>
                <c:pt idx="504">
                  <c:v>45124</c:v>
                </c:pt>
                <c:pt idx="505">
                  <c:v>45125</c:v>
                </c:pt>
                <c:pt idx="506">
                  <c:v>45126</c:v>
                </c:pt>
                <c:pt idx="507">
                  <c:v>45127</c:v>
                </c:pt>
                <c:pt idx="508">
                  <c:v>45128</c:v>
                </c:pt>
                <c:pt idx="509">
                  <c:v>45129</c:v>
                </c:pt>
                <c:pt idx="510">
                  <c:v>45130</c:v>
                </c:pt>
                <c:pt idx="511">
                  <c:v>45131</c:v>
                </c:pt>
                <c:pt idx="512">
                  <c:v>45132</c:v>
                </c:pt>
                <c:pt idx="513">
                  <c:v>45133</c:v>
                </c:pt>
                <c:pt idx="514">
                  <c:v>45134</c:v>
                </c:pt>
                <c:pt idx="515">
                  <c:v>45135</c:v>
                </c:pt>
                <c:pt idx="516">
                  <c:v>45136</c:v>
                </c:pt>
                <c:pt idx="517">
                  <c:v>45137</c:v>
                </c:pt>
                <c:pt idx="518">
                  <c:v>45138</c:v>
                </c:pt>
                <c:pt idx="519">
                  <c:v>45139</c:v>
                </c:pt>
                <c:pt idx="520">
                  <c:v>45140</c:v>
                </c:pt>
                <c:pt idx="521">
                  <c:v>45141</c:v>
                </c:pt>
                <c:pt idx="522">
                  <c:v>45142</c:v>
                </c:pt>
                <c:pt idx="523">
                  <c:v>45143</c:v>
                </c:pt>
                <c:pt idx="524">
                  <c:v>45144</c:v>
                </c:pt>
                <c:pt idx="525">
                  <c:v>45145</c:v>
                </c:pt>
                <c:pt idx="526">
                  <c:v>45146</c:v>
                </c:pt>
                <c:pt idx="527">
                  <c:v>45147</c:v>
                </c:pt>
                <c:pt idx="528">
                  <c:v>45148</c:v>
                </c:pt>
                <c:pt idx="529">
                  <c:v>45149</c:v>
                </c:pt>
                <c:pt idx="530">
                  <c:v>45150</c:v>
                </c:pt>
                <c:pt idx="531">
                  <c:v>45151</c:v>
                </c:pt>
                <c:pt idx="532">
                  <c:v>45152</c:v>
                </c:pt>
                <c:pt idx="533">
                  <c:v>45153</c:v>
                </c:pt>
                <c:pt idx="534">
                  <c:v>45154</c:v>
                </c:pt>
                <c:pt idx="535">
                  <c:v>45155</c:v>
                </c:pt>
                <c:pt idx="536">
                  <c:v>45156</c:v>
                </c:pt>
                <c:pt idx="537">
                  <c:v>45157</c:v>
                </c:pt>
                <c:pt idx="538">
                  <c:v>45158</c:v>
                </c:pt>
                <c:pt idx="539">
                  <c:v>45159</c:v>
                </c:pt>
                <c:pt idx="540">
                  <c:v>45160</c:v>
                </c:pt>
                <c:pt idx="541">
                  <c:v>45161</c:v>
                </c:pt>
                <c:pt idx="542">
                  <c:v>45162</c:v>
                </c:pt>
                <c:pt idx="543">
                  <c:v>45163</c:v>
                </c:pt>
                <c:pt idx="544">
                  <c:v>45164</c:v>
                </c:pt>
                <c:pt idx="545">
                  <c:v>45165</c:v>
                </c:pt>
                <c:pt idx="546">
                  <c:v>45166</c:v>
                </c:pt>
                <c:pt idx="547">
                  <c:v>45167</c:v>
                </c:pt>
                <c:pt idx="548">
                  <c:v>45168</c:v>
                </c:pt>
                <c:pt idx="549">
                  <c:v>45169</c:v>
                </c:pt>
                <c:pt idx="550">
                  <c:v>45170</c:v>
                </c:pt>
                <c:pt idx="551">
                  <c:v>45171</c:v>
                </c:pt>
                <c:pt idx="552">
                  <c:v>45172</c:v>
                </c:pt>
                <c:pt idx="553">
                  <c:v>45173</c:v>
                </c:pt>
                <c:pt idx="554">
                  <c:v>45174</c:v>
                </c:pt>
                <c:pt idx="555">
                  <c:v>45175</c:v>
                </c:pt>
                <c:pt idx="556">
                  <c:v>45176</c:v>
                </c:pt>
                <c:pt idx="557">
                  <c:v>45177</c:v>
                </c:pt>
                <c:pt idx="558">
                  <c:v>45178</c:v>
                </c:pt>
                <c:pt idx="559">
                  <c:v>45179</c:v>
                </c:pt>
                <c:pt idx="560">
                  <c:v>45180</c:v>
                </c:pt>
                <c:pt idx="561">
                  <c:v>45181</c:v>
                </c:pt>
                <c:pt idx="562">
                  <c:v>45182</c:v>
                </c:pt>
                <c:pt idx="563">
                  <c:v>45183</c:v>
                </c:pt>
                <c:pt idx="564">
                  <c:v>45184</c:v>
                </c:pt>
                <c:pt idx="565">
                  <c:v>45185</c:v>
                </c:pt>
                <c:pt idx="566">
                  <c:v>45186</c:v>
                </c:pt>
                <c:pt idx="567">
                  <c:v>45187</c:v>
                </c:pt>
                <c:pt idx="568">
                  <c:v>45188</c:v>
                </c:pt>
                <c:pt idx="569">
                  <c:v>45189</c:v>
                </c:pt>
                <c:pt idx="570">
                  <c:v>45190</c:v>
                </c:pt>
                <c:pt idx="571">
                  <c:v>45191</c:v>
                </c:pt>
                <c:pt idx="572">
                  <c:v>45192</c:v>
                </c:pt>
                <c:pt idx="573">
                  <c:v>45193</c:v>
                </c:pt>
                <c:pt idx="574">
                  <c:v>45194</c:v>
                </c:pt>
                <c:pt idx="575">
                  <c:v>45195</c:v>
                </c:pt>
                <c:pt idx="576">
                  <c:v>45196</c:v>
                </c:pt>
                <c:pt idx="577">
                  <c:v>45197</c:v>
                </c:pt>
                <c:pt idx="578">
                  <c:v>45198</c:v>
                </c:pt>
                <c:pt idx="579">
                  <c:v>45199</c:v>
                </c:pt>
                <c:pt idx="580">
                  <c:v>45200</c:v>
                </c:pt>
                <c:pt idx="581">
                  <c:v>45201</c:v>
                </c:pt>
                <c:pt idx="582">
                  <c:v>45202</c:v>
                </c:pt>
                <c:pt idx="583">
                  <c:v>45203</c:v>
                </c:pt>
                <c:pt idx="584">
                  <c:v>45204</c:v>
                </c:pt>
                <c:pt idx="585">
                  <c:v>45205</c:v>
                </c:pt>
                <c:pt idx="586">
                  <c:v>45206</c:v>
                </c:pt>
                <c:pt idx="587">
                  <c:v>45207</c:v>
                </c:pt>
                <c:pt idx="588">
                  <c:v>45208</c:v>
                </c:pt>
                <c:pt idx="589">
                  <c:v>45209</c:v>
                </c:pt>
                <c:pt idx="590">
                  <c:v>45210</c:v>
                </c:pt>
                <c:pt idx="591">
                  <c:v>45211</c:v>
                </c:pt>
                <c:pt idx="592">
                  <c:v>45212</c:v>
                </c:pt>
                <c:pt idx="593">
                  <c:v>45213</c:v>
                </c:pt>
                <c:pt idx="594">
                  <c:v>45214</c:v>
                </c:pt>
                <c:pt idx="595">
                  <c:v>45215</c:v>
                </c:pt>
                <c:pt idx="596">
                  <c:v>45216</c:v>
                </c:pt>
                <c:pt idx="597">
                  <c:v>45217</c:v>
                </c:pt>
                <c:pt idx="598">
                  <c:v>45218</c:v>
                </c:pt>
                <c:pt idx="599">
                  <c:v>45219</c:v>
                </c:pt>
                <c:pt idx="600">
                  <c:v>45220</c:v>
                </c:pt>
                <c:pt idx="601">
                  <c:v>45221</c:v>
                </c:pt>
                <c:pt idx="602">
                  <c:v>45222</c:v>
                </c:pt>
                <c:pt idx="603">
                  <c:v>45223</c:v>
                </c:pt>
                <c:pt idx="604">
                  <c:v>45224</c:v>
                </c:pt>
                <c:pt idx="605">
                  <c:v>45225</c:v>
                </c:pt>
                <c:pt idx="606">
                  <c:v>45226</c:v>
                </c:pt>
                <c:pt idx="607">
                  <c:v>45227</c:v>
                </c:pt>
                <c:pt idx="608">
                  <c:v>45228</c:v>
                </c:pt>
                <c:pt idx="609">
                  <c:v>45229</c:v>
                </c:pt>
                <c:pt idx="610">
                  <c:v>45230</c:v>
                </c:pt>
                <c:pt idx="611">
                  <c:v>45231</c:v>
                </c:pt>
                <c:pt idx="612">
                  <c:v>45232</c:v>
                </c:pt>
                <c:pt idx="613">
                  <c:v>45233</c:v>
                </c:pt>
                <c:pt idx="614">
                  <c:v>45234</c:v>
                </c:pt>
                <c:pt idx="615">
                  <c:v>45235</c:v>
                </c:pt>
                <c:pt idx="616">
                  <c:v>45236</c:v>
                </c:pt>
                <c:pt idx="617">
                  <c:v>45237</c:v>
                </c:pt>
                <c:pt idx="618">
                  <c:v>45238</c:v>
                </c:pt>
                <c:pt idx="619">
                  <c:v>45239</c:v>
                </c:pt>
                <c:pt idx="620">
                  <c:v>45240</c:v>
                </c:pt>
                <c:pt idx="621">
                  <c:v>45241</c:v>
                </c:pt>
                <c:pt idx="622">
                  <c:v>45242</c:v>
                </c:pt>
                <c:pt idx="623">
                  <c:v>45243</c:v>
                </c:pt>
                <c:pt idx="624">
                  <c:v>45244</c:v>
                </c:pt>
                <c:pt idx="625">
                  <c:v>45245</c:v>
                </c:pt>
                <c:pt idx="626">
                  <c:v>45246</c:v>
                </c:pt>
                <c:pt idx="627">
                  <c:v>45247</c:v>
                </c:pt>
                <c:pt idx="628">
                  <c:v>45248</c:v>
                </c:pt>
                <c:pt idx="629">
                  <c:v>45249</c:v>
                </c:pt>
                <c:pt idx="630">
                  <c:v>45250</c:v>
                </c:pt>
                <c:pt idx="631">
                  <c:v>45251</c:v>
                </c:pt>
                <c:pt idx="632">
                  <c:v>45252</c:v>
                </c:pt>
                <c:pt idx="633">
                  <c:v>45253</c:v>
                </c:pt>
                <c:pt idx="634">
                  <c:v>45254</c:v>
                </c:pt>
                <c:pt idx="635">
                  <c:v>45255</c:v>
                </c:pt>
                <c:pt idx="636">
                  <c:v>45256</c:v>
                </c:pt>
                <c:pt idx="637">
                  <c:v>45257</c:v>
                </c:pt>
                <c:pt idx="638">
                  <c:v>45258</c:v>
                </c:pt>
                <c:pt idx="639">
                  <c:v>45259</c:v>
                </c:pt>
                <c:pt idx="640">
                  <c:v>45260</c:v>
                </c:pt>
                <c:pt idx="641">
                  <c:v>45261</c:v>
                </c:pt>
                <c:pt idx="642">
                  <c:v>45262</c:v>
                </c:pt>
                <c:pt idx="643">
                  <c:v>45263</c:v>
                </c:pt>
                <c:pt idx="644">
                  <c:v>45264</c:v>
                </c:pt>
                <c:pt idx="645">
                  <c:v>45265</c:v>
                </c:pt>
                <c:pt idx="646">
                  <c:v>45266</c:v>
                </c:pt>
                <c:pt idx="647">
                  <c:v>45267</c:v>
                </c:pt>
                <c:pt idx="648">
                  <c:v>45268</c:v>
                </c:pt>
                <c:pt idx="649">
                  <c:v>45269</c:v>
                </c:pt>
                <c:pt idx="650">
                  <c:v>45270</c:v>
                </c:pt>
                <c:pt idx="651">
                  <c:v>45271</c:v>
                </c:pt>
                <c:pt idx="652">
                  <c:v>45272</c:v>
                </c:pt>
                <c:pt idx="653">
                  <c:v>45273</c:v>
                </c:pt>
                <c:pt idx="654">
                  <c:v>45274</c:v>
                </c:pt>
                <c:pt idx="655">
                  <c:v>45275</c:v>
                </c:pt>
                <c:pt idx="656">
                  <c:v>45276</c:v>
                </c:pt>
                <c:pt idx="657">
                  <c:v>45277</c:v>
                </c:pt>
                <c:pt idx="658">
                  <c:v>45278</c:v>
                </c:pt>
                <c:pt idx="659">
                  <c:v>45279</c:v>
                </c:pt>
                <c:pt idx="660">
                  <c:v>45280</c:v>
                </c:pt>
                <c:pt idx="661">
                  <c:v>45281</c:v>
                </c:pt>
                <c:pt idx="662">
                  <c:v>45282</c:v>
                </c:pt>
                <c:pt idx="663">
                  <c:v>45283</c:v>
                </c:pt>
                <c:pt idx="664">
                  <c:v>45284</c:v>
                </c:pt>
                <c:pt idx="665">
                  <c:v>45285</c:v>
                </c:pt>
                <c:pt idx="666">
                  <c:v>45286</c:v>
                </c:pt>
                <c:pt idx="667">
                  <c:v>45287</c:v>
                </c:pt>
                <c:pt idx="668">
                  <c:v>45288</c:v>
                </c:pt>
                <c:pt idx="669">
                  <c:v>45289</c:v>
                </c:pt>
                <c:pt idx="670">
                  <c:v>45290</c:v>
                </c:pt>
                <c:pt idx="671">
                  <c:v>45291</c:v>
                </c:pt>
                <c:pt idx="672">
                  <c:v>45292</c:v>
                </c:pt>
                <c:pt idx="673">
                  <c:v>45293</c:v>
                </c:pt>
                <c:pt idx="674">
                  <c:v>45294</c:v>
                </c:pt>
                <c:pt idx="675">
                  <c:v>45295</c:v>
                </c:pt>
                <c:pt idx="676">
                  <c:v>45296</c:v>
                </c:pt>
                <c:pt idx="677">
                  <c:v>45297</c:v>
                </c:pt>
                <c:pt idx="678">
                  <c:v>45298</c:v>
                </c:pt>
                <c:pt idx="679">
                  <c:v>45299</c:v>
                </c:pt>
                <c:pt idx="680">
                  <c:v>45300</c:v>
                </c:pt>
                <c:pt idx="681">
                  <c:v>45301</c:v>
                </c:pt>
                <c:pt idx="682">
                  <c:v>45302</c:v>
                </c:pt>
                <c:pt idx="683">
                  <c:v>45303</c:v>
                </c:pt>
                <c:pt idx="684">
                  <c:v>45304</c:v>
                </c:pt>
                <c:pt idx="685">
                  <c:v>45305</c:v>
                </c:pt>
                <c:pt idx="686">
                  <c:v>45306</c:v>
                </c:pt>
                <c:pt idx="687">
                  <c:v>45307</c:v>
                </c:pt>
                <c:pt idx="688">
                  <c:v>45308</c:v>
                </c:pt>
                <c:pt idx="689">
                  <c:v>45309</c:v>
                </c:pt>
                <c:pt idx="690">
                  <c:v>45310</c:v>
                </c:pt>
                <c:pt idx="691">
                  <c:v>45311</c:v>
                </c:pt>
                <c:pt idx="692">
                  <c:v>45312</c:v>
                </c:pt>
                <c:pt idx="693">
                  <c:v>45313</c:v>
                </c:pt>
                <c:pt idx="694">
                  <c:v>45314</c:v>
                </c:pt>
                <c:pt idx="695">
                  <c:v>45315</c:v>
                </c:pt>
                <c:pt idx="696">
                  <c:v>45316</c:v>
                </c:pt>
                <c:pt idx="697">
                  <c:v>45317</c:v>
                </c:pt>
                <c:pt idx="698">
                  <c:v>45318</c:v>
                </c:pt>
                <c:pt idx="699">
                  <c:v>45319</c:v>
                </c:pt>
                <c:pt idx="700">
                  <c:v>45320</c:v>
                </c:pt>
                <c:pt idx="701">
                  <c:v>45321</c:v>
                </c:pt>
                <c:pt idx="702">
                  <c:v>45322</c:v>
                </c:pt>
                <c:pt idx="703">
                  <c:v>45323</c:v>
                </c:pt>
                <c:pt idx="704">
                  <c:v>45324</c:v>
                </c:pt>
                <c:pt idx="705">
                  <c:v>45325</c:v>
                </c:pt>
                <c:pt idx="706">
                  <c:v>45326</c:v>
                </c:pt>
                <c:pt idx="707">
                  <c:v>45327</c:v>
                </c:pt>
                <c:pt idx="708">
                  <c:v>45328</c:v>
                </c:pt>
                <c:pt idx="709">
                  <c:v>45329</c:v>
                </c:pt>
                <c:pt idx="710">
                  <c:v>45330</c:v>
                </c:pt>
                <c:pt idx="711">
                  <c:v>45331</c:v>
                </c:pt>
                <c:pt idx="712">
                  <c:v>45332</c:v>
                </c:pt>
                <c:pt idx="713">
                  <c:v>45333</c:v>
                </c:pt>
                <c:pt idx="714">
                  <c:v>45334</c:v>
                </c:pt>
                <c:pt idx="715">
                  <c:v>45335</c:v>
                </c:pt>
                <c:pt idx="716">
                  <c:v>45336</c:v>
                </c:pt>
                <c:pt idx="717">
                  <c:v>45337</c:v>
                </c:pt>
                <c:pt idx="718">
                  <c:v>45338</c:v>
                </c:pt>
                <c:pt idx="719">
                  <c:v>45339</c:v>
                </c:pt>
                <c:pt idx="720">
                  <c:v>45340</c:v>
                </c:pt>
                <c:pt idx="721">
                  <c:v>45341</c:v>
                </c:pt>
                <c:pt idx="722">
                  <c:v>45342</c:v>
                </c:pt>
                <c:pt idx="723">
                  <c:v>45343</c:v>
                </c:pt>
                <c:pt idx="724">
                  <c:v>45344</c:v>
                </c:pt>
                <c:pt idx="725">
                  <c:v>45345</c:v>
                </c:pt>
                <c:pt idx="726">
                  <c:v>45346</c:v>
                </c:pt>
                <c:pt idx="727">
                  <c:v>45347</c:v>
                </c:pt>
                <c:pt idx="728">
                  <c:v>45348</c:v>
                </c:pt>
                <c:pt idx="729">
                  <c:v>45349</c:v>
                </c:pt>
                <c:pt idx="730">
                  <c:v>45350</c:v>
                </c:pt>
                <c:pt idx="731">
                  <c:v>45351</c:v>
                </c:pt>
                <c:pt idx="732">
                  <c:v>45352</c:v>
                </c:pt>
                <c:pt idx="733">
                  <c:v>45353</c:v>
                </c:pt>
                <c:pt idx="734">
                  <c:v>45354</c:v>
                </c:pt>
                <c:pt idx="735">
                  <c:v>45355</c:v>
                </c:pt>
                <c:pt idx="736">
                  <c:v>45356</c:v>
                </c:pt>
                <c:pt idx="737">
                  <c:v>45357</c:v>
                </c:pt>
                <c:pt idx="738">
                  <c:v>45358</c:v>
                </c:pt>
                <c:pt idx="739">
                  <c:v>45359</c:v>
                </c:pt>
                <c:pt idx="740">
                  <c:v>45360</c:v>
                </c:pt>
                <c:pt idx="741">
                  <c:v>45361</c:v>
                </c:pt>
                <c:pt idx="742">
                  <c:v>45362</c:v>
                </c:pt>
              </c:numCache>
            </c:numRef>
          </c:cat>
          <c:val>
            <c:numRef>
              <c:f>Sheet1!$S$5:$S$861</c:f>
              <c:numCache>
                <c:formatCode>0.0</c:formatCode>
                <c:ptCount val="857"/>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5.05</c:v>
                </c:pt>
                <c:pt idx="40">
                  <c:v>5.05</c:v>
                </c:pt>
                <c:pt idx="41">
                  <c:v>5.05</c:v>
                </c:pt>
                <c:pt idx="42">
                  <c:v>5.05</c:v>
                </c:pt>
                <c:pt idx="43">
                  <c:v>5.05</c:v>
                </c:pt>
                <c:pt idx="44">
                  <c:v>5.05</c:v>
                </c:pt>
                <c:pt idx="45">
                  <c:v>5.05</c:v>
                </c:pt>
                <c:pt idx="46">
                  <c:v>5.05</c:v>
                </c:pt>
                <c:pt idx="47">
                  <c:v>5.05</c:v>
                </c:pt>
                <c:pt idx="48">
                  <c:v>5.05</c:v>
                </c:pt>
                <c:pt idx="49">
                  <c:v>5.05</c:v>
                </c:pt>
                <c:pt idx="50">
                  <c:v>5.05</c:v>
                </c:pt>
                <c:pt idx="51">
                  <c:v>5.05</c:v>
                </c:pt>
                <c:pt idx="52">
                  <c:v>5.05</c:v>
                </c:pt>
                <c:pt idx="53">
                  <c:v>5.0999999999999996</c:v>
                </c:pt>
                <c:pt idx="54">
                  <c:v>5.0999999999999996</c:v>
                </c:pt>
                <c:pt idx="55">
                  <c:v>5.0999999999999996</c:v>
                </c:pt>
                <c:pt idx="56">
                  <c:v>5.0999999999999996</c:v>
                </c:pt>
                <c:pt idx="57">
                  <c:v>5.0999999999999996</c:v>
                </c:pt>
                <c:pt idx="58">
                  <c:v>5.0999999999999996</c:v>
                </c:pt>
                <c:pt idx="59">
                  <c:v>5.15</c:v>
                </c:pt>
                <c:pt idx="60">
                  <c:v>5.15</c:v>
                </c:pt>
                <c:pt idx="61">
                  <c:v>5.15</c:v>
                </c:pt>
                <c:pt idx="62">
                  <c:v>5.15</c:v>
                </c:pt>
                <c:pt idx="63">
                  <c:v>5.15</c:v>
                </c:pt>
                <c:pt idx="64">
                  <c:v>5.15</c:v>
                </c:pt>
                <c:pt idx="65">
                  <c:v>5.15</c:v>
                </c:pt>
                <c:pt idx="66">
                  <c:v>5.15</c:v>
                </c:pt>
                <c:pt idx="67">
                  <c:v>5.15</c:v>
                </c:pt>
                <c:pt idx="68">
                  <c:v>5.15</c:v>
                </c:pt>
                <c:pt idx="69">
                  <c:v>5.15</c:v>
                </c:pt>
                <c:pt idx="70">
                  <c:v>5.15</c:v>
                </c:pt>
                <c:pt idx="71">
                  <c:v>5.15</c:v>
                </c:pt>
                <c:pt idx="72">
                  <c:v>5.15</c:v>
                </c:pt>
                <c:pt idx="73">
                  <c:v>5.15</c:v>
                </c:pt>
                <c:pt idx="74">
                  <c:v>5.15</c:v>
                </c:pt>
                <c:pt idx="75">
                  <c:v>5.15</c:v>
                </c:pt>
                <c:pt idx="76">
                  <c:v>5.15</c:v>
                </c:pt>
                <c:pt idx="77">
                  <c:v>5.15</c:v>
                </c:pt>
                <c:pt idx="78">
                  <c:v>5.15</c:v>
                </c:pt>
                <c:pt idx="79">
                  <c:v>5.15</c:v>
                </c:pt>
                <c:pt idx="80">
                  <c:v>5.15</c:v>
                </c:pt>
                <c:pt idx="81">
                  <c:v>5.15</c:v>
                </c:pt>
                <c:pt idx="82">
                  <c:v>5.15</c:v>
                </c:pt>
                <c:pt idx="83">
                  <c:v>5.15</c:v>
                </c:pt>
                <c:pt idx="84">
                  <c:v>5.15</c:v>
                </c:pt>
                <c:pt idx="85">
                  <c:v>5.15</c:v>
                </c:pt>
                <c:pt idx="86">
                  <c:v>5.0999999999999996</c:v>
                </c:pt>
                <c:pt idx="87">
                  <c:v>5.0999999999999996</c:v>
                </c:pt>
                <c:pt idx="88">
                  <c:v>5.0999999999999996</c:v>
                </c:pt>
                <c:pt idx="89">
                  <c:v>5.0999999999999996</c:v>
                </c:pt>
                <c:pt idx="90">
                  <c:v>5.0999999999999996</c:v>
                </c:pt>
                <c:pt idx="91">
                  <c:v>5.05</c:v>
                </c:pt>
                <c:pt idx="92">
                  <c:v>5.05</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5.05</c:v>
                </c:pt>
                <c:pt idx="107">
                  <c:v>5.05</c:v>
                </c:pt>
                <c:pt idx="108">
                  <c:v>5.05</c:v>
                </c:pt>
                <c:pt idx="109">
                  <c:v>5.05</c:v>
                </c:pt>
                <c:pt idx="110">
                  <c:v>5.05</c:v>
                </c:pt>
                <c:pt idx="111">
                  <c:v>5.05</c:v>
                </c:pt>
                <c:pt idx="112">
                  <c:v>5.05</c:v>
                </c:pt>
                <c:pt idx="113">
                  <c:v>5.05</c:v>
                </c:pt>
                <c:pt idx="114">
                  <c:v>5.05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4.9000000000000004</c:v>
                </c:pt>
                <c:pt idx="183">
                  <c:v>4.9000000000000004</c:v>
                </c:pt>
                <c:pt idx="184">
                  <c:v>4.9000000000000004</c:v>
                </c:pt>
                <c:pt idx="185">
                  <c:v>4.9000000000000004</c:v>
                </c:pt>
                <c:pt idx="186">
                  <c:v>4.95</c:v>
                </c:pt>
                <c:pt idx="187">
                  <c:v>4.95</c:v>
                </c:pt>
                <c:pt idx="188">
                  <c:v>4.95</c:v>
                </c:pt>
                <c:pt idx="189">
                  <c:v>4.95</c:v>
                </c:pt>
                <c:pt idx="190">
                  <c:v>4.95</c:v>
                </c:pt>
                <c:pt idx="191">
                  <c:v>4.9000000000000004</c:v>
                </c:pt>
                <c:pt idx="192">
                  <c:v>4.95</c:v>
                </c:pt>
                <c:pt idx="193">
                  <c:v>4.95</c:v>
                </c:pt>
                <c:pt idx="194">
                  <c:v>4.95</c:v>
                </c:pt>
                <c:pt idx="195">
                  <c:v>4.95</c:v>
                </c:pt>
                <c:pt idx="196">
                  <c:v>4.95</c:v>
                </c:pt>
                <c:pt idx="197">
                  <c:v>4.95</c:v>
                </c:pt>
                <c:pt idx="198">
                  <c:v>4.95</c:v>
                </c:pt>
                <c:pt idx="199">
                  <c:v>4.95</c:v>
                </c:pt>
                <c:pt idx="200">
                  <c:v>4.95</c:v>
                </c:pt>
                <c:pt idx="201">
                  <c:v>4.95</c:v>
                </c:pt>
                <c:pt idx="202">
                  <c:v>4.95</c:v>
                </c:pt>
                <c:pt idx="203">
                  <c:v>4.95</c:v>
                </c:pt>
                <c:pt idx="204">
                  <c:v>4.95</c:v>
                </c:pt>
                <c:pt idx="205">
                  <c:v>4.95</c:v>
                </c:pt>
                <c:pt idx="206">
                  <c:v>4.95</c:v>
                </c:pt>
                <c:pt idx="207">
                  <c:v>5</c:v>
                </c:pt>
                <c:pt idx="208">
                  <c:v>5</c:v>
                </c:pt>
                <c:pt idx="209">
                  <c:v>5</c:v>
                </c:pt>
                <c:pt idx="210">
                  <c:v>5</c:v>
                </c:pt>
                <c:pt idx="211">
                  <c:v>5</c:v>
                </c:pt>
                <c:pt idx="212">
                  <c:v>5</c:v>
                </c:pt>
                <c:pt idx="213">
                  <c:v>5</c:v>
                </c:pt>
                <c:pt idx="214">
                  <c:v>4.95</c:v>
                </c:pt>
                <c:pt idx="215">
                  <c:v>4.95</c:v>
                </c:pt>
                <c:pt idx="216">
                  <c:v>4.95</c:v>
                </c:pt>
                <c:pt idx="217">
                  <c:v>4.9000000000000004</c:v>
                </c:pt>
                <c:pt idx="218">
                  <c:v>4.9000000000000004</c:v>
                </c:pt>
                <c:pt idx="219">
                  <c:v>5</c:v>
                </c:pt>
                <c:pt idx="220">
                  <c:v>5</c:v>
                </c:pt>
                <c:pt idx="221">
                  <c:v>5</c:v>
                </c:pt>
                <c:pt idx="222">
                  <c:v>5</c:v>
                </c:pt>
                <c:pt idx="223">
                  <c:v>5</c:v>
                </c:pt>
                <c:pt idx="224">
                  <c:v>5</c:v>
                </c:pt>
                <c:pt idx="225">
                  <c:v>5</c:v>
                </c:pt>
                <c:pt idx="226">
                  <c:v>5</c:v>
                </c:pt>
                <c:pt idx="227">
                  <c:v>5</c:v>
                </c:pt>
                <c:pt idx="228">
                  <c:v>5</c:v>
                </c:pt>
                <c:pt idx="229">
                  <c:v>5</c:v>
                </c:pt>
                <c:pt idx="230">
                  <c:v>5</c:v>
                </c:pt>
                <c:pt idx="231">
                  <c:v>5</c:v>
                </c:pt>
                <c:pt idx="232">
                  <c:v>5</c:v>
                </c:pt>
                <c:pt idx="233">
                  <c:v>5</c:v>
                </c:pt>
                <c:pt idx="234">
                  <c:v>5</c:v>
                </c:pt>
                <c:pt idx="235">
                  <c:v>5</c:v>
                </c:pt>
                <c:pt idx="236">
                  <c:v>5</c:v>
                </c:pt>
                <c:pt idx="237">
                  <c:v>5</c:v>
                </c:pt>
                <c:pt idx="238">
                  <c:v>5</c:v>
                </c:pt>
                <c:pt idx="239">
                  <c:v>5</c:v>
                </c:pt>
                <c:pt idx="240">
                  <c:v>5</c:v>
                </c:pt>
                <c:pt idx="241">
                  <c:v>5</c:v>
                </c:pt>
                <c:pt idx="242">
                  <c:v>4.9000000000000004</c:v>
                </c:pt>
                <c:pt idx="243">
                  <c:v>4.9000000000000004</c:v>
                </c:pt>
                <c:pt idx="244">
                  <c:v>4.9000000000000004</c:v>
                </c:pt>
                <c:pt idx="245">
                  <c:v>4.9000000000000004</c:v>
                </c:pt>
                <c:pt idx="246">
                  <c:v>4.9000000000000004</c:v>
                </c:pt>
                <c:pt idx="247">
                  <c:v>4.9000000000000004</c:v>
                </c:pt>
                <c:pt idx="248">
                  <c:v>4.95</c:v>
                </c:pt>
                <c:pt idx="249">
                  <c:v>4.9000000000000004</c:v>
                </c:pt>
                <c:pt idx="250">
                  <c:v>4.9000000000000004</c:v>
                </c:pt>
                <c:pt idx="251">
                  <c:v>4.9000000000000004</c:v>
                </c:pt>
                <c:pt idx="252">
                  <c:v>4.95</c:v>
                </c:pt>
                <c:pt idx="253">
                  <c:v>4.95</c:v>
                </c:pt>
                <c:pt idx="254">
                  <c:v>4.95</c:v>
                </c:pt>
                <c:pt idx="255">
                  <c:v>4.95</c:v>
                </c:pt>
                <c:pt idx="256">
                  <c:v>4.95</c:v>
                </c:pt>
                <c:pt idx="257">
                  <c:v>4.95</c:v>
                </c:pt>
                <c:pt idx="258">
                  <c:v>4.95</c:v>
                </c:pt>
                <c:pt idx="259">
                  <c:v>4.9000000000000004</c:v>
                </c:pt>
                <c:pt idx="260">
                  <c:v>4.9000000000000004</c:v>
                </c:pt>
                <c:pt idx="261">
                  <c:v>4.9000000000000004</c:v>
                </c:pt>
                <c:pt idx="262">
                  <c:v>4.9000000000000004</c:v>
                </c:pt>
                <c:pt idx="263">
                  <c:v>4.8499999999999996</c:v>
                </c:pt>
                <c:pt idx="264">
                  <c:v>4.8499999999999996</c:v>
                </c:pt>
                <c:pt idx="265">
                  <c:v>4.8499999999999996</c:v>
                </c:pt>
                <c:pt idx="266">
                  <c:v>4.8499999999999996</c:v>
                </c:pt>
                <c:pt idx="267">
                  <c:v>4.8</c:v>
                </c:pt>
                <c:pt idx="268">
                  <c:v>4.8899999999999997</c:v>
                </c:pt>
                <c:pt idx="269">
                  <c:v>4.8899999999999997</c:v>
                </c:pt>
                <c:pt idx="270">
                  <c:v>4.9000000000000004</c:v>
                </c:pt>
                <c:pt idx="271">
                  <c:v>4.9000000000000004</c:v>
                </c:pt>
                <c:pt idx="272">
                  <c:v>4.9000000000000004</c:v>
                </c:pt>
                <c:pt idx="273">
                  <c:v>4.9000000000000004</c:v>
                </c:pt>
                <c:pt idx="274">
                  <c:v>4.9000000000000004</c:v>
                </c:pt>
                <c:pt idx="275">
                  <c:v>4.9000000000000004</c:v>
                </c:pt>
                <c:pt idx="276">
                  <c:v>4.8899999999999997</c:v>
                </c:pt>
                <c:pt idx="277">
                  <c:v>4.8899999999999997</c:v>
                </c:pt>
                <c:pt idx="278">
                  <c:v>4.8899999999999997</c:v>
                </c:pt>
                <c:pt idx="279">
                  <c:v>4.8899999999999997</c:v>
                </c:pt>
                <c:pt idx="280">
                  <c:v>4.9000000000000004</c:v>
                </c:pt>
                <c:pt idx="281">
                  <c:v>4.8899999999999997</c:v>
                </c:pt>
                <c:pt idx="282">
                  <c:v>4.8899999999999997</c:v>
                </c:pt>
                <c:pt idx="283">
                  <c:v>4.84</c:v>
                </c:pt>
                <c:pt idx="284">
                  <c:v>4.84</c:v>
                </c:pt>
                <c:pt idx="285">
                  <c:v>4.84</c:v>
                </c:pt>
                <c:pt idx="286">
                  <c:v>4.84</c:v>
                </c:pt>
                <c:pt idx="287">
                  <c:v>4.84</c:v>
                </c:pt>
                <c:pt idx="288">
                  <c:v>4.84</c:v>
                </c:pt>
                <c:pt idx="289">
                  <c:v>4.84</c:v>
                </c:pt>
                <c:pt idx="290">
                  <c:v>4.84</c:v>
                </c:pt>
                <c:pt idx="291">
                  <c:v>4.95</c:v>
                </c:pt>
                <c:pt idx="292">
                  <c:v>4.95</c:v>
                </c:pt>
                <c:pt idx="293">
                  <c:v>4.95</c:v>
                </c:pt>
                <c:pt idx="294">
                  <c:v>4.95</c:v>
                </c:pt>
                <c:pt idx="295">
                  <c:v>4.95</c:v>
                </c:pt>
                <c:pt idx="296">
                  <c:v>4.95</c:v>
                </c:pt>
                <c:pt idx="297">
                  <c:v>4.95</c:v>
                </c:pt>
                <c:pt idx="298">
                  <c:v>4.95</c:v>
                </c:pt>
                <c:pt idx="299">
                  <c:v>4.95</c:v>
                </c:pt>
                <c:pt idx="300">
                  <c:v>4.95</c:v>
                </c:pt>
                <c:pt idx="301">
                  <c:v>4.95</c:v>
                </c:pt>
                <c:pt idx="302">
                  <c:v>4.95</c:v>
                </c:pt>
                <c:pt idx="303">
                  <c:v>4.95</c:v>
                </c:pt>
                <c:pt idx="304">
                  <c:v>5</c:v>
                </c:pt>
                <c:pt idx="305">
                  <c:v>5</c:v>
                </c:pt>
                <c:pt idx="306">
                  <c:v>5</c:v>
                </c:pt>
                <c:pt idx="307">
                  <c:v>5</c:v>
                </c:pt>
                <c:pt idx="308">
                  <c:v>5</c:v>
                </c:pt>
                <c:pt idx="309">
                  <c:v>5</c:v>
                </c:pt>
                <c:pt idx="310">
                  <c:v>5</c:v>
                </c:pt>
                <c:pt idx="311">
                  <c:v>5</c:v>
                </c:pt>
                <c:pt idx="312">
                  <c:v>5</c:v>
                </c:pt>
                <c:pt idx="313">
                  <c:v>5</c:v>
                </c:pt>
                <c:pt idx="314">
                  <c:v>5</c:v>
                </c:pt>
                <c:pt idx="315">
                  <c:v>5</c:v>
                </c:pt>
                <c:pt idx="316">
                  <c:v>5</c:v>
                </c:pt>
                <c:pt idx="317">
                  <c:v>5</c:v>
                </c:pt>
                <c:pt idx="318">
                  <c:v>5</c:v>
                </c:pt>
                <c:pt idx="319">
                  <c:v>5</c:v>
                </c:pt>
                <c:pt idx="320">
                  <c:v>5</c:v>
                </c:pt>
                <c:pt idx="321">
                  <c:v>5</c:v>
                </c:pt>
                <c:pt idx="322">
                  <c:v>5</c:v>
                </c:pt>
                <c:pt idx="323">
                  <c:v>5</c:v>
                </c:pt>
                <c:pt idx="324">
                  <c:v>5</c:v>
                </c:pt>
                <c:pt idx="325">
                  <c:v>5</c:v>
                </c:pt>
                <c:pt idx="326">
                  <c:v>5</c:v>
                </c:pt>
                <c:pt idx="327">
                  <c:v>5</c:v>
                </c:pt>
                <c:pt idx="328">
                  <c:v>5</c:v>
                </c:pt>
                <c:pt idx="329">
                  <c:v>5</c:v>
                </c:pt>
                <c:pt idx="330">
                  <c:v>5</c:v>
                </c:pt>
                <c:pt idx="331">
                  <c:v>5</c:v>
                </c:pt>
                <c:pt idx="332">
                  <c:v>5</c:v>
                </c:pt>
                <c:pt idx="333">
                  <c:v>5</c:v>
                </c:pt>
                <c:pt idx="334">
                  <c:v>5</c:v>
                </c:pt>
                <c:pt idx="335">
                  <c:v>5</c:v>
                </c:pt>
                <c:pt idx="336">
                  <c:v>5</c:v>
                </c:pt>
                <c:pt idx="337">
                  <c:v>5</c:v>
                </c:pt>
                <c:pt idx="338">
                  <c:v>5</c:v>
                </c:pt>
                <c:pt idx="339">
                  <c:v>5</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4.96</c:v>
                </c:pt>
                <c:pt idx="459">
                  <c:v>4.9000000000000004</c:v>
                </c:pt>
                <c:pt idx="460">
                  <c:v>4.9000000000000004</c:v>
                </c:pt>
                <c:pt idx="461">
                  <c:v>4.9000000000000004</c:v>
                </c:pt>
                <c:pt idx="462">
                  <c:v>4.9000000000000004</c:v>
                </c:pt>
                <c:pt idx="463">
                  <c:v>4.9000000000000004</c:v>
                </c:pt>
                <c:pt idx="464">
                  <c:v>4.9000000000000004</c:v>
                </c:pt>
                <c:pt idx="465">
                  <c:v>4.9000000000000004</c:v>
                </c:pt>
                <c:pt idx="466">
                  <c:v>4.9000000000000004</c:v>
                </c:pt>
                <c:pt idx="467">
                  <c:v>4.9000000000000004</c:v>
                </c:pt>
                <c:pt idx="468">
                  <c:v>4.9000000000000004</c:v>
                </c:pt>
                <c:pt idx="469">
                  <c:v>4.9000000000000004</c:v>
                </c:pt>
                <c:pt idx="470">
                  <c:v>4.9000000000000004</c:v>
                </c:pt>
                <c:pt idx="471">
                  <c:v>4.9000000000000004</c:v>
                </c:pt>
                <c:pt idx="472">
                  <c:v>4.9000000000000004</c:v>
                </c:pt>
                <c:pt idx="473">
                  <c:v>4.8499999999999996</c:v>
                </c:pt>
                <c:pt idx="474">
                  <c:v>4.8499999999999996</c:v>
                </c:pt>
                <c:pt idx="475">
                  <c:v>4.8499999999999996</c:v>
                </c:pt>
                <c:pt idx="476">
                  <c:v>4.8499999999999996</c:v>
                </c:pt>
                <c:pt idx="477">
                  <c:v>4.8499999999999996</c:v>
                </c:pt>
                <c:pt idx="478">
                  <c:v>4.8499999999999996</c:v>
                </c:pt>
                <c:pt idx="479">
                  <c:v>4.8499999999999996</c:v>
                </c:pt>
                <c:pt idx="480">
                  <c:v>4.8</c:v>
                </c:pt>
                <c:pt idx="481">
                  <c:v>4.8</c:v>
                </c:pt>
                <c:pt idx="482">
                  <c:v>4.8</c:v>
                </c:pt>
                <c:pt idx="483">
                  <c:v>4.8</c:v>
                </c:pt>
                <c:pt idx="484">
                  <c:v>4.8</c:v>
                </c:pt>
                <c:pt idx="485">
                  <c:v>4.82</c:v>
                </c:pt>
                <c:pt idx="486">
                  <c:v>4.82</c:v>
                </c:pt>
                <c:pt idx="487">
                  <c:v>4.8</c:v>
                </c:pt>
                <c:pt idx="488">
                  <c:v>4.8</c:v>
                </c:pt>
                <c:pt idx="489">
                  <c:v>4.8</c:v>
                </c:pt>
                <c:pt idx="490">
                  <c:v>4.8</c:v>
                </c:pt>
                <c:pt idx="491">
                  <c:v>4.8</c:v>
                </c:pt>
                <c:pt idx="492">
                  <c:v>4.8</c:v>
                </c:pt>
                <c:pt idx="493">
                  <c:v>4.8</c:v>
                </c:pt>
                <c:pt idx="494">
                  <c:v>4.8</c:v>
                </c:pt>
                <c:pt idx="495">
                  <c:v>4.8</c:v>
                </c:pt>
                <c:pt idx="496">
                  <c:v>4.8</c:v>
                </c:pt>
                <c:pt idx="497">
                  <c:v>4.8</c:v>
                </c:pt>
                <c:pt idx="498">
                  <c:v>4.8</c:v>
                </c:pt>
                <c:pt idx="499">
                  <c:v>4.8</c:v>
                </c:pt>
                <c:pt idx="500">
                  <c:v>4.8</c:v>
                </c:pt>
                <c:pt idx="501">
                  <c:v>4.8</c:v>
                </c:pt>
                <c:pt idx="502">
                  <c:v>4.8</c:v>
                </c:pt>
                <c:pt idx="503">
                  <c:v>4.8</c:v>
                </c:pt>
                <c:pt idx="504">
                  <c:v>4.8</c:v>
                </c:pt>
                <c:pt idx="505">
                  <c:v>4.8</c:v>
                </c:pt>
                <c:pt idx="506">
                  <c:v>4.8</c:v>
                </c:pt>
                <c:pt idx="507">
                  <c:v>4.8</c:v>
                </c:pt>
                <c:pt idx="508">
                  <c:v>4.8</c:v>
                </c:pt>
                <c:pt idx="509">
                  <c:v>4.8</c:v>
                </c:pt>
                <c:pt idx="510">
                  <c:v>4.8</c:v>
                </c:pt>
                <c:pt idx="511">
                  <c:v>4.8</c:v>
                </c:pt>
                <c:pt idx="512">
                  <c:v>4.7</c:v>
                </c:pt>
                <c:pt idx="513">
                  <c:v>4.7</c:v>
                </c:pt>
                <c:pt idx="514">
                  <c:v>4.7</c:v>
                </c:pt>
                <c:pt idx="515">
                  <c:v>4.7</c:v>
                </c:pt>
                <c:pt idx="516">
                  <c:v>4.7</c:v>
                </c:pt>
                <c:pt idx="517">
                  <c:v>4.7</c:v>
                </c:pt>
                <c:pt idx="518">
                  <c:v>4.7</c:v>
                </c:pt>
                <c:pt idx="519">
                  <c:v>4.7</c:v>
                </c:pt>
                <c:pt idx="520">
                  <c:v>4.7</c:v>
                </c:pt>
                <c:pt idx="521">
                  <c:v>4.7</c:v>
                </c:pt>
                <c:pt idx="522">
                  <c:v>4.7</c:v>
                </c:pt>
                <c:pt idx="523">
                  <c:v>4.7</c:v>
                </c:pt>
                <c:pt idx="524">
                  <c:v>4.7</c:v>
                </c:pt>
                <c:pt idx="525">
                  <c:v>4.7</c:v>
                </c:pt>
                <c:pt idx="526">
                  <c:v>4.7</c:v>
                </c:pt>
                <c:pt idx="527">
                  <c:v>4.7</c:v>
                </c:pt>
                <c:pt idx="528">
                  <c:v>4.7</c:v>
                </c:pt>
                <c:pt idx="529">
                  <c:v>4.7</c:v>
                </c:pt>
                <c:pt idx="530">
                  <c:v>4.7</c:v>
                </c:pt>
                <c:pt idx="531">
                  <c:v>4.7</c:v>
                </c:pt>
                <c:pt idx="532">
                  <c:v>4.7</c:v>
                </c:pt>
                <c:pt idx="533">
                  <c:v>4.7</c:v>
                </c:pt>
                <c:pt idx="534">
                  <c:v>4.6399999999999997</c:v>
                </c:pt>
                <c:pt idx="535">
                  <c:v>4.6399999999999997</c:v>
                </c:pt>
                <c:pt idx="536">
                  <c:v>4.7</c:v>
                </c:pt>
                <c:pt idx="537">
                  <c:v>4.7</c:v>
                </c:pt>
                <c:pt idx="538">
                  <c:v>4.7</c:v>
                </c:pt>
                <c:pt idx="539">
                  <c:v>4.6399999999999997</c:v>
                </c:pt>
                <c:pt idx="540">
                  <c:v>4.6399999999999997</c:v>
                </c:pt>
                <c:pt idx="541">
                  <c:v>4.6399999999999997</c:v>
                </c:pt>
                <c:pt idx="542">
                  <c:v>4.6399999999999997</c:v>
                </c:pt>
                <c:pt idx="543">
                  <c:v>4.5999999999999996</c:v>
                </c:pt>
                <c:pt idx="544">
                  <c:v>4.5999999999999996</c:v>
                </c:pt>
                <c:pt idx="545">
                  <c:v>4.5999999999999996</c:v>
                </c:pt>
                <c:pt idx="546">
                  <c:v>4.5</c:v>
                </c:pt>
                <c:pt idx="547">
                  <c:v>4.5</c:v>
                </c:pt>
                <c:pt idx="548">
                  <c:v>4.5</c:v>
                </c:pt>
                <c:pt idx="549">
                  <c:v>4.5</c:v>
                </c:pt>
                <c:pt idx="550">
                  <c:v>4.5</c:v>
                </c:pt>
                <c:pt idx="551">
                  <c:v>4.5</c:v>
                </c:pt>
                <c:pt idx="552">
                  <c:v>4.5</c:v>
                </c:pt>
                <c:pt idx="553">
                  <c:v>4.5</c:v>
                </c:pt>
                <c:pt idx="554">
                  <c:v>4.5</c:v>
                </c:pt>
                <c:pt idx="555">
                  <c:v>4.5</c:v>
                </c:pt>
                <c:pt idx="556">
                  <c:v>4.5</c:v>
                </c:pt>
                <c:pt idx="557">
                  <c:v>4.5</c:v>
                </c:pt>
                <c:pt idx="558">
                  <c:v>4.5</c:v>
                </c:pt>
                <c:pt idx="559">
                  <c:v>4.5</c:v>
                </c:pt>
                <c:pt idx="560">
                  <c:v>4.5</c:v>
                </c:pt>
                <c:pt idx="561">
                  <c:v>4.5</c:v>
                </c:pt>
                <c:pt idx="562">
                  <c:v>4.5</c:v>
                </c:pt>
                <c:pt idx="563">
                  <c:v>4.5</c:v>
                </c:pt>
                <c:pt idx="564">
                  <c:v>4.5</c:v>
                </c:pt>
                <c:pt idx="565">
                  <c:v>4.5</c:v>
                </c:pt>
                <c:pt idx="566">
                  <c:v>4.5</c:v>
                </c:pt>
                <c:pt idx="567">
                  <c:v>4.5</c:v>
                </c:pt>
                <c:pt idx="568">
                  <c:v>4.5</c:v>
                </c:pt>
                <c:pt idx="569">
                  <c:v>4.5</c:v>
                </c:pt>
                <c:pt idx="570">
                  <c:v>4.5</c:v>
                </c:pt>
                <c:pt idx="571">
                  <c:v>4.5</c:v>
                </c:pt>
                <c:pt idx="572">
                  <c:v>4.5</c:v>
                </c:pt>
                <c:pt idx="573">
                  <c:v>4.5</c:v>
                </c:pt>
                <c:pt idx="574">
                  <c:v>4.5</c:v>
                </c:pt>
                <c:pt idx="575">
                  <c:v>4.5</c:v>
                </c:pt>
                <c:pt idx="576">
                  <c:v>4.5</c:v>
                </c:pt>
                <c:pt idx="577">
                  <c:v>4.5</c:v>
                </c:pt>
                <c:pt idx="578">
                  <c:v>4.5</c:v>
                </c:pt>
                <c:pt idx="579">
                  <c:v>4.5</c:v>
                </c:pt>
                <c:pt idx="580">
                  <c:v>4.5</c:v>
                </c:pt>
                <c:pt idx="581">
                  <c:v>4.5</c:v>
                </c:pt>
                <c:pt idx="582">
                  <c:v>4.5</c:v>
                </c:pt>
                <c:pt idx="583">
                  <c:v>4.5</c:v>
                </c:pt>
                <c:pt idx="584">
                  <c:v>4.5</c:v>
                </c:pt>
                <c:pt idx="585">
                  <c:v>4.5</c:v>
                </c:pt>
                <c:pt idx="586">
                  <c:v>4.5</c:v>
                </c:pt>
                <c:pt idx="587">
                  <c:v>4.5</c:v>
                </c:pt>
                <c:pt idx="588">
                  <c:v>4.5</c:v>
                </c:pt>
                <c:pt idx="589">
                  <c:v>4.5</c:v>
                </c:pt>
                <c:pt idx="590">
                  <c:v>4.5</c:v>
                </c:pt>
                <c:pt idx="591">
                  <c:v>4.5</c:v>
                </c:pt>
                <c:pt idx="592">
                  <c:v>4.5</c:v>
                </c:pt>
                <c:pt idx="593">
                  <c:v>4.5</c:v>
                </c:pt>
                <c:pt idx="594">
                  <c:v>4.5</c:v>
                </c:pt>
                <c:pt idx="595">
                  <c:v>4.5</c:v>
                </c:pt>
                <c:pt idx="596">
                  <c:v>4.5</c:v>
                </c:pt>
                <c:pt idx="597">
                  <c:v>4.5</c:v>
                </c:pt>
                <c:pt idx="598">
                  <c:v>4.5</c:v>
                </c:pt>
                <c:pt idx="599">
                  <c:v>4.5</c:v>
                </c:pt>
                <c:pt idx="600">
                  <c:v>4.5</c:v>
                </c:pt>
                <c:pt idx="601">
                  <c:v>4.5</c:v>
                </c:pt>
                <c:pt idx="602">
                  <c:v>4.5</c:v>
                </c:pt>
                <c:pt idx="603">
                  <c:v>4.5</c:v>
                </c:pt>
                <c:pt idx="604">
                  <c:v>4.5</c:v>
                </c:pt>
                <c:pt idx="605">
                  <c:v>4.5</c:v>
                </c:pt>
                <c:pt idx="606">
                  <c:v>4.5</c:v>
                </c:pt>
                <c:pt idx="607">
                  <c:v>4.5</c:v>
                </c:pt>
                <c:pt idx="608">
                  <c:v>4.5</c:v>
                </c:pt>
                <c:pt idx="609">
                  <c:v>4.5</c:v>
                </c:pt>
                <c:pt idx="610">
                  <c:v>4.5</c:v>
                </c:pt>
                <c:pt idx="611">
                  <c:v>4.5</c:v>
                </c:pt>
                <c:pt idx="612">
                  <c:v>4.5</c:v>
                </c:pt>
                <c:pt idx="613">
                  <c:v>4.5</c:v>
                </c:pt>
                <c:pt idx="614">
                  <c:v>4.5</c:v>
                </c:pt>
                <c:pt idx="615">
                  <c:v>4.5</c:v>
                </c:pt>
                <c:pt idx="616">
                  <c:v>4.5</c:v>
                </c:pt>
                <c:pt idx="617">
                  <c:v>4.5</c:v>
                </c:pt>
                <c:pt idx="618">
                  <c:v>4.5</c:v>
                </c:pt>
                <c:pt idx="619">
                  <c:v>4.51</c:v>
                </c:pt>
                <c:pt idx="620">
                  <c:v>4.51</c:v>
                </c:pt>
                <c:pt idx="621">
                  <c:v>4.51</c:v>
                </c:pt>
                <c:pt idx="622">
                  <c:v>4.51</c:v>
                </c:pt>
                <c:pt idx="623">
                  <c:v>4.51</c:v>
                </c:pt>
                <c:pt idx="624">
                  <c:v>4.51</c:v>
                </c:pt>
                <c:pt idx="625">
                  <c:v>4.51</c:v>
                </c:pt>
                <c:pt idx="626">
                  <c:v>4.51</c:v>
                </c:pt>
                <c:pt idx="627">
                  <c:v>4.51</c:v>
                </c:pt>
                <c:pt idx="628">
                  <c:v>4.51</c:v>
                </c:pt>
                <c:pt idx="629">
                  <c:v>4.51</c:v>
                </c:pt>
                <c:pt idx="630">
                  <c:v>4.51</c:v>
                </c:pt>
                <c:pt idx="631">
                  <c:v>4.51</c:v>
                </c:pt>
                <c:pt idx="632">
                  <c:v>4.5</c:v>
                </c:pt>
                <c:pt idx="633">
                  <c:v>4.51</c:v>
                </c:pt>
                <c:pt idx="634">
                  <c:v>4.5</c:v>
                </c:pt>
                <c:pt idx="635">
                  <c:v>4.5</c:v>
                </c:pt>
                <c:pt idx="636">
                  <c:v>4.5</c:v>
                </c:pt>
                <c:pt idx="637">
                  <c:v>4.5</c:v>
                </c:pt>
                <c:pt idx="638">
                  <c:v>4.5</c:v>
                </c:pt>
                <c:pt idx="639">
                  <c:v>4.5</c:v>
                </c:pt>
                <c:pt idx="640">
                  <c:v>4.5</c:v>
                </c:pt>
                <c:pt idx="641">
                  <c:v>4.5</c:v>
                </c:pt>
                <c:pt idx="642">
                  <c:v>4.5</c:v>
                </c:pt>
                <c:pt idx="643">
                  <c:v>4.5</c:v>
                </c:pt>
                <c:pt idx="644">
                  <c:v>4.5</c:v>
                </c:pt>
                <c:pt idx="645">
                  <c:v>4.5</c:v>
                </c:pt>
                <c:pt idx="646">
                  <c:v>4.5</c:v>
                </c:pt>
                <c:pt idx="647">
                  <c:v>4.5</c:v>
                </c:pt>
                <c:pt idx="648">
                  <c:v>4.5</c:v>
                </c:pt>
                <c:pt idx="649">
                  <c:v>4.5</c:v>
                </c:pt>
                <c:pt idx="650">
                  <c:v>4.5</c:v>
                </c:pt>
                <c:pt idx="651">
                  <c:v>4.5</c:v>
                </c:pt>
                <c:pt idx="652">
                  <c:v>4.5</c:v>
                </c:pt>
                <c:pt idx="653">
                  <c:v>4.5</c:v>
                </c:pt>
                <c:pt idx="654">
                  <c:v>4.5</c:v>
                </c:pt>
                <c:pt idx="655">
                  <c:v>4.5</c:v>
                </c:pt>
                <c:pt idx="656">
                  <c:v>4.5</c:v>
                </c:pt>
                <c:pt idx="657">
                  <c:v>4.5</c:v>
                </c:pt>
                <c:pt idx="658">
                  <c:v>4.5</c:v>
                </c:pt>
                <c:pt idx="659">
                  <c:v>4.5</c:v>
                </c:pt>
                <c:pt idx="660">
                  <c:v>4.5</c:v>
                </c:pt>
                <c:pt idx="661">
                  <c:v>4.5</c:v>
                </c:pt>
                <c:pt idx="662">
                  <c:v>4.5</c:v>
                </c:pt>
                <c:pt idx="663">
                  <c:v>4.5</c:v>
                </c:pt>
                <c:pt idx="664">
                  <c:v>4.5</c:v>
                </c:pt>
                <c:pt idx="665">
                  <c:v>4.5</c:v>
                </c:pt>
                <c:pt idx="666">
                  <c:v>4.5</c:v>
                </c:pt>
                <c:pt idx="667">
                  <c:v>4.5</c:v>
                </c:pt>
                <c:pt idx="668">
                  <c:v>4.5</c:v>
                </c:pt>
                <c:pt idx="669">
                  <c:v>4.5</c:v>
                </c:pt>
                <c:pt idx="670">
                  <c:v>4.5</c:v>
                </c:pt>
                <c:pt idx="671">
                  <c:v>4.5</c:v>
                </c:pt>
                <c:pt idx="672">
                  <c:v>4.5</c:v>
                </c:pt>
                <c:pt idx="673">
                  <c:v>4.5</c:v>
                </c:pt>
                <c:pt idx="674">
                  <c:v>4.5</c:v>
                </c:pt>
                <c:pt idx="675">
                  <c:v>4.5</c:v>
                </c:pt>
                <c:pt idx="676">
                  <c:v>4.5</c:v>
                </c:pt>
                <c:pt idx="677">
                  <c:v>4.5</c:v>
                </c:pt>
                <c:pt idx="678">
                  <c:v>4.5</c:v>
                </c:pt>
                <c:pt idx="679">
                  <c:v>4.5</c:v>
                </c:pt>
                <c:pt idx="680">
                  <c:v>4.5</c:v>
                </c:pt>
                <c:pt idx="681">
                  <c:v>4.5</c:v>
                </c:pt>
                <c:pt idx="682">
                  <c:v>4.5</c:v>
                </c:pt>
                <c:pt idx="683">
                  <c:v>4.5</c:v>
                </c:pt>
                <c:pt idx="684">
                  <c:v>4.5</c:v>
                </c:pt>
                <c:pt idx="685">
                  <c:v>4.5</c:v>
                </c:pt>
                <c:pt idx="686">
                  <c:v>4.5</c:v>
                </c:pt>
                <c:pt idx="687">
                  <c:v>4.5</c:v>
                </c:pt>
                <c:pt idx="688">
                  <c:v>4.5</c:v>
                </c:pt>
                <c:pt idx="689">
                  <c:v>4.5</c:v>
                </c:pt>
                <c:pt idx="690">
                  <c:v>4.5</c:v>
                </c:pt>
                <c:pt idx="691">
                  <c:v>4.5</c:v>
                </c:pt>
                <c:pt idx="692">
                  <c:v>4.5</c:v>
                </c:pt>
                <c:pt idx="693">
                  <c:v>4.5999999999999996</c:v>
                </c:pt>
                <c:pt idx="694">
                  <c:v>4.5999999999999996</c:v>
                </c:pt>
                <c:pt idx="695">
                  <c:v>4.5999999999999996</c:v>
                </c:pt>
                <c:pt idx="696">
                  <c:v>4.55</c:v>
                </c:pt>
                <c:pt idx="697">
                  <c:v>4.5</c:v>
                </c:pt>
                <c:pt idx="698">
                  <c:v>4.5</c:v>
                </c:pt>
                <c:pt idx="699">
                  <c:v>4.5</c:v>
                </c:pt>
                <c:pt idx="700">
                  <c:v>4.5999999999999996</c:v>
                </c:pt>
                <c:pt idx="701">
                  <c:v>4.5999999999999996</c:v>
                </c:pt>
                <c:pt idx="702">
                  <c:v>4.5999999999999996</c:v>
                </c:pt>
                <c:pt idx="703">
                  <c:v>4.5999999999999996</c:v>
                </c:pt>
                <c:pt idx="704">
                  <c:v>4.5999999999999996</c:v>
                </c:pt>
                <c:pt idx="705">
                  <c:v>4.5999999999999996</c:v>
                </c:pt>
                <c:pt idx="706">
                  <c:v>4.5999999999999996</c:v>
                </c:pt>
                <c:pt idx="707">
                  <c:v>4.5999999999999996</c:v>
                </c:pt>
                <c:pt idx="708">
                  <c:v>4.5999999999999996</c:v>
                </c:pt>
                <c:pt idx="709">
                  <c:v>4.5999999999999996</c:v>
                </c:pt>
                <c:pt idx="710">
                  <c:v>4.5999999999999996</c:v>
                </c:pt>
                <c:pt idx="711">
                  <c:v>4.5999999999999996</c:v>
                </c:pt>
                <c:pt idx="712">
                  <c:v>4.5999999999999996</c:v>
                </c:pt>
                <c:pt idx="713">
                  <c:v>4.5999999999999996</c:v>
                </c:pt>
                <c:pt idx="714">
                  <c:v>4.5999999999999996</c:v>
                </c:pt>
                <c:pt idx="715">
                  <c:v>4.5999999999999996</c:v>
                </c:pt>
                <c:pt idx="716">
                  <c:v>4.5999999999999996</c:v>
                </c:pt>
                <c:pt idx="717">
                  <c:v>4.5999999999999996</c:v>
                </c:pt>
                <c:pt idx="718">
                  <c:v>4.5999999999999996</c:v>
                </c:pt>
                <c:pt idx="719">
                  <c:v>4.5999999999999996</c:v>
                </c:pt>
                <c:pt idx="720">
                  <c:v>4.5999999999999996</c:v>
                </c:pt>
                <c:pt idx="721">
                  <c:v>4.5999999999999996</c:v>
                </c:pt>
                <c:pt idx="722">
                  <c:v>4.5999999999999996</c:v>
                </c:pt>
                <c:pt idx="723">
                  <c:v>4.5999999999999996</c:v>
                </c:pt>
                <c:pt idx="724">
                  <c:v>4.5999999999999996</c:v>
                </c:pt>
                <c:pt idx="725">
                  <c:v>4.5999999999999996</c:v>
                </c:pt>
                <c:pt idx="726">
                  <c:v>4.5999999999999996</c:v>
                </c:pt>
                <c:pt idx="727">
                  <c:v>4.5999999999999996</c:v>
                </c:pt>
                <c:pt idx="728">
                  <c:v>4.5999999999999996</c:v>
                </c:pt>
                <c:pt idx="729">
                  <c:v>4.5999999999999996</c:v>
                </c:pt>
                <c:pt idx="730">
                  <c:v>4.5999999999999996</c:v>
                </c:pt>
                <c:pt idx="731">
                  <c:v>4.5999999999999996</c:v>
                </c:pt>
                <c:pt idx="732">
                  <c:v>4.5999999999999996</c:v>
                </c:pt>
                <c:pt idx="733">
                  <c:v>4.5999999999999996</c:v>
                </c:pt>
                <c:pt idx="734">
                  <c:v>4.5999999999999996</c:v>
                </c:pt>
                <c:pt idx="735">
                  <c:v>4.5999999999999996</c:v>
                </c:pt>
                <c:pt idx="736">
                  <c:v>4.5999999999999996</c:v>
                </c:pt>
                <c:pt idx="737">
                  <c:v>4.5999999999999996</c:v>
                </c:pt>
                <c:pt idx="738">
                  <c:v>4.5999999999999996</c:v>
                </c:pt>
                <c:pt idx="739">
                  <c:v>4.5999999999999996</c:v>
                </c:pt>
                <c:pt idx="740">
                  <c:v>4.5999999999999996</c:v>
                </c:pt>
                <c:pt idx="741">
                  <c:v>4.5999999999999996</c:v>
                </c:pt>
                <c:pt idx="742">
                  <c:v>4.5999999999999996</c:v>
                </c:pt>
              </c:numCache>
            </c:numRef>
          </c:val>
          <c:smooth val="0"/>
          <c:extLst>
            <c:ext xmlns:c16="http://schemas.microsoft.com/office/drawing/2014/chart" uri="{C3380CC4-5D6E-409C-BE32-E72D297353CC}">
              <c16:uniqueId val="{00000004-AA14-4E7B-A9FD-423E91BFE242}"/>
            </c:ext>
          </c:extLst>
        </c:ser>
        <c:dLbls>
          <c:showLegendKey val="0"/>
          <c:showVal val="0"/>
          <c:showCatName val="0"/>
          <c:showSerName val="0"/>
          <c:showPercent val="0"/>
          <c:showBubbleSize val="0"/>
        </c:dLbls>
        <c:marker val="1"/>
        <c:smooth val="0"/>
        <c:axId val="1061776752"/>
        <c:axId val="1061773152"/>
      </c:lineChart>
      <c:dateAx>
        <c:axId val="952882656"/>
        <c:scaling>
          <c:orientation val="minMax"/>
          <c:min val="44631"/>
        </c:scaling>
        <c:delete val="0"/>
        <c:axPos val="b"/>
        <c:numFmt formatCode="mmm\-yy" sourceLinked="0"/>
        <c:majorTickMark val="out"/>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952882296"/>
        <c:crosses val="autoZero"/>
        <c:auto val="1"/>
        <c:lblOffset val="100"/>
        <c:baseTimeUnit val="days"/>
        <c:majorUnit val="4"/>
        <c:majorTimeUnit val="months"/>
      </c:dateAx>
      <c:valAx>
        <c:axId val="952882296"/>
        <c:scaling>
          <c:orientation val="minMax"/>
        </c:scaling>
        <c:delete val="0"/>
        <c:axPos val="l"/>
        <c:majorGridlines>
          <c:spPr>
            <a:ln w="6350" cap="flat" cmpd="sng" algn="ctr">
              <a:solidFill>
                <a:srgbClr val="DCDEE1"/>
              </a:solidFill>
              <a:round/>
            </a:ln>
            <a:effectLst/>
          </c:spPr>
        </c:majorGridlines>
        <c:title>
          <c:tx>
            <c:rich>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r>
                  <a:rPr lang="en-GB"/>
                  <a:t>%YoY</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title>
        <c:numFmt formatCode="0.0" sourceLinked="1"/>
        <c:majorTickMark val="none"/>
        <c:minorTickMark val="none"/>
        <c:tickLblPos val="nextTo"/>
        <c:spPr>
          <a:noFill/>
          <a:ln>
            <a:solidFill>
              <a:srgbClr val="B9BDC4"/>
            </a:solidFill>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952882656"/>
        <c:crosses val="autoZero"/>
        <c:crossBetween val="between"/>
      </c:valAx>
      <c:valAx>
        <c:axId val="1061773152"/>
        <c:scaling>
          <c:orientation val="minMax"/>
        </c:scaling>
        <c:delete val="0"/>
        <c:axPos val="r"/>
        <c:title>
          <c:tx>
            <c:rich>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r>
                  <a:rPr lang="en-GB"/>
                  <a:t>%YoY</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title>
        <c:numFmt formatCode="0.0" sourceLinked="1"/>
        <c:majorTickMark val="out"/>
        <c:minorTickMark val="none"/>
        <c:tickLblPos val="nextTo"/>
        <c:spPr>
          <a:noFill/>
          <a:ln>
            <a:solidFill>
              <a:srgbClr val="B9BDC4"/>
            </a:solidFill>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061776752"/>
        <c:crosses val="max"/>
        <c:crossBetween val="between"/>
      </c:valAx>
      <c:dateAx>
        <c:axId val="1061776752"/>
        <c:scaling>
          <c:orientation val="minMax"/>
        </c:scaling>
        <c:delete val="1"/>
        <c:axPos val="b"/>
        <c:numFmt formatCode="m/d/yyyy" sourceLinked="1"/>
        <c:majorTickMark val="out"/>
        <c:minorTickMark val="none"/>
        <c:tickLblPos val="nextTo"/>
        <c:crossAx val="1061773152"/>
        <c:crosses val="autoZero"/>
        <c:auto val="1"/>
        <c:lblOffset val="100"/>
        <c:baseTimeUnit val="days"/>
      </c:date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overlay val="0"/>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1000" b="0">
          <a:solidFill>
            <a:srgbClr val="20242B"/>
          </a:solidFill>
          <a:latin typeface="Arial"/>
          <a:ea typeface="Arial"/>
          <a:cs typeface="Aria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3.2098915152090762E-2"/>
          <c:y val="1.2270729985243723E-2"/>
          <c:w val="0.92810460650808546"/>
          <c:h val="0.9043478584491853"/>
        </c:manualLayout>
      </c:layout>
      <c:lineChart>
        <c:grouping val="standard"/>
        <c:varyColors val="0"/>
        <c:ser>
          <c:idx val="0"/>
          <c:order val="0"/>
          <c:tx>
            <c:strRef>
              <c:f>Sheet1!$V$4</c:f>
              <c:strCache>
                <c:ptCount val="1"/>
                <c:pt idx="0">
                  <c:v>US</c:v>
                </c:pt>
              </c:strCache>
            </c:strRef>
          </c:tx>
          <c:spPr>
            <a:ln w="28575" cap="rnd">
              <a:solidFill>
                <a:schemeClr val="accent1"/>
              </a:solidFill>
              <a:round/>
            </a:ln>
            <a:effectLst/>
          </c:spPr>
          <c:marker>
            <c:symbol val="none"/>
          </c:marker>
          <c:cat>
            <c:numRef>
              <c:f>Sheet1!$U$5:$U$747</c:f>
              <c:numCache>
                <c:formatCode>m/d/yyyy</c:formatCode>
                <c:ptCount val="743"/>
                <c:pt idx="0">
                  <c:v>44620</c:v>
                </c:pt>
                <c:pt idx="1">
                  <c:v>44621</c:v>
                </c:pt>
                <c:pt idx="2">
                  <c:v>44622</c:v>
                </c:pt>
                <c:pt idx="3">
                  <c:v>44623</c:v>
                </c:pt>
                <c:pt idx="4">
                  <c:v>44624</c:v>
                </c:pt>
                <c:pt idx="5">
                  <c:v>44625</c:v>
                </c:pt>
                <c:pt idx="6">
                  <c:v>44626</c:v>
                </c:pt>
                <c:pt idx="7">
                  <c:v>44627</c:v>
                </c:pt>
                <c:pt idx="8">
                  <c:v>44628</c:v>
                </c:pt>
                <c:pt idx="9">
                  <c:v>44629</c:v>
                </c:pt>
                <c:pt idx="10">
                  <c:v>44630</c:v>
                </c:pt>
                <c:pt idx="11">
                  <c:v>44631</c:v>
                </c:pt>
                <c:pt idx="12">
                  <c:v>44632</c:v>
                </c:pt>
                <c:pt idx="13">
                  <c:v>44633</c:v>
                </c:pt>
                <c:pt idx="14">
                  <c:v>44634</c:v>
                </c:pt>
                <c:pt idx="15">
                  <c:v>44635</c:v>
                </c:pt>
                <c:pt idx="16">
                  <c:v>44636</c:v>
                </c:pt>
                <c:pt idx="17">
                  <c:v>44637</c:v>
                </c:pt>
                <c:pt idx="18">
                  <c:v>44638</c:v>
                </c:pt>
                <c:pt idx="19">
                  <c:v>44639</c:v>
                </c:pt>
                <c:pt idx="20">
                  <c:v>44640</c:v>
                </c:pt>
                <c:pt idx="21">
                  <c:v>44641</c:v>
                </c:pt>
                <c:pt idx="22">
                  <c:v>44642</c:v>
                </c:pt>
                <c:pt idx="23">
                  <c:v>44643</c:v>
                </c:pt>
                <c:pt idx="24">
                  <c:v>44644</c:v>
                </c:pt>
                <c:pt idx="25">
                  <c:v>44645</c:v>
                </c:pt>
                <c:pt idx="26">
                  <c:v>44646</c:v>
                </c:pt>
                <c:pt idx="27">
                  <c:v>44647</c:v>
                </c:pt>
                <c:pt idx="28">
                  <c:v>44648</c:v>
                </c:pt>
                <c:pt idx="29">
                  <c:v>44649</c:v>
                </c:pt>
                <c:pt idx="30">
                  <c:v>44650</c:v>
                </c:pt>
                <c:pt idx="31">
                  <c:v>44651</c:v>
                </c:pt>
                <c:pt idx="32">
                  <c:v>44652</c:v>
                </c:pt>
                <c:pt idx="33">
                  <c:v>44653</c:v>
                </c:pt>
                <c:pt idx="34">
                  <c:v>44654</c:v>
                </c:pt>
                <c:pt idx="35">
                  <c:v>44655</c:v>
                </c:pt>
                <c:pt idx="36">
                  <c:v>44656</c:v>
                </c:pt>
                <c:pt idx="37">
                  <c:v>44657</c:v>
                </c:pt>
                <c:pt idx="38">
                  <c:v>44658</c:v>
                </c:pt>
                <c:pt idx="39">
                  <c:v>44659</c:v>
                </c:pt>
                <c:pt idx="40">
                  <c:v>44660</c:v>
                </c:pt>
                <c:pt idx="41">
                  <c:v>44661</c:v>
                </c:pt>
                <c:pt idx="42">
                  <c:v>44662</c:v>
                </c:pt>
                <c:pt idx="43">
                  <c:v>44663</c:v>
                </c:pt>
                <c:pt idx="44">
                  <c:v>44664</c:v>
                </c:pt>
                <c:pt idx="45">
                  <c:v>44665</c:v>
                </c:pt>
                <c:pt idx="46">
                  <c:v>44666</c:v>
                </c:pt>
                <c:pt idx="47">
                  <c:v>44667</c:v>
                </c:pt>
                <c:pt idx="48">
                  <c:v>44668</c:v>
                </c:pt>
                <c:pt idx="49">
                  <c:v>44669</c:v>
                </c:pt>
                <c:pt idx="50">
                  <c:v>44670</c:v>
                </c:pt>
                <c:pt idx="51">
                  <c:v>44671</c:v>
                </c:pt>
                <c:pt idx="52">
                  <c:v>44672</c:v>
                </c:pt>
                <c:pt idx="53">
                  <c:v>44673</c:v>
                </c:pt>
                <c:pt idx="54">
                  <c:v>44674</c:v>
                </c:pt>
                <c:pt idx="55">
                  <c:v>44675</c:v>
                </c:pt>
                <c:pt idx="56">
                  <c:v>44676</c:v>
                </c:pt>
                <c:pt idx="57">
                  <c:v>44677</c:v>
                </c:pt>
                <c:pt idx="58">
                  <c:v>44678</c:v>
                </c:pt>
                <c:pt idx="59">
                  <c:v>44679</c:v>
                </c:pt>
                <c:pt idx="60">
                  <c:v>44680</c:v>
                </c:pt>
                <c:pt idx="61">
                  <c:v>44681</c:v>
                </c:pt>
                <c:pt idx="62">
                  <c:v>44682</c:v>
                </c:pt>
                <c:pt idx="63">
                  <c:v>44683</c:v>
                </c:pt>
                <c:pt idx="64">
                  <c:v>44684</c:v>
                </c:pt>
                <c:pt idx="65">
                  <c:v>44685</c:v>
                </c:pt>
                <c:pt idx="66">
                  <c:v>44686</c:v>
                </c:pt>
                <c:pt idx="67">
                  <c:v>44687</c:v>
                </c:pt>
                <c:pt idx="68">
                  <c:v>44688</c:v>
                </c:pt>
                <c:pt idx="69">
                  <c:v>44689</c:v>
                </c:pt>
                <c:pt idx="70">
                  <c:v>44690</c:v>
                </c:pt>
                <c:pt idx="71">
                  <c:v>44691</c:v>
                </c:pt>
                <c:pt idx="72">
                  <c:v>44692</c:v>
                </c:pt>
                <c:pt idx="73">
                  <c:v>44693</c:v>
                </c:pt>
                <c:pt idx="74">
                  <c:v>44694</c:v>
                </c:pt>
                <c:pt idx="75">
                  <c:v>44695</c:v>
                </c:pt>
                <c:pt idx="76">
                  <c:v>44696</c:v>
                </c:pt>
                <c:pt idx="77">
                  <c:v>44697</c:v>
                </c:pt>
                <c:pt idx="78">
                  <c:v>44698</c:v>
                </c:pt>
                <c:pt idx="79">
                  <c:v>44699</c:v>
                </c:pt>
                <c:pt idx="80">
                  <c:v>44700</c:v>
                </c:pt>
                <c:pt idx="81">
                  <c:v>44701</c:v>
                </c:pt>
                <c:pt idx="82">
                  <c:v>44702</c:v>
                </c:pt>
                <c:pt idx="83">
                  <c:v>44703</c:v>
                </c:pt>
                <c:pt idx="84">
                  <c:v>44704</c:v>
                </c:pt>
                <c:pt idx="85">
                  <c:v>44705</c:v>
                </c:pt>
                <c:pt idx="86">
                  <c:v>44706</c:v>
                </c:pt>
                <c:pt idx="87">
                  <c:v>44707</c:v>
                </c:pt>
                <c:pt idx="88">
                  <c:v>44708</c:v>
                </c:pt>
                <c:pt idx="89">
                  <c:v>44709</c:v>
                </c:pt>
                <c:pt idx="90">
                  <c:v>44710</c:v>
                </c:pt>
                <c:pt idx="91">
                  <c:v>44711</c:v>
                </c:pt>
                <c:pt idx="92">
                  <c:v>44712</c:v>
                </c:pt>
                <c:pt idx="93">
                  <c:v>44713</c:v>
                </c:pt>
                <c:pt idx="94">
                  <c:v>44714</c:v>
                </c:pt>
                <c:pt idx="95">
                  <c:v>44715</c:v>
                </c:pt>
                <c:pt idx="96">
                  <c:v>44716</c:v>
                </c:pt>
                <c:pt idx="97">
                  <c:v>44717</c:v>
                </c:pt>
                <c:pt idx="98">
                  <c:v>44718</c:v>
                </c:pt>
                <c:pt idx="99">
                  <c:v>44719</c:v>
                </c:pt>
                <c:pt idx="100">
                  <c:v>44720</c:v>
                </c:pt>
                <c:pt idx="101">
                  <c:v>44721</c:v>
                </c:pt>
                <c:pt idx="102">
                  <c:v>44722</c:v>
                </c:pt>
                <c:pt idx="103">
                  <c:v>44723</c:v>
                </c:pt>
                <c:pt idx="104">
                  <c:v>44724</c:v>
                </c:pt>
                <c:pt idx="105">
                  <c:v>44725</c:v>
                </c:pt>
                <c:pt idx="106">
                  <c:v>44726</c:v>
                </c:pt>
                <c:pt idx="107">
                  <c:v>44727</c:v>
                </c:pt>
                <c:pt idx="108">
                  <c:v>44728</c:v>
                </c:pt>
                <c:pt idx="109">
                  <c:v>44729</c:v>
                </c:pt>
                <c:pt idx="110">
                  <c:v>44730</c:v>
                </c:pt>
                <c:pt idx="111">
                  <c:v>44731</c:v>
                </c:pt>
                <c:pt idx="112">
                  <c:v>44732</c:v>
                </c:pt>
                <c:pt idx="113">
                  <c:v>44733</c:v>
                </c:pt>
                <c:pt idx="114">
                  <c:v>44734</c:v>
                </c:pt>
                <c:pt idx="115">
                  <c:v>44735</c:v>
                </c:pt>
                <c:pt idx="116">
                  <c:v>44736</c:v>
                </c:pt>
                <c:pt idx="117">
                  <c:v>44737</c:v>
                </c:pt>
                <c:pt idx="118">
                  <c:v>44738</c:v>
                </c:pt>
                <c:pt idx="119">
                  <c:v>44739</c:v>
                </c:pt>
                <c:pt idx="120">
                  <c:v>44740</c:v>
                </c:pt>
                <c:pt idx="121">
                  <c:v>44741</c:v>
                </c:pt>
                <c:pt idx="122">
                  <c:v>44742</c:v>
                </c:pt>
                <c:pt idx="123">
                  <c:v>44743</c:v>
                </c:pt>
                <c:pt idx="124">
                  <c:v>44744</c:v>
                </c:pt>
                <c:pt idx="125">
                  <c:v>44745</c:v>
                </c:pt>
                <c:pt idx="126">
                  <c:v>44746</c:v>
                </c:pt>
                <c:pt idx="127">
                  <c:v>44747</c:v>
                </c:pt>
                <c:pt idx="128">
                  <c:v>44748</c:v>
                </c:pt>
                <c:pt idx="129">
                  <c:v>44749</c:v>
                </c:pt>
                <c:pt idx="130">
                  <c:v>44750</c:v>
                </c:pt>
                <c:pt idx="131">
                  <c:v>44751</c:v>
                </c:pt>
                <c:pt idx="132">
                  <c:v>44752</c:v>
                </c:pt>
                <c:pt idx="133">
                  <c:v>44753</c:v>
                </c:pt>
                <c:pt idx="134">
                  <c:v>44754</c:v>
                </c:pt>
                <c:pt idx="135">
                  <c:v>44755</c:v>
                </c:pt>
                <c:pt idx="136">
                  <c:v>44756</c:v>
                </c:pt>
                <c:pt idx="137">
                  <c:v>44757</c:v>
                </c:pt>
                <c:pt idx="138">
                  <c:v>44758</c:v>
                </c:pt>
                <c:pt idx="139">
                  <c:v>44759</c:v>
                </c:pt>
                <c:pt idx="140">
                  <c:v>44760</c:v>
                </c:pt>
                <c:pt idx="141">
                  <c:v>44761</c:v>
                </c:pt>
                <c:pt idx="142">
                  <c:v>44762</c:v>
                </c:pt>
                <c:pt idx="143">
                  <c:v>44763</c:v>
                </c:pt>
                <c:pt idx="144">
                  <c:v>44764</c:v>
                </c:pt>
                <c:pt idx="145">
                  <c:v>44765</c:v>
                </c:pt>
                <c:pt idx="146">
                  <c:v>44766</c:v>
                </c:pt>
                <c:pt idx="147">
                  <c:v>44767</c:v>
                </c:pt>
                <c:pt idx="148">
                  <c:v>44768</c:v>
                </c:pt>
                <c:pt idx="149">
                  <c:v>44769</c:v>
                </c:pt>
                <c:pt idx="150">
                  <c:v>44770</c:v>
                </c:pt>
                <c:pt idx="151">
                  <c:v>44771</c:v>
                </c:pt>
                <c:pt idx="152">
                  <c:v>44772</c:v>
                </c:pt>
                <c:pt idx="153">
                  <c:v>44773</c:v>
                </c:pt>
                <c:pt idx="154">
                  <c:v>44774</c:v>
                </c:pt>
                <c:pt idx="155">
                  <c:v>44775</c:v>
                </c:pt>
                <c:pt idx="156">
                  <c:v>44776</c:v>
                </c:pt>
                <c:pt idx="157">
                  <c:v>44777</c:v>
                </c:pt>
                <c:pt idx="158">
                  <c:v>44778</c:v>
                </c:pt>
                <c:pt idx="159">
                  <c:v>44779</c:v>
                </c:pt>
                <c:pt idx="160">
                  <c:v>44780</c:v>
                </c:pt>
                <c:pt idx="161">
                  <c:v>44781</c:v>
                </c:pt>
                <c:pt idx="162">
                  <c:v>44782</c:v>
                </c:pt>
                <c:pt idx="163">
                  <c:v>44783</c:v>
                </c:pt>
                <c:pt idx="164">
                  <c:v>44784</c:v>
                </c:pt>
                <c:pt idx="165">
                  <c:v>44785</c:v>
                </c:pt>
                <c:pt idx="166">
                  <c:v>44786</c:v>
                </c:pt>
                <c:pt idx="167">
                  <c:v>44787</c:v>
                </c:pt>
                <c:pt idx="168">
                  <c:v>44788</c:v>
                </c:pt>
                <c:pt idx="169">
                  <c:v>44789</c:v>
                </c:pt>
                <c:pt idx="170">
                  <c:v>44790</c:v>
                </c:pt>
                <c:pt idx="171">
                  <c:v>44791</c:v>
                </c:pt>
                <c:pt idx="172">
                  <c:v>44792</c:v>
                </c:pt>
                <c:pt idx="173">
                  <c:v>44793</c:v>
                </c:pt>
                <c:pt idx="174">
                  <c:v>44794</c:v>
                </c:pt>
                <c:pt idx="175">
                  <c:v>44795</c:v>
                </c:pt>
                <c:pt idx="176">
                  <c:v>44796</c:v>
                </c:pt>
                <c:pt idx="177">
                  <c:v>44797</c:v>
                </c:pt>
                <c:pt idx="178">
                  <c:v>44798</c:v>
                </c:pt>
                <c:pt idx="179">
                  <c:v>44799</c:v>
                </c:pt>
                <c:pt idx="180">
                  <c:v>44800</c:v>
                </c:pt>
                <c:pt idx="181">
                  <c:v>44801</c:v>
                </c:pt>
                <c:pt idx="182">
                  <c:v>44802</c:v>
                </c:pt>
                <c:pt idx="183">
                  <c:v>44803</c:v>
                </c:pt>
                <c:pt idx="184">
                  <c:v>44804</c:v>
                </c:pt>
                <c:pt idx="185">
                  <c:v>44805</c:v>
                </c:pt>
                <c:pt idx="186">
                  <c:v>44806</c:v>
                </c:pt>
                <c:pt idx="187">
                  <c:v>44807</c:v>
                </c:pt>
                <c:pt idx="188">
                  <c:v>44808</c:v>
                </c:pt>
                <c:pt idx="189">
                  <c:v>44809</c:v>
                </c:pt>
                <c:pt idx="190">
                  <c:v>44810</c:v>
                </c:pt>
                <c:pt idx="191">
                  <c:v>44811</c:v>
                </c:pt>
                <c:pt idx="192">
                  <c:v>44812</c:v>
                </c:pt>
                <c:pt idx="193">
                  <c:v>44813</c:v>
                </c:pt>
                <c:pt idx="194">
                  <c:v>44814</c:v>
                </c:pt>
                <c:pt idx="195">
                  <c:v>44815</c:v>
                </c:pt>
                <c:pt idx="196">
                  <c:v>44816</c:v>
                </c:pt>
                <c:pt idx="197">
                  <c:v>44817</c:v>
                </c:pt>
                <c:pt idx="198">
                  <c:v>44818</c:v>
                </c:pt>
                <c:pt idx="199">
                  <c:v>44819</c:v>
                </c:pt>
                <c:pt idx="200">
                  <c:v>44820</c:v>
                </c:pt>
                <c:pt idx="201">
                  <c:v>44821</c:v>
                </c:pt>
                <c:pt idx="202">
                  <c:v>44822</c:v>
                </c:pt>
                <c:pt idx="203">
                  <c:v>44823</c:v>
                </c:pt>
                <c:pt idx="204">
                  <c:v>44824</c:v>
                </c:pt>
                <c:pt idx="205">
                  <c:v>44825</c:v>
                </c:pt>
                <c:pt idx="206">
                  <c:v>44826</c:v>
                </c:pt>
                <c:pt idx="207">
                  <c:v>44827</c:v>
                </c:pt>
                <c:pt idx="208">
                  <c:v>44828</c:v>
                </c:pt>
                <c:pt idx="209">
                  <c:v>44829</c:v>
                </c:pt>
                <c:pt idx="210">
                  <c:v>44830</c:v>
                </c:pt>
                <c:pt idx="211">
                  <c:v>44831</c:v>
                </c:pt>
                <c:pt idx="212">
                  <c:v>44832</c:v>
                </c:pt>
                <c:pt idx="213">
                  <c:v>44833</c:v>
                </c:pt>
                <c:pt idx="214">
                  <c:v>44834</c:v>
                </c:pt>
                <c:pt idx="215">
                  <c:v>44835</c:v>
                </c:pt>
                <c:pt idx="216">
                  <c:v>44836</c:v>
                </c:pt>
                <c:pt idx="217">
                  <c:v>44837</c:v>
                </c:pt>
                <c:pt idx="218">
                  <c:v>44838</c:v>
                </c:pt>
                <c:pt idx="219">
                  <c:v>44839</c:v>
                </c:pt>
                <c:pt idx="220">
                  <c:v>44840</c:v>
                </c:pt>
                <c:pt idx="221">
                  <c:v>44841</c:v>
                </c:pt>
                <c:pt idx="222">
                  <c:v>44842</c:v>
                </c:pt>
                <c:pt idx="223">
                  <c:v>44843</c:v>
                </c:pt>
                <c:pt idx="224">
                  <c:v>44844</c:v>
                </c:pt>
                <c:pt idx="225">
                  <c:v>44845</c:v>
                </c:pt>
                <c:pt idx="226">
                  <c:v>44846</c:v>
                </c:pt>
                <c:pt idx="227">
                  <c:v>44847</c:v>
                </c:pt>
                <c:pt idx="228">
                  <c:v>44848</c:v>
                </c:pt>
                <c:pt idx="229">
                  <c:v>44849</c:v>
                </c:pt>
                <c:pt idx="230">
                  <c:v>44850</c:v>
                </c:pt>
                <c:pt idx="231">
                  <c:v>44851</c:v>
                </c:pt>
                <c:pt idx="232">
                  <c:v>44852</c:v>
                </c:pt>
                <c:pt idx="233">
                  <c:v>44853</c:v>
                </c:pt>
                <c:pt idx="234">
                  <c:v>44854</c:v>
                </c:pt>
                <c:pt idx="235">
                  <c:v>44855</c:v>
                </c:pt>
                <c:pt idx="236">
                  <c:v>44856</c:v>
                </c:pt>
                <c:pt idx="237">
                  <c:v>44857</c:v>
                </c:pt>
                <c:pt idx="238">
                  <c:v>44858</c:v>
                </c:pt>
                <c:pt idx="239">
                  <c:v>44859</c:v>
                </c:pt>
                <c:pt idx="240">
                  <c:v>44860</c:v>
                </c:pt>
                <c:pt idx="241">
                  <c:v>44861</c:v>
                </c:pt>
                <c:pt idx="242">
                  <c:v>44862</c:v>
                </c:pt>
                <c:pt idx="243">
                  <c:v>44863</c:v>
                </c:pt>
                <c:pt idx="244">
                  <c:v>44864</c:v>
                </c:pt>
                <c:pt idx="245">
                  <c:v>44865</c:v>
                </c:pt>
                <c:pt idx="246">
                  <c:v>44866</c:v>
                </c:pt>
                <c:pt idx="247">
                  <c:v>44867</c:v>
                </c:pt>
                <c:pt idx="248">
                  <c:v>44868</c:v>
                </c:pt>
                <c:pt idx="249">
                  <c:v>44869</c:v>
                </c:pt>
                <c:pt idx="250">
                  <c:v>44870</c:v>
                </c:pt>
                <c:pt idx="251">
                  <c:v>44871</c:v>
                </c:pt>
                <c:pt idx="252">
                  <c:v>44872</c:v>
                </c:pt>
                <c:pt idx="253">
                  <c:v>44873</c:v>
                </c:pt>
                <c:pt idx="254">
                  <c:v>44874</c:v>
                </c:pt>
                <c:pt idx="255">
                  <c:v>44875</c:v>
                </c:pt>
                <c:pt idx="256">
                  <c:v>44876</c:v>
                </c:pt>
                <c:pt idx="257">
                  <c:v>44877</c:v>
                </c:pt>
                <c:pt idx="258">
                  <c:v>44878</c:v>
                </c:pt>
                <c:pt idx="259">
                  <c:v>44879</c:v>
                </c:pt>
                <c:pt idx="260">
                  <c:v>44880</c:v>
                </c:pt>
                <c:pt idx="261">
                  <c:v>44881</c:v>
                </c:pt>
                <c:pt idx="262">
                  <c:v>44882</c:v>
                </c:pt>
                <c:pt idx="263">
                  <c:v>44883</c:v>
                </c:pt>
                <c:pt idx="264">
                  <c:v>44884</c:v>
                </c:pt>
                <c:pt idx="265">
                  <c:v>44885</c:v>
                </c:pt>
                <c:pt idx="266">
                  <c:v>44886</c:v>
                </c:pt>
                <c:pt idx="267">
                  <c:v>44887</c:v>
                </c:pt>
                <c:pt idx="268">
                  <c:v>44888</c:v>
                </c:pt>
                <c:pt idx="269">
                  <c:v>44889</c:v>
                </c:pt>
                <c:pt idx="270">
                  <c:v>44890</c:v>
                </c:pt>
                <c:pt idx="271">
                  <c:v>44891</c:v>
                </c:pt>
                <c:pt idx="272">
                  <c:v>44892</c:v>
                </c:pt>
                <c:pt idx="273">
                  <c:v>44893</c:v>
                </c:pt>
                <c:pt idx="274">
                  <c:v>44894</c:v>
                </c:pt>
                <c:pt idx="275">
                  <c:v>44895</c:v>
                </c:pt>
                <c:pt idx="276">
                  <c:v>44896</c:v>
                </c:pt>
                <c:pt idx="277">
                  <c:v>44897</c:v>
                </c:pt>
                <c:pt idx="278">
                  <c:v>44898</c:v>
                </c:pt>
                <c:pt idx="279">
                  <c:v>44899</c:v>
                </c:pt>
                <c:pt idx="280">
                  <c:v>44900</c:v>
                </c:pt>
                <c:pt idx="281">
                  <c:v>44901</c:v>
                </c:pt>
                <c:pt idx="282">
                  <c:v>44902</c:v>
                </c:pt>
                <c:pt idx="283">
                  <c:v>44903</c:v>
                </c:pt>
                <c:pt idx="284">
                  <c:v>44904</c:v>
                </c:pt>
                <c:pt idx="285">
                  <c:v>44905</c:v>
                </c:pt>
                <c:pt idx="286">
                  <c:v>44906</c:v>
                </c:pt>
                <c:pt idx="287">
                  <c:v>44907</c:v>
                </c:pt>
                <c:pt idx="288">
                  <c:v>44908</c:v>
                </c:pt>
                <c:pt idx="289">
                  <c:v>44909</c:v>
                </c:pt>
                <c:pt idx="290">
                  <c:v>44910</c:v>
                </c:pt>
                <c:pt idx="291">
                  <c:v>44911</c:v>
                </c:pt>
                <c:pt idx="292">
                  <c:v>44912</c:v>
                </c:pt>
                <c:pt idx="293">
                  <c:v>44913</c:v>
                </c:pt>
                <c:pt idx="294">
                  <c:v>44914</c:v>
                </c:pt>
                <c:pt idx="295">
                  <c:v>44915</c:v>
                </c:pt>
                <c:pt idx="296">
                  <c:v>44916</c:v>
                </c:pt>
                <c:pt idx="297">
                  <c:v>44917</c:v>
                </c:pt>
                <c:pt idx="298">
                  <c:v>44918</c:v>
                </c:pt>
                <c:pt idx="299">
                  <c:v>44919</c:v>
                </c:pt>
                <c:pt idx="300">
                  <c:v>44920</c:v>
                </c:pt>
                <c:pt idx="301">
                  <c:v>44921</c:v>
                </c:pt>
                <c:pt idx="302">
                  <c:v>44922</c:v>
                </c:pt>
                <c:pt idx="303">
                  <c:v>44923</c:v>
                </c:pt>
                <c:pt idx="304">
                  <c:v>44924</c:v>
                </c:pt>
                <c:pt idx="305">
                  <c:v>44925</c:v>
                </c:pt>
                <c:pt idx="306">
                  <c:v>44926</c:v>
                </c:pt>
                <c:pt idx="307">
                  <c:v>44927</c:v>
                </c:pt>
                <c:pt idx="308">
                  <c:v>44928</c:v>
                </c:pt>
                <c:pt idx="309">
                  <c:v>44929</c:v>
                </c:pt>
                <c:pt idx="310">
                  <c:v>44930</c:v>
                </c:pt>
                <c:pt idx="311">
                  <c:v>44931</c:v>
                </c:pt>
                <c:pt idx="312">
                  <c:v>44932</c:v>
                </c:pt>
                <c:pt idx="313">
                  <c:v>44933</c:v>
                </c:pt>
                <c:pt idx="314">
                  <c:v>44934</c:v>
                </c:pt>
                <c:pt idx="315">
                  <c:v>44935</c:v>
                </c:pt>
                <c:pt idx="316">
                  <c:v>44936</c:v>
                </c:pt>
                <c:pt idx="317">
                  <c:v>44937</c:v>
                </c:pt>
                <c:pt idx="318">
                  <c:v>44938</c:v>
                </c:pt>
                <c:pt idx="319">
                  <c:v>44939</c:v>
                </c:pt>
                <c:pt idx="320">
                  <c:v>44940</c:v>
                </c:pt>
                <c:pt idx="321">
                  <c:v>44941</c:v>
                </c:pt>
                <c:pt idx="322">
                  <c:v>44942</c:v>
                </c:pt>
                <c:pt idx="323">
                  <c:v>44943</c:v>
                </c:pt>
                <c:pt idx="324">
                  <c:v>44944</c:v>
                </c:pt>
                <c:pt idx="325">
                  <c:v>44945</c:v>
                </c:pt>
                <c:pt idx="326">
                  <c:v>44946</c:v>
                </c:pt>
                <c:pt idx="327">
                  <c:v>44947</c:v>
                </c:pt>
                <c:pt idx="328">
                  <c:v>44948</c:v>
                </c:pt>
                <c:pt idx="329">
                  <c:v>44949</c:v>
                </c:pt>
                <c:pt idx="330">
                  <c:v>44950</c:v>
                </c:pt>
                <c:pt idx="331">
                  <c:v>44951</c:v>
                </c:pt>
                <c:pt idx="332">
                  <c:v>44952</c:v>
                </c:pt>
                <c:pt idx="333">
                  <c:v>44953</c:v>
                </c:pt>
                <c:pt idx="334">
                  <c:v>44954</c:v>
                </c:pt>
                <c:pt idx="335">
                  <c:v>44955</c:v>
                </c:pt>
                <c:pt idx="336">
                  <c:v>44956</c:v>
                </c:pt>
                <c:pt idx="337">
                  <c:v>44957</c:v>
                </c:pt>
                <c:pt idx="338">
                  <c:v>44958</c:v>
                </c:pt>
                <c:pt idx="339">
                  <c:v>44959</c:v>
                </c:pt>
                <c:pt idx="340">
                  <c:v>44960</c:v>
                </c:pt>
                <c:pt idx="341">
                  <c:v>44961</c:v>
                </c:pt>
                <c:pt idx="342">
                  <c:v>44962</c:v>
                </c:pt>
                <c:pt idx="343">
                  <c:v>44963</c:v>
                </c:pt>
                <c:pt idx="344">
                  <c:v>44964</c:v>
                </c:pt>
                <c:pt idx="345">
                  <c:v>44965</c:v>
                </c:pt>
                <c:pt idx="346">
                  <c:v>44966</c:v>
                </c:pt>
                <c:pt idx="347">
                  <c:v>44967</c:v>
                </c:pt>
                <c:pt idx="348">
                  <c:v>44968</c:v>
                </c:pt>
                <c:pt idx="349">
                  <c:v>44969</c:v>
                </c:pt>
                <c:pt idx="350">
                  <c:v>44970</c:v>
                </c:pt>
                <c:pt idx="351">
                  <c:v>44971</c:v>
                </c:pt>
                <c:pt idx="352">
                  <c:v>44972</c:v>
                </c:pt>
                <c:pt idx="353">
                  <c:v>44973</c:v>
                </c:pt>
                <c:pt idx="354">
                  <c:v>44974</c:v>
                </c:pt>
                <c:pt idx="355">
                  <c:v>44975</c:v>
                </c:pt>
                <c:pt idx="356">
                  <c:v>44976</c:v>
                </c:pt>
                <c:pt idx="357">
                  <c:v>44977</c:v>
                </c:pt>
                <c:pt idx="358">
                  <c:v>44978</c:v>
                </c:pt>
                <c:pt idx="359">
                  <c:v>44979</c:v>
                </c:pt>
                <c:pt idx="360">
                  <c:v>44980</c:v>
                </c:pt>
                <c:pt idx="361">
                  <c:v>44981</c:v>
                </c:pt>
                <c:pt idx="362">
                  <c:v>44982</c:v>
                </c:pt>
                <c:pt idx="363">
                  <c:v>44983</c:v>
                </c:pt>
                <c:pt idx="364">
                  <c:v>44984</c:v>
                </c:pt>
                <c:pt idx="365">
                  <c:v>44985</c:v>
                </c:pt>
                <c:pt idx="366">
                  <c:v>44986</c:v>
                </c:pt>
                <c:pt idx="367">
                  <c:v>44987</c:v>
                </c:pt>
                <c:pt idx="368">
                  <c:v>44988</c:v>
                </c:pt>
                <c:pt idx="369">
                  <c:v>44989</c:v>
                </c:pt>
                <c:pt idx="370">
                  <c:v>44990</c:v>
                </c:pt>
                <c:pt idx="371">
                  <c:v>44991</c:v>
                </c:pt>
                <c:pt idx="372">
                  <c:v>44992</c:v>
                </c:pt>
                <c:pt idx="373">
                  <c:v>44993</c:v>
                </c:pt>
                <c:pt idx="374">
                  <c:v>44994</c:v>
                </c:pt>
                <c:pt idx="375">
                  <c:v>44995</c:v>
                </c:pt>
                <c:pt idx="376">
                  <c:v>44996</c:v>
                </c:pt>
                <c:pt idx="377">
                  <c:v>44997</c:v>
                </c:pt>
                <c:pt idx="378">
                  <c:v>44998</c:v>
                </c:pt>
                <c:pt idx="379">
                  <c:v>44999</c:v>
                </c:pt>
                <c:pt idx="380">
                  <c:v>45000</c:v>
                </c:pt>
                <c:pt idx="381">
                  <c:v>45001</c:v>
                </c:pt>
                <c:pt idx="382">
                  <c:v>45002</c:v>
                </c:pt>
                <c:pt idx="383">
                  <c:v>45003</c:v>
                </c:pt>
                <c:pt idx="384">
                  <c:v>45004</c:v>
                </c:pt>
                <c:pt idx="385">
                  <c:v>45005</c:v>
                </c:pt>
                <c:pt idx="386">
                  <c:v>45006</c:v>
                </c:pt>
                <c:pt idx="387">
                  <c:v>45007</c:v>
                </c:pt>
                <c:pt idx="388">
                  <c:v>45008</c:v>
                </c:pt>
                <c:pt idx="389">
                  <c:v>45009</c:v>
                </c:pt>
                <c:pt idx="390">
                  <c:v>45010</c:v>
                </c:pt>
                <c:pt idx="391">
                  <c:v>45011</c:v>
                </c:pt>
                <c:pt idx="392">
                  <c:v>45012</c:v>
                </c:pt>
                <c:pt idx="393">
                  <c:v>45013</c:v>
                </c:pt>
                <c:pt idx="394">
                  <c:v>45014</c:v>
                </c:pt>
                <c:pt idx="395">
                  <c:v>45015</c:v>
                </c:pt>
                <c:pt idx="396">
                  <c:v>45016</c:v>
                </c:pt>
                <c:pt idx="397">
                  <c:v>45017</c:v>
                </c:pt>
                <c:pt idx="398">
                  <c:v>45018</c:v>
                </c:pt>
                <c:pt idx="399">
                  <c:v>45019</c:v>
                </c:pt>
                <c:pt idx="400">
                  <c:v>45020</c:v>
                </c:pt>
                <c:pt idx="401">
                  <c:v>45021</c:v>
                </c:pt>
                <c:pt idx="402">
                  <c:v>45022</c:v>
                </c:pt>
                <c:pt idx="403">
                  <c:v>45023</c:v>
                </c:pt>
                <c:pt idx="404">
                  <c:v>45024</c:v>
                </c:pt>
                <c:pt idx="405">
                  <c:v>45025</c:v>
                </c:pt>
                <c:pt idx="406">
                  <c:v>45026</c:v>
                </c:pt>
                <c:pt idx="407">
                  <c:v>45027</c:v>
                </c:pt>
                <c:pt idx="408">
                  <c:v>45028</c:v>
                </c:pt>
                <c:pt idx="409">
                  <c:v>45029</c:v>
                </c:pt>
                <c:pt idx="410">
                  <c:v>45030</c:v>
                </c:pt>
                <c:pt idx="411">
                  <c:v>45031</c:v>
                </c:pt>
                <c:pt idx="412">
                  <c:v>45032</c:v>
                </c:pt>
                <c:pt idx="413">
                  <c:v>45033</c:v>
                </c:pt>
                <c:pt idx="414">
                  <c:v>45034</c:v>
                </c:pt>
                <c:pt idx="415">
                  <c:v>45035</c:v>
                </c:pt>
                <c:pt idx="416">
                  <c:v>45036</c:v>
                </c:pt>
                <c:pt idx="417">
                  <c:v>45037</c:v>
                </c:pt>
                <c:pt idx="418">
                  <c:v>45038</c:v>
                </c:pt>
                <c:pt idx="419">
                  <c:v>45039</c:v>
                </c:pt>
                <c:pt idx="420">
                  <c:v>45040</c:v>
                </c:pt>
                <c:pt idx="421">
                  <c:v>45041</c:v>
                </c:pt>
                <c:pt idx="422">
                  <c:v>45042</c:v>
                </c:pt>
                <c:pt idx="423">
                  <c:v>45043</c:v>
                </c:pt>
                <c:pt idx="424">
                  <c:v>45044</c:v>
                </c:pt>
                <c:pt idx="425">
                  <c:v>45045</c:v>
                </c:pt>
                <c:pt idx="426">
                  <c:v>45046</c:v>
                </c:pt>
                <c:pt idx="427">
                  <c:v>45047</c:v>
                </c:pt>
                <c:pt idx="428">
                  <c:v>45048</c:v>
                </c:pt>
                <c:pt idx="429">
                  <c:v>45049</c:v>
                </c:pt>
                <c:pt idx="430">
                  <c:v>45050</c:v>
                </c:pt>
                <c:pt idx="431">
                  <c:v>45051</c:v>
                </c:pt>
                <c:pt idx="432">
                  <c:v>45052</c:v>
                </c:pt>
                <c:pt idx="433">
                  <c:v>45053</c:v>
                </c:pt>
                <c:pt idx="434">
                  <c:v>45054</c:v>
                </c:pt>
                <c:pt idx="435">
                  <c:v>45055</c:v>
                </c:pt>
                <c:pt idx="436">
                  <c:v>45056</c:v>
                </c:pt>
                <c:pt idx="437">
                  <c:v>45057</c:v>
                </c:pt>
                <c:pt idx="438">
                  <c:v>45058</c:v>
                </c:pt>
                <c:pt idx="439">
                  <c:v>45059</c:v>
                </c:pt>
                <c:pt idx="440">
                  <c:v>45060</c:v>
                </c:pt>
                <c:pt idx="441">
                  <c:v>45061</c:v>
                </c:pt>
                <c:pt idx="442">
                  <c:v>45062</c:v>
                </c:pt>
                <c:pt idx="443">
                  <c:v>45063</c:v>
                </c:pt>
                <c:pt idx="444">
                  <c:v>45064</c:v>
                </c:pt>
                <c:pt idx="445">
                  <c:v>45065</c:v>
                </c:pt>
                <c:pt idx="446">
                  <c:v>45066</c:v>
                </c:pt>
                <c:pt idx="447">
                  <c:v>45067</c:v>
                </c:pt>
                <c:pt idx="448">
                  <c:v>45068</c:v>
                </c:pt>
                <c:pt idx="449">
                  <c:v>45069</c:v>
                </c:pt>
                <c:pt idx="450">
                  <c:v>45070</c:v>
                </c:pt>
                <c:pt idx="451">
                  <c:v>45071</c:v>
                </c:pt>
                <c:pt idx="452">
                  <c:v>45072</c:v>
                </c:pt>
                <c:pt idx="453">
                  <c:v>45073</c:v>
                </c:pt>
                <c:pt idx="454">
                  <c:v>45074</c:v>
                </c:pt>
                <c:pt idx="455">
                  <c:v>45075</c:v>
                </c:pt>
                <c:pt idx="456">
                  <c:v>45076</c:v>
                </c:pt>
                <c:pt idx="457">
                  <c:v>45077</c:v>
                </c:pt>
                <c:pt idx="458">
                  <c:v>45078</c:v>
                </c:pt>
                <c:pt idx="459">
                  <c:v>45079</c:v>
                </c:pt>
                <c:pt idx="460">
                  <c:v>45080</c:v>
                </c:pt>
                <c:pt idx="461">
                  <c:v>45081</c:v>
                </c:pt>
                <c:pt idx="462">
                  <c:v>45082</c:v>
                </c:pt>
                <c:pt idx="463">
                  <c:v>45083</c:v>
                </c:pt>
                <c:pt idx="464">
                  <c:v>45084</c:v>
                </c:pt>
                <c:pt idx="465">
                  <c:v>45085</c:v>
                </c:pt>
                <c:pt idx="466">
                  <c:v>45086</c:v>
                </c:pt>
                <c:pt idx="467">
                  <c:v>45087</c:v>
                </c:pt>
                <c:pt idx="468">
                  <c:v>45088</c:v>
                </c:pt>
                <c:pt idx="469">
                  <c:v>45089</c:v>
                </c:pt>
                <c:pt idx="470">
                  <c:v>45090</c:v>
                </c:pt>
                <c:pt idx="471">
                  <c:v>45091</c:v>
                </c:pt>
                <c:pt idx="472">
                  <c:v>45092</c:v>
                </c:pt>
                <c:pt idx="473">
                  <c:v>45093</c:v>
                </c:pt>
                <c:pt idx="474">
                  <c:v>45094</c:v>
                </c:pt>
                <c:pt idx="475">
                  <c:v>45095</c:v>
                </c:pt>
                <c:pt idx="476">
                  <c:v>45096</c:v>
                </c:pt>
                <c:pt idx="477">
                  <c:v>45097</c:v>
                </c:pt>
                <c:pt idx="478">
                  <c:v>45098</c:v>
                </c:pt>
                <c:pt idx="479">
                  <c:v>45099</c:v>
                </c:pt>
                <c:pt idx="480">
                  <c:v>45100</c:v>
                </c:pt>
                <c:pt idx="481">
                  <c:v>45101</c:v>
                </c:pt>
                <c:pt idx="482">
                  <c:v>45102</c:v>
                </c:pt>
                <c:pt idx="483">
                  <c:v>45103</c:v>
                </c:pt>
                <c:pt idx="484">
                  <c:v>45104</c:v>
                </c:pt>
                <c:pt idx="485">
                  <c:v>45105</c:v>
                </c:pt>
                <c:pt idx="486">
                  <c:v>45106</c:v>
                </c:pt>
                <c:pt idx="487">
                  <c:v>45107</c:v>
                </c:pt>
                <c:pt idx="488">
                  <c:v>45108</c:v>
                </c:pt>
                <c:pt idx="489">
                  <c:v>45109</c:v>
                </c:pt>
                <c:pt idx="490">
                  <c:v>45110</c:v>
                </c:pt>
                <c:pt idx="491">
                  <c:v>45111</c:v>
                </c:pt>
                <c:pt idx="492">
                  <c:v>45112</c:v>
                </c:pt>
                <c:pt idx="493">
                  <c:v>45113</c:v>
                </c:pt>
                <c:pt idx="494">
                  <c:v>45114</c:v>
                </c:pt>
                <c:pt idx="495">
                  <c:v>45115</c:v>
                </c:pt>
                <c:pt idx="496">
                  <c:v>45116</c:v>
                </c:pt>
                <c:pt idx="497">
                  <c:v>45117</c:v>
                </c:pt>
                <c:pt idx="498">
                  <c:v>45118</c:v>
                </c:pt>
                <c:pt idx="499">
                  <c:v>45119</c:v>
                </c:pt>
                <c:pt idx="500">
                  <c:v>45120</c:v>
                </c:pt>
                <c:pt idx="501">
                  <c:v>45121</c:v>
                </c:pt>
                <c:pt idx="502">
                  <c:v>45122</c:v>
                </c:pt>
                <c:pt idx="503">
                  <c:v>45123</c:v>
                </c:pt>
                <c:pt idx="504">
                  <c:v>45124</c:v>
                </c:pt>
                <c:pt idx="505">
                  <c:v>45125</c:v>
                </c:pt>
                <c:pt idx="506">
                  <c:v>45126</c:v>
                </c:pt>
                <c:pt idx="507">
                  <c:v>45127</c:v>
                </c:pt>
                <c:pt idx="508">
                  <c:v>45128</c:v>
                </c:pt>
                <c:pt idx="509">
                  <c:v>45129</c:v>
                </c:pt>
                <c:pt idx="510">
                  <c:v>45130</c:v>
                </c:pt>
                <c:pt idx="511">
                  <c:v>45131</c:v>
                </c:pt>
                <c:pt idx="512">
                  <c:v>45132</c:v>
                </c:pt>
                <c:pt idx="513">
                  <c:v>45133</c:v>
                </c:pt>
                <c:pt idx="514">
                  <c:v>45134</c:v>
                </c:pt>
                <c:pt idx="515">
                  <c:v>45135</c:v>
                </c:pt>
                <c:pt idx="516">
                  <c:v>45136</c:v>
                </c:pt>
                <c:pt idx="517">
                  <c:v>45137</c:v>
                </c:pt>
                <c:pt idx="518">
                  <c:v>45138</c:v>
                </c:pt>
                <c:pt idx="519">
                  <c:v>45139</c:v>
                </c:pt>
                <c:pt idx="520">
                  <c:v>45140</c:v>
                </c:pt>
                <c:pt idx="521">
                  <c:v>45141</c:v>
                </c:pt>
                <c:pt idx="522">
                  <c:v>45142</c:v>
                </c:pt>
                <c:pt idx="523">
                  <c:v>45143</c:v>
                </c:pt>
                <c:pt idx="524">
                  <c:v>45144</c:v>
                </c:pt>
                <c:pt idx="525">
                  <c:v>45145</c:v>
                </c:pt>
                <c:pt idx="526">
                  <c:v>45146</c:v>
                </c:pt>
                <c:pt idx="527">
                  <c:v>45147</c:v>
                </c:pt>
                <c:pt idx="528">
                  <c:v>45148</c:v>
                </c:pt>
                <c:pt idx="529">
                  <c:v>45149</c:v>
                </c:pt>
                <c:pt idx="530">
                  <c:v>45150</c:v>
                </c:pt>
                <c:pt idx="531">
                  <c:v>45151</c:v>
                </c:pt>
                <c:pt idx="532">
                  <c:v>45152</c:v>
                </c:pt>
                <c:pt idx="533">
                  <c:v>45153</c:v>
                </c:pt>
                <c:pt idx="534">
                  <c:v>45154</c:v>
                </c:pt>
                <c:pt idx="535">
                  <c:v>45155</c:v>
                </c:pt>
                <c:pt idx="536">
                  <c:v>45156</c:v>
                </c:pt>
                <c:pt idx="537">
                  <c:v>45157</c:v>
                </c:pt>
                <c:pt idx="538">
                  <c:v>45158</c:v>
                </c:pt>
                <c:pt idx="539">
                  <c:v>45159</c:v>
                </c:pt>
                <c:pt idx="540">
                  <c:v>45160</c:v>
                </c:pt>
                <c:pt idx="541">
                  <c:v>45161</c:v>
                </c:pt>
                <c:pt idx="542">
                  <c:v>45162</c:v>
                </c:pt>
                <c:pt idx="543">
                  <c:v>45163</c:v>
                </c:pt>
                <c:pt idx="544">
                  <c:v>45164</c:v>
                </c:pt>
                <c:pt idx="545">
                  <c:v>45165</c:v>
                </c:pt>
                <c:pt idx="546">
                  <c:v>45166</c:v>
                </c:pt>
                <c:pt idx="547">
                  <c:v>45167</c:v>
                </c:pt>
                <c:pt idx="548">
                  <c:v>45168</c:v>
                </c:pt>
                <c:pt idx="549">
                  <c:v>45169</c:v>
                </c:pt>
                <c:pt idx="550">
                  <c:v>45170</c:v>
                </c:pt>
                <c:pt idx="551">
                  <c:v>45171</c:v>
                </c:pt>
                <c:pt idx="552">
                  <c:v>45172</c:v>
                </c:pt>
                <c:pt idx="553">
                  <c:v>45173</c:v>
                </c:pt>
                <c:pt idx="554">
                  <c:v>45174</c:v>
                </c:pt>
                <c:pt idx="555">
                  <c:v>45175</c:v>
                </c:pt>
                <c:pt idx="556">
                  <c:v>45176</c:v>
                </c:pt>
                <c:pt idx="557">
                  <c:v>45177</c:v>
                </c:pt>
                <c:pt idx="558">
                  <c:v>45178</c:v>
                </c:pt>
                <c:pt idx="559">
                  <c:v>45179</c:v>
                </c:pt>
                <c:pt idx="560">
                  <c:v>45180</c:v>
                </c:pt>
                <c:pt idx="561">
                  <c:v>45181</c:v>
                </c:pt>
                <c:pt idx="562">
                  <c:v>45182</c:v>
                </c:pt>
                <c:pt idx="563">
                  <c:v>45183</c:v>
                </c:pt>
                <c:pt idx="564">
                  <c:v>45184</c:v>
                </c:pt>
                <c:pt idx="565">
                  <c:v>45185</c:v>
                </c:pt>
                <c:pt idx="566">
                  <c:v>45186</c:v>
                </c:pt>
                <c:pt idx="567">
                  <c:v>45187</c:v>
                </c:pt>
                <c:pt idx="568">
                  <c:v>45188</c:v>
                </c:pt>
                <c:pt idx="569">
                  <c:v>45189</c:v>
                </c:pt>
                <c:pt idx="570">
                  <c:v>45190</c:v>
                </c:pt>
                <c:pt idx="571">
                  <c:v>45191</c:v>
                </c:pt>
                <c:pt idx="572">
                  <c:v>45192</c:v>
                </c:pt>
                <c:pt idx="573">
                  <c:v>45193</c:v>
                </c:pt>
                <c:pt idx="574">
                  <c:v>45194</c:v>
                </c:pt>
                <c:pt idx="575">
                  <c:v>45195</c:v>
                </c:pt>
                <c:pt idx="576">
                  <c:v>45196</c:v>
                </c:pt>
                <c:pt idx="577">
                  <c:v>45197</c:v>
                </c:pt>
                <c:pt idx="578">
                  <c:v>45198</c:v>
                </c:pt>
                <c:pt idx="579">
                  <c:v>45199</c:v>
                </c:pt>
                <c:pt idx="580">
                  <c:v>45200</c:v>
                </c:pt>
                <c:pt idx="581">
                  <c:v>45201</c:v>
                </c:pt>
                <c:pt idx="582">
                  <c:v>45202</c:v>
                </c:pt>
                <c:pt idx="583">
                  <c:v>45203</c:v>
                </c:pt>
                <c:pt idx="584">
                  <c:v>45204</c:v>
                </c:pt>
                <c:pt idx="585">
                  <c:v>45205</c:v>
                </c:pt>
                <c:pt idx="586">
                  <c:v>45206</c:v>
                </c:pt>
                <c:pt idx="587">
                  <c:v>45207</c:v>
                </c:pt>
                <c:pt idx="588">
                  <c:v>45208</c:v>
                </c:pt>
                <c:pt idx="589">
                  <c:v>45209</c:v>
                </c:pt>
                <c:pt idx="590">
                  <c:v>45210</c:v>
                </c:pt>
                <c:pt idx="591">
                  <c:v>45211</c:v>
                </c:pt>
                <c:pt idx="592">
                  <c:v>45212</c:v>
                </c:pt>
                <c:pt idx="593">
                  <c:v>45213</c:v>
                </c:pt>
                <c:pt idx="594">
                  <c:v>45214</c:v>
                </c:pt>
                <c:pt idx="595">
                  <c:v>45215</c:v>
                </c:pt>
                <c:pt idx="596">
                  <c:v>45216</c:v>
                </c:pt>
                <c:pt idx="597">
                  <c:v>45217</c:v>
                </c:pt>
                <c:pt idx="598">
                  <c:v>45218</c:v>
                </c:pt>
                <c:pt idx="599">
                  <c:v>45219</c:v>
                </c:pt>
                <c:pt idx="600">
                  <c:v>45220</c:v>
                </c:pt>
                <c:pt idx="601">
                  <c:v>45221</c:v>
                </c:pt>
                <c:pt idx="602">
                  <c:v>45222</c:v>
                </c:pt>
                <c:pt idx="603">
                  <c:v>45223</c:v>
                </c:pt>
                <c:pt idx="604">
                  <c:v>45224</c:v>
                </c:pt>
                <c:pt idx="605">
                  <c:v>45225</c:v>
                </c:pt>
                <c:pt idx="606">
                  <c:v>45226</c:v>
                </c:pt>
                <c:pt idx="607">
                  <c:v>45227</c:v>
                </c:pt>
                <c:pt idx="608">
                  <c:v>45228</c:v>
                </c:pt>
                <c:pt idx="609">
                  <c:v>45229</c:v>
                </c:pt>
                <c:pt idx="610">
                  <c:v>45230</c:v>
                </c:pt>
                <c:pt idx="611">
                  <c:v>45231</c:v>
                </c:pt>
                <c:pt idx="612">
                  <c:v>45232</c:v>
                </c:pt>
                <c:pt idx="613">
                  <c:v>45233</c:v>
                </c:pt>
                <c:pt idx="614">
                  <c:v>45234</c:v>
                </c:pt>
                <c:pt idx="615">
                  <c:v>45235</c:v>
                </c:pt>
                <c:pt idx="616">
                  <c:v>45236</c:v>
                </c:pt>
                <c:pt idx="617">
                  <c:v>45237</c:v>
                </c:pt>
                <c:pt idx="618">
                  <c:v>45238</c:v>
                </c:pt>
                <c:pt idx="619">
                  <c:v>45239</c:v>
                </c:pt>
                <c:pt idx="620">
                  <c:v>45240</c:v>
                </c:pt>
                <c:pt idx="621">
                  <c:v>45241</c:v>
                </c:pt>
                <c:pt idx="622">
                  <c:v>45242</c:v>
                </c:pt>
                <c:pt idx="623">
                  <c:v>45243</c:v>
                </c:pt>
                <c:pt idx="624">
                  <c:v>45244</c:v>
                </c:pt>
                <c:pt idx="625">
                  <c:v>45245</c:v>
                </c:pt>
                <c:pt idx="626">
                  <c:v>45246</c:v>
                </c:pt>
                <c:pt idx="627">
                  <c:v>45247</c:v>
                </c:pt>
                <c:pt idx="628">
                  <c:v>45248</c:v>
                </c:pt>
                <c:pt idx="629">
                  <c:v>45249</c:v>
                </c:pt>
                <c:pt idx="630">
                  <c:v>45250</c:v>
                </c:pt>
                <c:pt idx="631">
                  <c:v>45251</c:v>
                </c:pt>
                <c:pt idx="632">
                  <c:v>45252</c:v>
                </c:pt>
                <c:pt idx="633">
                  <c:v>45253</c:v>
                </c:pt>
                <c:pt idx="634">
                  <c:v>45254</c:v>
                </c:pt>
                <c:pt idx="635">
                  <c:v>45255</c:v>
                </c:pt>
                <c:pt idx="636">
                  <c:v>45256</c:v>
                </c:pt>
                <c:pt idx="637">
                  <c:v>45257</c:v>
                </c:pt>
                <c:pt idx="638">
                  <c:v>45258</c:v>
                </c:pt>
                <c:pt idx="639">
                  <c:v>45259</c:v>
                </c:pt>
                <c:pt idx="640">
                  <c:v>45260</c:v>
                </c:pt>
                <c:pt idx="641">
                  <c:v>45261</c:v>
                </c:pt>
                <c:pt idx="642">
                  <c:v>45262</c:v>
                </c:pt>
                <c:pt idx="643">
                  <c:v>45263</c:v>
                </c:pt>
                <c:pt idx="644">
                  <c:v>45264</c:v>
                </c:pt>
                <c:pt idx="645">
                  <c:v>45265</c:v>
                </c:pt>
                <c:pt idx="646">
                  <c:v>45266</c:v>
                </c:pt>
                <c:pt idx="647">
                  <c:v>45267</c:v>
                </c:pt>
                <c:pt idx="648">
                  <c:v>45268</c:v>
                </c:pt>
                <c:pt idx="649">
                  <c:v>45269</c:v>
                </c:pt>
                <c:pt idx="650">
                  <c:v>45270</c:v>
                </c:pt>
                <c:pt idx="651">
                  <c:v>45271</c:v>
                </c:pt>
                <c:pt idx="652">
                  <c:v>45272</c:v>
                </c:pt>
                <c:pt idx="653">
                  <c:v>45273</c:v>
                </c:pt>
                <c:pt idx="654">
                  <c:v>45274</c:v>
                </c:pt>
                <c:pt idx="655">
                  <c:v>45275</c:v>
                </c:pt>
                <c:pt idx="656">
                  <c:v>45276</c:v>
                </c:pt>
                <c:pt idx="657">
                  <c:v>45277</c:v>
                </c:pt>
                <c:pt idx="658">
                  <c:v>45278</c:v>
                </c:pt>
                <c:pt idx="659">
                  <c:v>45279</c:v>
                </c:pt>
                <c:pt idx="660">
                  <c:v>45280</c:v>
                </c:pt>
                <c:pt idx="661">
                  <c:v>45281</c:v>
                </c:pt>
                <c:pt idx="662">
                  <c:v>45282</c:v>
                </c:pt>
                <c:pt idx="663">
                  <c:v>45283</c:v>
                </c:pt>
                <c:pt idx="664">
                  <c:v>45284</c:v>
                </c:pt>
                <c:pt idx="665">
                  <c:v>45285</c:v>
                </c:pt>
                <c:pt idx="666">
                  <c:v>45286</c:v>
                </c:pt>
                <c:pt idx="667">
                  <c:v>45287</c:v>
                </c:pt>
                <c:pt idx="668">
                  <c:v>45288</c:v>
                </c:pt>
                <c:pt idx="669">
                  <c:v>45289</c:v>
                </c:pt>
                <c:pt idx="670">
                  <c:v>45290</c:v>
                </c:pt>
                <c:pt idx="671">
                  <c:v>45291</c:v>
                </c:pt>
                <c:pt idx="672">
                  <c:v>45292</c:v>
                </c:pt>
                <c:pt idx="673">
                  <c:v>45293</c:v>
                </c:pt>
                <c:pt idx="674">
                  <c:v>45294</c:v>
                </c:pt>
                <c:pt idx="675">
                  <c:v>45295</c:v>
                </c:pt>
                <c:pt idx="676">
                  <c:v>45296</c:v>
                </c:pt>
                <c:pt idx="677">
                  <c:v>45297</c:v>
                </c:pt>
                <c:pt idx="678">
                  <c:v>45298</c:v>
                </c:pt>
                <c:pt idx="679">
                  <c:v>45299</c:v>
                </c:pt>
                <c:pt idx="680">
                  <c:v>45300</c:v>
                </c:pt>
                <c:pt idx="681">
                  <c:v>45301</c:v>
                </c:pt>
                <c:pt idx="682">
                  <c:v>45302</c:v>
                </c:pt>
                <c:pt idx="683">
                  <c:v>45303</c:v>
                </c:pt>
                <c:pt idx="684">
                  <c:v>45304</c:v>
                </c:pt>
                <c:pt idx="685">
                  <c:v>45305</c:v>
                </c:pt>
                <c:pt idx="686">
                  <c:v>45306</c:v>
                </c:pt>
                <c:pt idx="687">
                  <c:v>45307</c:v>
                </c:pt>
                <c:pt idx="688">
                  <c:v>45308</c:v>
                </c:pt>
                <c:pt idx="689">
                  <c:v>45309</c:v>
                </c:pt>
                <c:pt idx="690">
                  <c:v>45310</c:v>
                </c:pt>
                <c:pt idx="691">
                  <c:v>45311</c:v>
                </c:pt>
                <c:pt idx="692">
                  <c:v>45312</c:v>
                </c:pt>
                <c:pt idx="693">
                  <c:v>45313</c:v>
                </c:pt>
                <c:pt idx="694">
                  <c:v>45314</c:v>
                </c:pt>
                <c:pt idx="695">
                  <c:v>45315</c:v>
                </c:pt>
                <c:pt idx="696">
                  <c:v>45316</c:v>
                </c:pt>
                <c:pt idx="697">
                  <c:v>45317</c:v>
                </c:pt>
                <c:pt idx="698">
                  <c:v>45318</c:v>
                </c:pt>
                <c:pt idx="699">
                  <c:v>45319</c:v>
                </c:pt>
                <c:pt idx="700">
                  <c:v>45320</c:v>
                </c:pt>
                <c:pt idx="701">
                  <c:v>45321</c:v>
                </c:pt>
                <c:pt idx="702">
                  <c:v>45322</c:v>
                </c:pt>
                <c:pt idx="703">
                  <c:v>45323</c:v>
                </c:pt>
                <c:pt idx="704">
                  <c:v>45324</c:v>
                </c:pt>
                <c:pt idx="705">
                  <c:v>45325</c:v>
                </c:pt>
                <c:pt idx="706">
                  <c:v>45326</c:v>
                </c:pt>
                <c:pt idx="707">
                  <c:v>45327</c:v>
                </c:pt>
                <c:pt idx="708">
                  <c:v>45328</c:v>
                </c:pt>
                <c:pt idx="709">
                  <c:v>45329</c:v>
                </c:pt>
                <c:pt idx="710">
                  <c:v>45330</c:v>
                </c:pt>
                <c:pt idx="711">
                  <c:v>45331</c:v>
                </c:pt>
                <c:pt idx="712">
                  <c:v>45332</c:v>
                </c:pt>
                <c:pt idx="713">
                  <c:v>45333</c:v>
                </c:pt>
                <c:pt idx="714">
                  <c:v>45334</c:v>
                </c:pt>
                <c:pt idx="715">
                  <c:v>45335</c:v>
                </c:pt>
                <c:pt idx="716">
                  <c:v>45336</c:v>
                </c:pt>
                <c:pt idx="717">
                  <c:v>45337</c:v>
                </c:pt>
                <c:pt idx="718">
                  <c:v>45338</c:v>
                </c:pt>
                <c:pt idx="719">
                  <c:v>45339</c:v>
                </c:pt>
                <c:pt idx="720">
                  <c:v>45340</c:v>
                </c:pt>
                <c:pt idx="721">
                  <c:v>45341</c:v>
                </c:pt>
                <c:pt idx="722">
                  <c:v>45342</c:v>
                </c:pt>
                <c:pt idx="723">
                  <c:v>45343</c:v>
                </c:pt>
                <c:pt idx="724">
                  <c:v>45344</c:v>
                </c:pt>
                <c:pt idx="725">
                  <c:v>45345</c:v>
                </c:pt>
                <c:pt idx="726">
                  <c:v>45346</c:v>
                </c:pt>
                <c:pt idx="727">
                  <c:v>45347</c:v>
                </c:pt>
                <c:pt idx="728">
                  <c:v>45348</c:v>
                </c:pt>
                <c:pt idx="729">
                  <c:v>45349</c:v>
                </c:pt>
                <c:pt idx="730">
                  <c:v>45350</c:v>
                </c:pt>
                <c:pt idx="731">
                  <c:v>45351</c:v>
                </c:pt>
                <c:pt idx="732">
                  <c:v>45352</c:v>
                </c:pt>
                <c:pt idx="733">
                  <c:v>45353</c:v>
                </c:pt>
                <c:pt idx="734">
                  <c:v>45354</c:v>
                </c:pt>
                <c:pt idx="735">
                  <c:v>45355</c:v>
                </c:pt>
                <c:pt idx="736">
                  <c:v>45356</c:v>
                </c:pt>
                <c:pt idx="737">
                  <c:v>45357</c:v>
                </c:pt>
                <c:pt idx="738">
                  <c:v>45358</c:v>
                </c:pt>
                <c:pt idx="739">
                  <c:v>45359</c:v>
                </c:pt>
                <c:pt idx="740">
                  <c:v>45360</c:v>
                </c:pt>
                <c:pt idx="741">
                  <c:v>45361</c:v>
                </c:pt>
                <c:pt idx="742">
                  <c:v>45362</c:v>
                </c:pt>
              </c:numCache>
            </c:numRef>
          </c:cat>
          <c:val>
            <c:numRef>
              <c:f>Sheet1!$V$5:$V$747</c:f>
              <c:numCache>
                <c:formatCode>General</c:formatCode>
                <c:ptCount val="743"/>
                <c:pt idx="0">
                  <c:v>2.2000000000000002</c:v>
                </c:pt>
                <c:pt idx="1">
                  <c:v>2.2000000000000002</c:v>
                </c:pt>
                <c:pt idx="2">
                  <c:v>2.2000000000000002</c:v>
                </c:pt>
                <c:pt idx="3">
                  <c:v>2.2000000000000002</c:v>
                </c:pt>
                <c:pt idx="4">
                  <c:v>2.2000000000000002</c:v>
                </c:pt>
                <c:pt idx="5">
                  <c:v>2.2000000000000002</c:v>
                </c:pt>
                <c:pt idx="6">
                  <c:v>2.2000000000000002</c:v>
                </c:pt>
                <c:pt idx="7">
                  <c:v>2.2000000000000002</c:v>
                </c:pt>
                <c:pt idx="8">
                  <c:v>2.2000000000000002</c:v>
                </c:pt>
                <c:pt idx="9">
                  <c:v>2.2000000000000002</c:v>
                </c:pt>
                <c:pt idx="10">
                  <c:v>2.2000000000000002</c:v>
                </c:pt>
                <c:pt idx="11">
                  <c:v>2.2000000000000002</c:v>
                </c:pt>
                <c:pt idx="12">
                  <c:v>2.2000000000000002</c:v>
                </c:pt>
                <c:pt idx="13">
                  <c:v>2.2000000000000002</c:v>
                </c:pt>
                <c:pt idx="14">
                  <c:v>2.2000000000000002</c:v>
                </c:pt>
                <c:pt idx="15">
                  <c:v>2.2000000000000002</c:v>
                </c:pt>
                <c:pt idx="16">
                  <c:v>2.2000000000000002</c:v>
                </c:pt>
                <c:pt idx="17">
                  <c:v>2.2000000000000002</c:v>
                </c:pt>
                <c:pt idx="18">
                  <c:v>2.2000000000000002</c:v>
                </c:pt>
                <c:pt idx="19">
                  <c:v>2.2000000000000002</c:v>
                </c:pt>
                <c:pt idx="20">
                  <c:v>2.2000000000000002</c:v>
                </c:pt>
                <c:pt idx="21">
                  <c:v>2.2000000000000002</c:v>
                </c:pt>
                <c:pt idx="22">
                  <c:v>2.2000000000000002</c:v>
                </c:pt>
                <c:pt idx="23">
                  <c:v>2.2000000000000002</c:v>
                </c:pt>
                <c:pt idx="24">
                  <c:v>2.2000000000000002</c:v>
                </c:pt>
                <c:pt idx="25">
                  <c:v>2.2000000000000002</c:v>
                </c:pt>
                <c:pt idx="26">
                  <c:v>2.2000000000000002</c:v>
                </c:pt>
                <c:pt idx="27">
                  <c:v>2.2000000000000002</c:v>
                </c:pt>
                <c:pt idx="28">
                  <c:v>2.2000000000000002</c:v>
                </c:pt>
                <c:pt idx="29">
                  <c:v>2.2000000000000002</c:v>
                </c:pt>
                <c:pt idx="30">
                  <c:v>2.2000000000000002</c:v>
                </c:pt>
                <c:pt idx="31">
                  <c:v>2.2000000000000002</c:v>
                </c:pt>
                <c:pt idx="32">
                  <c:v>2.2000000000000002</c:v>
                </c:pt>
                <c:pt idx="33">
                  <c:v>2.2000000000000002</c:v>
                </c:pt>
                <c:pt idx="34">
                  <c:v>2.2000000000000002</c:v>
                </c:pt>
                <c:pt idx="35">
                  <c:v>2.2000000000000002</c:v>
                </c:pt>
                <c:pt idx="36">
                  <c:v>2.2000000000000002</c:v>
                </c:pt>
                <c:pt idx="37">
                  <c:v>2.2000000000000002</c:v>
                </c:pt>
                <c:pt idx="38">
                  <c:v>2.2000000000000002</c:v>
                </c:pt>
                <c:pt idx="39">
                  <c:v>2.2999999999999998</c:v>
                </c:pt>
                <c:pt idx="40">
                  <c:v>2.2999999999999998</c:v>
                </c:pt>
                <c:pt idx="41">
                  <c:v>2.2999999999999998</c:v>
                </c:pt>
                <c:pt idx="42">
                  <c:v>2.2999999999999998</c:v>
                </c:pt>
                <c:pt idx="43">
                  <c:v>2.2999999999999998</c:v>
                </c:pt>
                <c:pt idx="44">
                  <c:v>2.2999999999999998</c:v>
                </c:pt>
                <c:pt idx="45">
                  <c:v>2.2999999999999998</c:v>
                </c:pt>
                <c:pt idx="46">
                  <c:v>2.2999999999999998</c:v>
                </c:pt>
                <c:pt idx="47">
                  <c:v>2.2999999999999998</c:v>
                </c:pt>
                <c:pt idx="48">
                  <c:v>2.2999999999999998</c:v>
                </c:pt>
                <c:pt idx="49">
                  <c:v>2.2999999999999998</c:v>
                </c:pt>
                <c:pt idx="50">
                  <c:v>2.2999999999999998</c:v>
                </c:pt>
                <c:pt idx="51">
                  <c:v>2.2999999999999998</c:v>
                </c:pt>
                <c:pt idx="52">
                  <c:v>2.2999999999999998</c:v>
                </c:pt>
                <c:pt idx="53">
                  <c:v>2.2999999999999998</c:v>
                </c:pt>
                <c:pt idx="54">
                  <c:v>2.2999999999999998</c:v>
                </c:pt>
                <c:pt idx="55">
                  <c:v>2.2999999999999998</c:v>
                </c:pt>
                <c:pt idx="56">
                  <c:v>2.2999999999999998</c:v>
                </c:pt>
                <c:pt idx="57">
                  <c:v>2.2999999999999998</c:v>
                </c:pt>
                <c:pt idx="58">
                  <c:v>2.2999999999999998</c:v>
                </c:pt>
                <c:pt idx="59">
                  <c:v>2.2999999999999998</c:v>
                </c:pt>
                <c:pt idx="60">
                  <c:v>2.2999999999999998</c:v>
                </c:pt>
                <c:pt idx="61">
                  <c:v>2.2999999999999998</c:v>
                </c:pt>
                <c:pt idx="62">
                  <c:v>2.2999999999999998</c:v>
                </c:pt>
                <c:pt idx="63">
                  <c:v>2.2999999999999998</c:v>
                </c:pt>
                <c:pt idx="64">
                  <c:v>2.2999999999999998</c:v>
                </c:pt>
                <c:pt idx="65">
                  <c:v>2.2999999999999998</c:v>
                </c:pt>
                <c:pt idx="66">
                  <c:v>2.2999999999999998</c:v>
                </c:pt>
                <c:pt idx="67">
                  <c:v>2.2999999999999998</c:v>
                </c:pt>
                <c:pt idx="68">
                  <c:v>2.2999999999999998</c:v>
                </c:pt>
                <c:pt idx="69">
                  <c:v>2.2999999999999998</c:v>
                </c:pt>
                <c:pt idx="70">
                  <c:v>2.2999999999999998</c:v>
                </c:pt>
                <c:pt idx="71">
                  <c:v>2.2999999999999998</c:v>
                </c:pt>
                <c:pt idx="72">
                  <c:v>2.2999999999999998</c:v>
                </c:pt>
                <c:pt idx="73">
                  <c:v>2.2999999999999998</c:v>
                </c:pt>
                <c:pt idx="74">
                  <c:v>2.4</c:v>
                </c:pt>
                <c:pt idx="75">
                  <c:v>2.4</c:v>
                </c:pt>
                <c:pt idx="76">
                  <c:v>2.4</c:v>
                </c:pt>
                <c:pt idx="77">
                  <c:v>2.4</c:v>
                </c:pt>
                <c:pt idx="78">
                  <c:v>2.4</c:v>
                </c:pt>
                <c:pt idx="79">
                  <c:v>2.4</c:v>
                </c:pt>
                <c:pt idx="80">
                  <c:v>2.4</c:v>
                </c:pt>
                <c:pt idx="81">
                  <c:v>2.4</c:v>
                </c:pt>
                <c:pt idx="82">
                  <c:v>2.4</c:v>
                </c:pt>
                <c:pt idx="83">
                  <c:v>2.4</c:v>
                </c:pt>
                <c:pt idx="84">
                  <c:v>2.4</c:v>
                </c:pt>
                <c:pt idx="85">
                  <c:v>2.4</c:v>
                </c:pt>
                <c:pt idx="86">
                  <c:v>2.4</c:v>
                </c:pt>
                <c:pt idx="87">
                  <c:v>2.4</c:v>
                </c:pt>
                <c:pt idx="88">
                  <c:v>2.4</c:v>
                </c:pt>
                <c:pt idx="89">
                  <c:v>2.4</c:v>
                </c:pt>
                <c:pt idx="90">
                  <c:v>2.4</c:v>
                </c:pt>
                <c:pt idx="91">
                  <c:v>2.4</c:v>
                </c:pt>
                <c:pt idx="92">
                  <c:v>2.4</c:v>
                </c:pt>
                <c:pt idx="93">
                  <c:v>2.4</c:v>
                </c:pt>
                <c:pt idx="94">
                  <c:v>2.4</c:v>
                </c:pt>
                <c:pt idx="95">
                  <c:v>2.4</c:v>
                </c:pt>
                <c:pt idx="96">
                  <c:v>2.4</c:v>
                </c:pt>
                <c:pt idx="97">
                  <c:v>2.4</c:v>
                </c:pt>
                <c:pt idx="98">
                  <c:v>2.4</c:v>
                </c:pt>
                <c:pt idx="99">
                  <c:v>2.4</c:v>
                </c:pt>
                <c:pt idx="100">
                  <c:v>2.4</c:v>
                </c:pt>
                <c:pt idx="101">
                  <c:v>2.4</c:v>
                </c:pt>
                <c:pt idx="102">
                  <c:v>2.4</c:v>
                </c:pt>
                <c:pt idx="103">
                  <c:v>2.4</c:v>
                </c:pt>
                <c:pt idx="104">
                  <c:v>2.4</c:v>
                </c:pt>
                <c:pt idx="105">
                  <c:v>2.4</c:v>
                </c:pt>
                <c:pt idx="106">
                  <c:v>2.4</c:v>
                </c:pt>
                <c:pt idx="107">
                  <c:v>2.4</c:v>
                </c:pt>
                <c:pt idx="108">
                  <c:v>2.4</c:v>
                </c:pt>
                <c:pt idx="109">
                  <c:v>2.4</c:v>
                </c:pt>
                <c:pt idx="110">
                  <c:v>2.4</c:v>
                </c:pt>
                <c:pt idx="111">
                  <c:v>2.4</c:v>
                </c:pt>
                <c:pt idx="112">
                  <c:v>2.25</c:v>
                </c:pt>
                <c:pt idx="113">
                  <c:v>2.25</c:v>
                </c:pt>
                <c:pt idx="114">
                  <c:v>2.25</c:v>
                </c:pt>
                <c:pt idx="115">
                  <c:v>2.25</c:v>
                </c:pt>
                <c:pt idx="116">
                  <c:v>2.25</c:v>
                </c:pt>
                <c:pt idx="117">
                  <c:v>2.25</c:v>
                </c:pt>
                <c:pt idx="118">
                  <c:v>2.25</c:v>
                </c:pt>
                <c:pt idx="119">
                  <c:v>2.2999999999999998</c:v>
                </c:pt>
                <c:pt idx="120">
                  <c:v>2.2999999999999998</c:v>
                </c:pt>
                <c:pt idx="121">
                  <c:v>2.25</c:v>
                </c:pt>
                <c:pt idx="122">
                  <c:v>2.25</c:v>
                </c:pt>
                <c:pt idx="123">
                  <c:v>2.2999999999999998</c:v>
                </c:pt>
                <c:pt idx="124">
                  <c:v>2.2999999999999998</c:v>
                </c:pt>
                <c:pt idx="125">
                  <c:v>2.2999999999999998</c:v>
                </c:pt>
                <c:pt idx="126">
                  <c:v>2.25</c:v>
                </c:pt>
                <c:pt idx="127">
                  <c:v>2.25</c:v>
                </c:pt>
                <c:pt idx="128">
                  <c:v>2.25</c:v>
                </c:pt>
                <c:pt idx="129">
                  <c:v>2.25</c:v>
                </c:pt>
                <c:pt idx="130">
                  <c:v>2.25</c:v>
                </c:pt>
                <c:pt idx="131">
                  <c:v>2.25</c:v>
                </c:pt>
                <c:pt idx="132">
                  <c:v>2.25</c:v>
                </c:pt>
                <c:pt idx="133">
                  <c:v>2.25</c:v>
                </c:pt>
                <c:pt idx="134">
                  <c:v>2.25</c:v>
                </c:pt>
                <c:pt idx="135">
                  <c:v>2.25</c:v>
                </c:pt>
                <c:pt idx="136">
                  <c:v>2.25</c:v>
                </c:pt>
                <c:pt idx="137">
                  <c:v>2.4500000000000002</c:v>
                </c:pt>
                <c:pt idx="138">
                  <c:v>2.4500000000000002</c:v>
                </c:pt>
                <c:pt idx="139">
                  <c:v>2.4500000000000002</c:v>
                </c:pt>
                <c:pt idx="140">
                  <c:v>2.5</c:v>
                </c:pt>
                <c:pt idx="141">
                  <c:v>2.5</c:v>
                </c:pt>
                <c:pt idx="142">
                  <c:v>2.5</c:v>
                </c:pt>
                <c:pt idx="143">
                  <c:v>2.5</c:v>
                </c:pt>
                <c:pt idx="144">
                  <c:v>2.5</c:v>
                </c:pt>
                <c:pt idx="145">
                  <c:v>2.5</c:v>
                </c:pt>
                <c:pt idx="146">
                  <c:v>2.5</c:v>
                </c:pt>
                <c:pt idx="147">
                  <c:v>2.5</c:v>
                </c:pt>
                <c:pt idx="148">
                  <c:v>2.5</c:v>
                </c:pt>
                <c:pt idx="149">
                  <c:v>2.5</c:v>
                </c:pt>
                <c:pt idx="150">
                  <c:v>2.5</c:v>
                </c:pt>
                <c:pt idx="151">
                  <c:v>2.5</c:v>
                </c:pt>
                <c:pt idx="152">
                  <c:v>2.5</c:v>
                </c:pt>
                <c:pt idx="153">
                  <c:v>2.5</c:v>
                </c:pt>
                <c:pt idx="154">
                  <c:v>2.5</c:v>
                </c:pt>
                <c:pt idx="155">
                  <c:v>2.5</c:v>
                </c:pt>
                <c:pt idx="156">
                  <c:v>2.5</c:v>
                </c:pt>
                <c:pt idx="157">
                  <c:v>2.5</c:v>
                </c:pt>
                <c:pt idx="158">
                  <c:v>2.5</c:v>
                </c:pt>
                <c:pt idx="159">
                  <c:v>2.5</c:v>
                </c:pt>
                <c:pt idx="160">
                  <c:v>2.5</c:v>
                </c:pt>
                <c:pt idx="161">
                  <c:v>2.5</c:v>
                </c:pt>
                <c:pt idx="162">
                  <c:v>2.5</c:v>
                </c:pt>
                <c:pt idx="163">
                  <c:v>2.5</c:v>
                </c:pt>
                <c:pt idx="164">
                  <c:v>2.5</c:v>
                </c:pt>
                <c:pt idx="165">
                  <c:v>2.4</c:v>
                </c:pt>
                <c:pt idx="166">
                  <c:v>2.4</c:v>
                </c:pt>
                <c:pt idx="167">
                  <c:v>2.4</c:v>
                </c:pt>
                <c:pt idx="168">
                  <c:v>2.4</c:v>
                </c:pt>
                <c:pt idx="169">
                  <c:v>2.4</c:v>
                </c:pt>
                <c:pt idx="170">
                  <c:v>2.4</c:v>
                </c:pt>
                <c:pt idx="171">
                  <c:v>2.4</c:v>
                </c:pt>
                <c:pt idx="172">
                  <c:v>2.4</c:v>
                </c:pt>
                <c:pt idx="173">
                  <c:v>2.4</c:v>
                </c:pt>
                <c:pt idx="174">
                  <c:v>2.4</c:v>
                </c:pt>
                <c:pt idx="175">
                  <c:v>2.4500000000000002</c:v>
                </c:pt>
                <c:pt idx="176">
                  <c:v>2.4500000000000002</c:v>
                </c:pt>
                <c:pt idx="177">
                  <c:v>2.4500000000000002</c:v>
                </c:pt>
                <c:pt idx="178">
                  <c:v>2.4500000000000002</c:v>
                </c:pt>
                <c:pt idx="179">
                  <c:v>2.4500000000000002</c:v>
                </c:pt>
                <c:pt idx="180">
                  <c:v>2.4500000000000002</c:v>
                </c:pt>
                <c:pt idx="181">
                  <c:v>2.4500000000000002</c:v>
                </c:pt>
                <c:pt idx="182">
                  <c:v>2.4500000000000002</c:v>
                </c:pt>
                <c:pt idx="183">
                  <c:v>2.4500000000000002</c:v>
                </c:pt>
                <c:pt idx="184">
                  <c:v>2.4500000000000002</c:v>
                </c:pt>
                <c:pt idx="185">
                  <c:v>2.4500000000000002</c:v>
                </c:pt>
                <c:pt idx="186">
                  <c:v>2.4</c:v>
                </c:pt>
                <c:pt idx="187">
                  <c:v>2.4</c:v>
                </c:pt>
                <c:pt idx="188">
                  <c:v>2.4</c:v>
                </c:pt>
                <c:pt idx="189">
                  <c:v>2.4</c:v>
                </c:pt>
                <c:pt idx="190">
                  <c:v>2.4</c:v>
                </c:pt>
                <c:pt idx="191">
                  <c:v>2.4</c:v>
                </c:pt>
                <c:pt idx="192">
                  <c:v>2.4</c:v>
                </c:pt>
                <c:pt idx="193">
                  <c:v>2.4</c:v>
                </c:pt>
                <c:pt idx="194">
                  <c:v>2.4</c:v>
                </c:pt>
                <c:pt idx="195">
                  <c:v>2.4</c:v>
                </c:pt>
                <c:pt idx="196">
                  <c:v>2.4</c:v>
                </c:pt>
                <c:pt idx="197">
                  <c:v>2.4</c:v>
                </c:pt>
                <c:pt idx="198">
                  <c:v>2.4</c:v>
                </c:pt>
                <c:pt idx="199">
                  <c:v>2.4</c:v>
                </c:pt>
                <c:pt idx="200">
                  <c:v>2.4</c:v>
                </c:pt>
                <c:pt idx="201">
                  <c:v>2.4</c:v>
                </c:pt>
                <c:pt idx="202">
                  <c:v>2.4</c:v>
                </c:pt>
                <c:pt idx="203">
                  <c:v>2.4</c:v>
                </c:pt>
                <c:pt idx="204">
                  <c:v>2.4</c:v>
                </c:pt>
                <c:pt idx="205">
                  <c:v>2.4</c:v>
                </c:pt>
                <c:pt idx="206">
                  <c:v>2.4</c:v>
                </c:pt>
                <c:pt idx="207">
                  <c:v>2.4</c:v>
                </c:pt>
                <c:pt idx="208">
                  <c:v>2.4</c:v>
                </c:pt>
                <c:pt idx="209">
                  <c:v>2.4</c:v>
                </c:pt>
                <c:pt idx="210">
                  <c:v>2.4</c:v>
                </c:pt>
                <c:pt idx="211">
                  <c:v>2.4</c:v>
                </c:pt>
                <c:pt idx="212">
                  <c:v>2.4</c:v>
                </c:pt>
                <c:pt idx="213">
                  <c:v>2.4</c:v>
                </c:pt>
                <c:pt idx="214">
                  <c:v>2.4</c:v>
                </c:pt>
                <c:pt idx="215">
                  <c:v>2.4</c:v>
                </c:pt>
                <c:pt idx="216">
                  <c:v>2.4</c:v>
                </c:pt>
                <c:pt idx="217">
                  <c:v>2.4</c:v>
                </c:pt>
                <c:pt idx="218">
                  <c:v>2.4</c:v>
                </c:pt>
                <c:pt idx="219">
                  <c:v>2.4</c:v>
                </c:pt>
                <c:pt idx="220">
                  <c:v>2.4</c:v>
                </c:pt>
                <c:pt idx="221">
                  <c:v>2.4</c:v>
                </c:pt>
                <c:pt idx="222">
                  <c:v>2.4</c:v>
                </c:pt>
                <c:pt idx="223">
                  <c:v>2.4</c:v>
                </c:pt>
                <c:pt idx="224">
                  <c:v>2.4</c:v>
                </c:pt>
                <c:pt idx="225">
                  <c:v>2.4</c:v>
                </c:pt>
                <c:pt idx="226">
                  <c:v>2.4</c:v>
                </c:pt>
                <c:pt idx="227">
                  <c:v>2.4</c:v>
                </c:pt>
                <c:pt idx="228">
                  <c:v>2.5</c:v>
                </c:pt>
                <c:pt idx="229">
                  <c:v>2.5</c:v>
                </c:pt>
                <c:pt idx="230">
                  <c:v>2.5</c:v>
                </c:pt>
                <c:pt idx="231">
                  <c:v>2.5</c:v>
                </c:pt>
                <c:pt idx="232">
                  <c:v>2.5</c:v>
                </c:pt>
                <c:pt idx="233">
                  <c:v>2.4500000000000002</c:v>
                </c:pt>
                <c:pt idx="234">
                  <c:v>2.4500000000000002</c:v>
                </c:pt>
                <c:pt idx="235">
                  <c:v>2.4500000000000002</c:v>
                </c:pt>
                <c:pt idx="236">
                  <c:v>2.4500000000000002</c:v>
                </c:pt>
                <c:pt idx="237">
                  <c:v>2.4500000000000002</c:v>
                </c:pt>
                <c:pt idx="238">
                  <c:v>2.4500000000000002</c:v>
                </c:pt>
                <c:pt idx="239">
                  <c:v>2.4500000000000002</c:v>
                </c:pt>
                <c:pt idx="240">
                  <c:v>2.4500000000000002</c:v>
                </c:pt>
                <c:pt idx="241">
                  <c:v>2.4500000000000002</c:v>
                </c:pt>
                <c:pt idx="242">
                  <c:v>2.4500000000000002</c:v>
                </c:pt>
                <c:pt idx="243">
                  <c:v>2.4500000000000002</c:v>
                </c:pt>
                <c:pt idx="244">
                  <c:v>2.4500000000000002</c:v>
                </c:pt>
                <c:pt idx="245">
                  <c:v>2.4500000000000002</c:v>
                </c:pt>
                <c:pt idx="246">
                  <c:v>2.4500000000000002</c:v>
                </c:pt>
                <c:pt idx="247">
                  <c:v>2.4500000000000002</c:v>
                </c:pt>
                <c:pt idx="248">
                  <c:v>2.4500000000000002</c:v>
                </c:pt>
                <c:pt idx="249">
                  <c:v>2.4</c:v>
                </c:pt>
                <c:pt idx="250">
                  <c:v>2.4</c:v>
                </c:pt>
                <c:pt idx="251">
                  <c:v>2.4</c:v>
                </c:pt>
                <c:pt idx="252">
                  <c:v>2.4</c:v>
                </c:pt>
                <c:pt idx="253">
                  <c:v>2.4</c:v>
                </c:pt>
                <c:pt idx="254">
                  <c:v>2.4</c:v>
                </c:pt>
                <c:pt idx="255">
                  <c:v>2.4</c:v>
                </c:pt>
                <c:pt idx="256">
                  <c:v>2.4</c:v>
                </c:pt>
                <c:pt idx="257">
                  <c:v>2.4</c:v>
                </c:pt>
                <c:pt idx="258">
                  <c:v>2.4</c:v>
                </c:pt>
                <c:pt idx="259">
                  <c:v>2.4</c:v>
                </c:pt>
                <c:pt idx="260">
                  <c:v>2.5</c:v>
                </c:pt>
                <c:pt idx="261">
                  <c:v>2.5</c:v>
                </c:pt>
                <c:pt idx="262">
                  <c:v>2.5</c:v>
                </c:pt>
                <c:pt idx="263">
                  <c:v>2.5</c:v>
                </c:pt>
                <c:pt idx="264">
                  <c:v>2.5</c:v>
                </c:pt>
                <c:pt idx="265">
                  <c:v>2.5</c:v>
                </c:pt>
                <c:pt idx="266">
                  <c:v>2.5</c:v>
                </c:pt>
                <c:pt idx="267">
                  <c:v>2.5</c:v>
                </c:pt>
                <c:pt idx="268">
                  <c:v>2.5</c:v>
                </c:pt>
                <c:pt idx="269">
                  <c:v>2.5</c:v>
                </c:pt>
                <c:pt idx="270">
                  <c:v>2.5</c:v>
                </c:pt>
                <c:pt idx="271">
                  <c:v>2.5</c:v>
                </c:pt>
                <c:pt idx="272">
                  <c:v>2.5</c:v>
                </c:pt>
                <c:pt idx="273">
                  <c:v>2.5</c:v>
                </c:pt>
                <c:pt idx="274">
                  <c:v>2.5</c:v>
                </c:pt>
                <c:pt idx="275">
                  <c:v>2.5</c:v>
                </c:pt>
                <c:pt idx="276">
                  <c:v>2.5</c:v>
                </c:pt>
                <c:pt idx="277">
                  <c:v>2.5</c:v>
                </c:pt>
                <c:pt idx="278">
                  <c:v>2.5</c:v>
                </c:pt>
                <c:pt idx="279">
                  <c:v>2.5</c:v>
                </c:pt>
                <c:pt idx="280">
                  <c:v>2.5</c:v>
                </c:pt>
                <c:pt idx="281">
                  <c:v>2.5</c:v>
                </c:pt>
                <c:pt idx="282">
                  <c:v>2.5</c:v>
                </c:pt>
                <c:pt idx="283">
                  <c:v>2.5</c:v>
                </c:pt>
                <c:pt idx="284">
                  <c:v>2.5499999999999998</c:v>
                </c:pt>
                <c:pt idx="285">
                  <c:v>2.5499999999999998</c:v>
                </c:pt>
                <c:pt idx="286">
                  <c:v>2.5499999999999998</c:v>
                </c:pt>
                <c:pt idx="287">
                  <c:v>2.5499999999999998</c:v>
                </c:pt>
                <c:pt idx="288">
                  <c:v>2.5499999999999998</c:v>
                </c:pt>
                <c:pt idx="289">
                  <c:v>2.5499999999999998</c:v>
                </c:pt>
                <c:pt idx="290">
                  <c:v>2.5499999999999998</c:v>
                </c:pt>
                <c:pt idx="291">
                  <c:v>2.5499999999999998</c:v>
                </c:pt>
                <c:pt idx="292">
                  <c:v>2.5499999999999998</c:v>
                </c:pt>
                <c:pt idx="293">
                  <c:v>2.5499999999999998</c:v>
                </c:pt>
                <c:pt idx="294">
                  <c:v>2.5499999999999998</c:v>
                </c:pt>
                <c:pt idx="295">
                  <c:v>2.6</c:v>
                </c:pt>
                <c:pt idx="296">
                  <c:v>2.6</c:v>
                </c:pt>
                <c:pt idx="297">
                  <c:v>2.5</c:v>
                </c:pt>
                <c:pt idx="298">
                  <c:v>2.5</c:v>
                </c:pt>
                <c:pt idx="299">
                  <c:v>2.5</c:v>
                </c:pt>
                <c:pt idx="300">
                  <c:v>2.5</c:v>
                </c:pt>
                <c:pt idx="301">
                  <c:v>2.5</c:v>
                </c:pt>
                <c:pt idx="302">
                  <c:v>2.5</c:v>
                </c:pt>
                <c:pt idx="303">
                  <c:v>2.5</c:v>
                </c:pt>
                <c:pt idx="304">
                  <c:v>2.5</c:v>
                </c:pt>
                <c:pt idx="305">
                  <c:v>2.5</c:v>
                </c:pt>
                <c:pt idx="306">
                  <c:v>2.5</c:v>
                </c:pt>
                <c:pt idx="307">
                  <c:v>2.5</c:v>
                </c:pt>
                <c:pt idx="308">
                  <c:v>2.5</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2.5</c:v>
                </c:pt>
                <c:pt idx="346">
                  <c:v>2.5</c:v>
                </c:pt>
                <c:pt idx="347">
                  <c:v>2.4</c:v>
                </c:pt>
                <c:pt idx="348">
                  <c:v>2.4</c:v>
                </c:pt>
                <c:pt idx="349">
                  <c:v>2.4</c:v>
                </c:pt>
                <c:pt idx="350">
                  <c:v>2.4</c:v>
                </c:pt>
                <c:pt idx="351">
                  <c:v>2.4</c:v>
                </c:pt>
                <c:pt idx="352">
                  <c:v>2.4</c:v>
                </c:pt>
                <c:pt idx="353">
                  <c:v>2.4</c:v>
                </c:pt>
                <c:pt idx="354">
                  <c:v>2.5</c:v>
                </c:pt>
                <c:pt idx="355">
                  <c:v>2.5</c:v>
                </c:pt>
                <c:pt idx="356">
                  <c:v>2.5</c:v>
                </c:pt>
                <c:pt idx="357">
                  <c:v>2.5</c:v>
                </c:pt>
                <c:pt idx="358">
                  <c:v>2.5</c:v>
                </c:pt>
                <c:pt idx="359">
                  <c:v>2.5</c:v>
                </c:pt>
                <c:pt idx="360">
                  <c:v>2.5</c:v>
                </c:pt>
                <c:pt idx="361">
                  <c:v>2.5</c:v>
                </c:pt>
                <c:pt idx="362">
                  <c:v>2.5</c:v>
                </c:pt>
                <c:pt idx="363">
                  <c:v>2.5</c:v>
                </c:pt>
                <c:pt idx="364">
                  <c:v>2.5</c:v>
                </c:pt>
                <c:pt idx="365">
                  <c:v>2.5</c:v>
                </c:pt>
                <c:pt idx="366">
                  <c:v>2.5</c:v>
                </c:pt>
                <c:pt idx="367">
                  <c:v>2.5</c:v>
                </c:pt>
                <c:pt idx="368">
                  <c:v>2.5</c:v>
                </c:pt>
                <c:pt idx="369">
                  <c:v>2.5</c:v>
                </c:pt>
                <c:pt idx="370">
                  <c:v>2.5</c:v>
                </c:pt>
                <c:pt idx="371">
                  <c:v>2.5</c:v>
                </c:pt>
                <c:pt idx="372">
                  <c:v>2.5</c:v>
                </c:pt>
                <c:pt idx="373">
                  <c:v>2.5</c:v>
                </c:pt>
                <c:pt idx="374">
                  <c:v>2.5</c:v>
                </c:pt>
                <c:pt idx="375">
                  <c:v>2.5</c:v>
                </c:pt>
                <c:pt idx="376">
                  <c:v>2.5</c:v>
                </c:pt>
                <c:pt idx="377">
                  <c:v>2.5</c:v>
                </c:pt>
                <c:pt idx="378">
                  <c:v>2.5</c:v>
                </c:pt>
                <c:pt idx="379">
                  <c:v>2.5</c:v>
                </c:pt>
                <c:pt idx="380">
                  <c:v>2.5</c:v>
                </c:pt>
                <c:pt idx="381">
                  <c:v>2.5</c:v>
                </c:pt>
                <c:pt idx="382">
                  <c:v>2.5</c:v>
                </c:pt>
                <c:pt idx="383">
                  <c:v>2.5</c:v>
                </c:pt>
                <c:pt idx="384">
                  <c:v>2.5</c:v>
                </c:pt>
                <c:pt idx="385">
                  <c:v>2.5</c:v>
                </c:pt>
                <c:pt idx="386">
                  <c:v>2.5</c:v>
                </c:pt>
                <c:pt idx="387">
                  <c:v>2.5</c:v>
                </c:pt>
                <c:pt idx="388">
                  <c:v>2.5</c:v>
                </c:pt>
                <c:pt idx="389">
                  <c:v>2.5</c:v>
                </c:pt>
                <c:pt idx="390">
                  <c:v>2.5</c:v>
                </c:pt>
                <c:pt idx="391">
                  <c:v>2.5</c:v>
                </c:pt>
                <c:pt idx="392">
                  <c:v>2.5</c:v>
                </c:pt>
                <c:pt idx="393">
                  <c:v>2.6</c:v>
                </c:pt>
                <c:pt idx="394">
                  <c:v>2.6</c:v>
                </c:pt>
                <c:pt idx="395">
                  <c:v>2.6</c:v>
                </c:pt>
                <c:pt idx="396">
                  <c:v>2.6</c:v>
                </c:pt>
                <c:pt idx="397">
                  <c:v>2.6</c:v>
                </c:pt>
                <c:pt idx="398">
                  <c:v>2.6</c:v>
                </c:pt>
                <c:pt idx="399">
                  <c:v>2.5499999999999998</c:v>
                </c:pt>
                <c:pt idx="400">
                  <c:v>2.5499999999999998</c:v>
                </c:pt>
                <c:pt idx="401">
                  <c:v>2.5499999999999998</c:v>
                </c:pt>
                <c:pt idx="402">
                  <c:v>2.6</c:v>
                </c:pt>
                <c:pt idx="403">
                  <c:v>2.6</c:v>
                </c:pt>
                <c:pt idx="404">
                  <c:v>2.6</c:v>
                </c:pt>
                <c:pt idx="405">
                  <c:v>2.6</c:v>
                </c:pt>
                <c:pt idx="406">
                  <c:v>2.6</c:v>
                </c:pt>
                <c:pt idx="407">
                  <c:v>2.6</c:v>
                </c:pt>
                <c:pt idx="408">
                  <c:v>2.6</c:v>
                </c:pt>
                <c:pt idx="409">
                  <c:v>2.6</c:v>
                </c:pt>
                <c:pt idx="410">
                  <c:v>2.6</c:v>
                </c:pt>
                <c:pt idx="411">
                  <c:v>2.6</c:v>
                </c:pt>
                <c:pt idx="412">
                  <c:v>2.6</c:v>
                </c:pt>
                <c:pt idx="413">
                  <c:v>2.6</c:v>
                </c:pt>
                <c:pt idx="414">
                  <c:v>2.6</c:v>
                </c:pt>
                <c:pt idx="415">
                  <c:v>2.6</c:v>
                </c:pt>
                <c:pt idx="416">
                  <c:v>2.6</c:v>
                </c:pt>
                <c:pt idx="417">
                  <c:v>2.6</c:v>
                </c:pt>
                <c:pt idx="418">
                  <c:v>2.6</c:v>
                </c:pt>
                <c:pt idx="419">
                  <c:v>2.6</c:v>
                </c:pt>
                <c:pt idx="420">
                  <c:v>2.6</c:v>
                </c:pt>
                <c:pt idx="421">
                  <c:v>2.6</c:v>
                </c:pt>
                <c:pt idx="422">
                  <c:v>2.6</c:v>
                </c:pt>
                <c:pt idx="423">
                  <c:v>2.6</c:v>
                </c:pt>
                <c:pt idx="424">
                  <c:v>2.6</c:v>
                </c:pt>
                <c:pt idx="425">
                  <c:v>2.6</c:v>
                </c:pt>
                <c:pt idx="426">
                  <c:v>2.6</c:v>
                </c:pt>
                <c:pt idx="427">
                  <c:v>2.6</c:v>
                </c:pt>
                <c:pt idx="428">
                  <c:v>2.6</c:v>
                </c:pt>
                <c:pt idx="429">
                  <c:v>2.6</c:v>
                </c:pt>
                <c:pt idx="430">
                  <c:v>2.5</c:v>
                </c:pt>
                <c:pt idx="431">
                  <c:v>2.5</c:v>
                </c:pt>
                <c:pt idx="432">
                  <c:v>2.5</c:v>
                </c:pt>
                <c:pt idx="433">
                  <c:v>2.5</c:v>
                </c:pt>
                <c:pt idx="434">
                  <c:v>2.5</c:v>
                </c:pt>
                <c:pt idx="435">
                  <c:v>2.5</c:v>
                </c:pt>
                <c:pt idx="436">
                  <c:v>2.5</c:v>
                </c:pt>
                <c:pt idx="437">
                  <c:v>2.5</c:v>
                </c:pt>
                <c:pt idx="438">
                  <c:v>2.5</c:v>
                </c:pt>
                <c:pt idx="439">
                  <c:v>2.5</c:v>
                </c:pt>
                <c:pt idx="440">
                  <c:v>2.5</c:v>
                </c:pt>
                <c:pt idx="441">
                  <c:v>2.5</c:v>
                </c:pt>
                <c:pt idx="442">
                  <c:v>2.5</c:v>
                </c:pt>
                <c:pt idx="443">
                  <c:v>2.5</c:v>
                </c:pt>
                <c:pt idx="444">
                  <c:v>2.5</c:v>
                </c:pt>
                <c:pt idx="445">
                  <c:v>2.56</c:v>
                </c:pt>
                <c:pt idx="446">
                  <c:v>2.56</c:v>
                </c:pt>
                <c:pt idx="447">
                  <c:v>2.56</c:v>
                </c:pt>
                <c:pt idx="448">
                  <c:v>2.56</c:v>
                </c:pt>
                <c:pt idx="449">
                  <c:v>2.56</c:v>
                </c:pt>
                <c:pt idx="450">
                  <c:v>2.56</c:v>
                </c:pt>
                <c:pt idx="451">
                  <c:v>2.56</c:v>
                </c:pt>
                <c:pt idx="452">
                  <c:v>2.56</c:v>
                </c:pt>
                <c:pt idx="453">
                  <c:v>2.56</c:v>
                </c:pt>
                <c:pt idx="454">
                  <c:v>2.56</c:v>
                </c:pt>
                <c:pt idx="455">
                  <c:v>2.57</c:v>
                </c:pt>
                <c:pt idx="456">
                  <c:v>2.57</c:v>
                </c:pt>
                <c:pt idx="457">
                  <c:v>2.57</c:v>
                </c:pt>
                <c:pt idx="458">
                  <c:v>2.57</c:v>
                </c:pt>
                <c:pt idx="459">
                  <c:v>2.54</c:v>
                </c:pt>
                <c:pt idx="460">
                  <c:v>2.54</c:v>
                </c:pt>
                <c:pt idx="461">
                  <c:v>2.54</c:v>
                </c:pt>
                <c:pt idx="462">
                  <c:v>2.54</c:v>
                </c:pt>
                <c:pt idx="463">
                  <c:v>2.54</c:v>
                </c:pt>
                <c:pt idx="464">
                  <c:v>2.56</c:v>
                </c:pt>
                <c:pt idx="465">
                  <c:v>2.56</c:v>
                </c:pt>
                <c:pt idx="466">
                  <c:v>2.56</c:v>
                </c:pt>
                <c:pt idx="467">
                  <c:v>2.56</c:v>
                </c:pt>
                <c:pt idx="468">
                  <c:v>2.56</c:v>
                </c:pt>
                <c:pt idx="469">
                  <c:v>2.56</c:v>
                </c:pt>
                <c:pt idx="470">
                  <c:v>2.56</c:v>
                </c:pt>
                <c:pt idx="471">
                  <c:v>2.57</c:v>
                </c:pt>
                <c:pt idx="472">
                  <c:v>2.57</c:v>
                </c:pt>
                <c:pt idx="473">
                  <c:v>2.57</c:v>
                </c:pt>
                <c:pt idx="474">
                  <c:v>2.57</c:v>
                </c:pt>
                <c:pt idx="475">
                  <c:v>2.57</c:v>
                </c:pt>
                <c:pt idx="476">
                  <c:v>2.57</c:v>
                </c:pt>
                <c:pt idx="477">
                  <c:v>2.57</c:v>
                </c:pt>
                <c:pt idx="478">
                  <c:v>2.57</c:v>
                </c:pt>
                <c:pt idx="479">
                  <c:v>2.57</c:v>
                </c:pt>
                <c:pt idx="480">
                  <c:v>2.6</c:v>
                </c:pt>
                <c:pt idx="481">
                  <c:v>2.6</c:v>
                </c:pt>
                <c:pt idx="482">
                  <c:v>2.6</c:v>
                </c:pt>
                <c:pt idx="483">
                  <c:v>2.6</c:v>
                </c:pt>
                <c:pt idx="484">
                  <c:v>2.6</c:v>
                </c:pt>
                <c:pt idx="485">
                  <c:v>2.6</c:v>
                </c:pt>
                <c:pt idx="486">
                  <c:v>2.6</c:v>
                </c:pt>
                <c:pt idx="487">
                  <c:v>2.6</c:v>
                </c:pt>
                <c:pt idx="488">
                  <c:v>2.6</c:v>
                </c:pt>
                <c:pt idx="489">
                  <c:v>2.6</c:v>
                </c:pt>
                <c:pt idx="490">
                  <c:v>2.6</c:v>
                </c:pt>
                <c:pt idx="491">
                  <c:v>2.6</c:v>
                </c:pt>
                <c:pt idx="492">
                  <c:v>2.6</c:v>
                </c:pt>
                <c:pt idx="493">
                  <c:v>2.6</c:v>
                </c:pt>
                <c:pt idx="494">
                  <c:v>2.6</c:v>
                </c:pt>
                <c:pt idx="495">
                  <c:v>2.6</c:v>
                </c:pt>
                <c:pt idx="496">
                  <c:v>2.6</c:v>
                </c:pt>
                <c:pt idx="497">
                  <c:v>2.6</c:v>
                </c:pt>
                <c:pt idx="498">
                  <c:v>2.6</c:v>
                </c:pt>
                <c:pt idx="499">
                  <c:v>2.6</c:v>
                </c:pt>
                <c:pt idx="500">
                  <c:v>2.6</c:v>
                </c:pt>
                <c:pt idx="501">
                  <c:v>2.6</c:v>
                </c:pt>
                <c:pt idx="502">
                  <c:v>2.6</c:v>
                </c:pt>
                <c:pt idx="503">
                  <c:v>2.6</c:v>
                </c:pt>
                <c:pt idx="504">
                  <c:v>2.6</c:v>
                </c:pt>
                <c:pt idx="505">
                  <c:v>2.6</c:v>
                </c:pt>
                <c:pt idx="506">
                  <c:v>2.6</c:v>
                </c:pt>
                <c:pt idx="507">
                  <c:v>2.6</c:v>
                </c:pt>
                <c:pt idx="508">
                  <c:v>2.5</c:v>
                </c:pt>
                <c:pt idx="509">
                  <c:v>2.5</c:v>
                </c:pt>
                <c:pt idx="510">
                  <c:v>2.5</c:v>
                </c:pt>
                <c:pt idx="511">
                  <c:v>2.5</c:v>
                </c:pt>
                <c:pt idx="512">
                  <c:v>2.5</c:v>
                </c:pt>
                <c:pt idx="513">
                  <c:v>2.5</c:v>
                </c:pt>
                <c:pt idx="514">
                  <c:v>2.5</c:v>
                </c:pt>
                <c:pt idx="515">
                  <c:v>2.5</c:v>
                </c:pt>
                <c:pt idx="516">
                  <c:v>2.5</c:v>
                </c:pt>
                <c:pt idx="517">
                  <c:v>2.5</c:v>
                </c:pt>
                <c:pt idx="518">
                  <c:v>2.5</c:v>
                </c:pt>
                <c:pt idx="519">
                  <c:v>2.5</c:v>
                </c:pt>
                <c:pt idx="520">
                  <c:v>2.5</c:v>
                </c:pt>
                <c:pt idx="521">
                  <c:v>2.5</c:v>
                </c:pt>
                <c:pt idx="522">
                  <c:v>2.5</c:v>
                </c:pt>
                <c:pt idx="523">
                  <c:v>2.5</c:v>
                </c:pt>
                <c:pt idx="524">
                  <c:v>2.5</c:v>
                </c:pt>
                <c:pt idx="525">
                  <c:v>2.5</c:v>
                </c:pt>
                <c:pt idx="526">
                  <c:v>2.5</c:v>
                </c:pt>
                <c:pt idx="527">
                  <c:v>2.5</c:v>
                </c:pt>
                <c:pt idx="528">
                  <c:v>2.5</c:v>
                </c:pt>
                <c:pt idx="529">
                  <c:v>2.5</c:v>
                </c:pt>
                <c:pt idx="530">
                  <c:v>2.5</c:v>
                </c:pt>
                <c:pt idx="531">
                  <c:v>2.5</c:v>
                </c:pt>
                <c:pt idx="532">
                  <c:v>2.5</c:v>
                </c:pt>
                <c:pt idx="533">
                  <c:v>2.5</c:v>
                </c:pt>
                <c:pt idx="534">
                  <c:v>2.5</c:v>
                </c:pt>
                <c:pt idx="535">
                  <c:v>2.5</c:v>
                </c:pt>
                <c:pt idx="536">
                  <c:v>2.5</c:v>
                </c:pt>
                <c:pt idx="537">
                  <c:v>2.5</c:v>
                </c:pt>
                <c:pt idx="538">
                  <c:v>2.5</c:v>
                </c:pt>
                <c:pt idx="539">
                  <c:v>2.5</c:v>
                </c:pt>
                <c:pt idx="540">
                  <c:v>2.5</c:v>
                </c:pt>
                <c:pt idx="541">
                  <c:v>2.5</c:v>
                </c:pt>
                <c:pt idx="542">
                  <c:v>2.5</c:v>
                </c:pt>
                <c:pt idx="543">
                  <c:v>2.5</c:v>
                </c:pt>
                <c:pt idx="544">
                  <c:v>2.5</c:v>
                </c:pt>
                <c:pt idx="545">
                  <c:v>2.5</c:v>
                </c:pt>
                <c:pt idx="546">
                  <c:v>2.5499999999999998</c:v>
                </c:pt>
                <c:pt idx="547">
                  <c:v>2.5499999999999998</c:v>
                </c:pt>
                <c:pt idx="548">
                  <c:v>2.5499999999999998</c:v>
                </c:pt>
                <c:pt idx="549">
                  <c:v>2.6</c:v>
                </c:pt>
                <c:pt idx="550">
                  <c:v>2.6</c:v>
                </c:pt>
                <c:pt idx="551">
                  <c:v>2.6</c:v>
                </c:pt>
                <c:pt idx="552">
                  <c:v>2.6</c:v>
                </c:pt>
                <c:pt idx="553">
                  <c:v>2.6</c:v>
                </c:pt>
                <c:pt idx="554">
                  <c:v>2.6</c:v>
                </c:pt>
                <c:pt idx="555">
                  <c:v>2.5499999999999998</c:v>
                </c:pt>
                <c:pt idx="556">
                  <c:v>2.5499999999999998</c:v>
                </c:pt>
                <c:pt idx="557">
                  <c:v>2.5499999999999998</c:v>
                </c:pt>
                <c:pt idx="558">
                  <c:v>2.5499999999999998</c:v>
                </c:pt>
                <c:pt idx="559">
                  <c:v>2.5499999999999998</c:v>
                </c:pt>
                <c:pt idx="560">
                  <c:v>2.5499999999999998</c:v>
                </c:pt>
                <c:pt idx="561">
                  <c:v>2.5499999999999998</c:v>
                </c:pt>
                <c:pt idx="562">
                  <c:v>2.5499999999999998</c:v>
                </c:pt>
                <c:pt idx="563">
                  <c:v>2.5499999999999998</c:v>
                </c:pt>
                <c:pt idx="564">
                  <c:v>2.6</c:v>
                </c:pt>
                <c:pt idx="565">
                  <c:v>2.6</c:v>
                </c:pt>
                <c:pt idx="566">
                  <c:v>2.6</c:v>
                </c:pt>
                <c:pt idx="567">
                  <c:v>2.6</c:v>
                </c:pt>
                <c:pt idx="568">
                  <c:v>2.6</c:v>
                </c:pt>
                <c:pt idx="569">
                  <c:v>2.6</c:v>
                </c:pt>
                <c:pt idx="570">
                  <c:v>2.6</c:v>
                </c:pt>
                <c:pt idx="571">
                  <c:v>2.6</c:v>
                </c:pt>
                <c:pt idx="572">
                  <c:v>2.6</c:v>
                </c:pt>
                <c:pt idx="573">
                  <c:v>2.6</c:v>
                </c:pt>
                <c:pt idx="574">
                  <c:v>2.5499999999999998</c:v>
                </c:pt>
                <c:pt idx="575">
                  <c:v>2.7</c:v>
                </c:pt>
                <c:pt idx="576">
                  <c:v>2.7</c:v>
                </c:pt>
                <c:pt idx="577">
                  <c:v>2.7</c:v>
                </c:pt>
                <c:pt idx="578">
                  <c:v>2.7</c:v>
                </c:pt>
                <c:pt idx="579">
                  <c:v>2.7</c:v>
                </c:pt>
                <c:pt idx="580">
                  <c:v>2.7</c:v>
                </c:pt>
                <c:pt idx="581">
                  <c:v>2.7</c:v>
                </c:pt>
                <c:pt idx="582">
                  <c:v>2.7</c:v>
                </c:pt>
                <c:pt idx="583">
                  <c:v>2.7</c:v>
                </c:pt>
                <c:pt idx="584">
                  <c:v>2.7</c:v>
                </c:pt>
                <c:pt idx="585">
                  <c:v>2.7</c:v>
                </c:pt>
                <c:pt idx="586">
                  <c:v>2.7</c:v>
                </c:pt>
                <c:pt idx="587">
                  <c:v>2.7</c:v>
                </c:pt>
                <c:pt idx="588">
                  <c:v>2.7</c:v>
                </c:pt>
                <c:pt idx="589">
                  <c:v>2.7</c:v>
                </c:pt>
                <c:pt idx="590">
                  <c:v>2.7</c:v>
                </c:pt>
                <c:pt idx="591">
                  <c:v>2.7</c:v>
                </c:pt>
                <c:pt idx="592">
                  <c:v>2.7</c:v>
                </c:pt>
                <c:pt idx="593">
                  <c:v>2.7</c:v>
                </c:pt>
                <c:pt idx="594">
                  <c:v>2.7</c:v>
                </c:pt>
                <c:pt idx="595">
                  <c:v>2.7</c:v>
                </c:pt>
                <c:pt idx="596">
                  <c:v>2.7</c:v>
                </c:pt>
                <c:pt idx="597">
                  <c:v>2.7</c:v>
                </c:pt>
                <c:pt idx="598">
                  <c:v>2.7</c:v>
                </c:pt>
                <c:pt idx="599">
                  <c:v>2.7</c:v>
                </c:pt>
                <c:pt idx="600">
                  <c:v>2.7</c:v>
                </c:pt>
                <c:pt idx="601">
                  <c:v>2.7</c:v>
                </c:pt>
                <c:pt idx="602">
                  <c:v>2.7</c:v>
                </c:pt>
                <c:pt idx="603">
                  <c:v>2.7</c:v>
                </c:pt>
                <c:pt idx="604">
                  <c:v>2.7</c:v>
                </c:pt>
                <c:pt idx="605">
                  <c:v>2.7</c:v>
                </c:pt>
                <c:pt idx="606">
                  <c:v>2.7</c:v>
                </c:pt>
                <c:pt idx="607">
                  <c:v>2.7</c:v>
                </c:pt>
                <c:pt idx="608">
                  <c:v>2.7</c:v>
                </c:pt>
                <c:pt idx="609">
                  <c:v>2.7</c:v>
                </c:pt>
                <c:pt idx="610">
                  <c:v>2.7</c:v>
                </c:pt>
                <c:pt idx="611">
                  <c:v>2.7</c:v>
                </c:pt>
                <c:pt idx="612">
                  <c:v>2.7</c:v>
                </c:pt>
                <c:pt idx="613">
                  <c:v>2.7</c:v>
                </c:pt>
                <c:pt idx="614">
                  <c:v>2.7</c:v>
                </c:pt>
                <c:pt idx="615">
                  <c:v>2.7</c:v>
                </c:pt>
                <c:pt idx="616">
                  <c:v>2.7</c:v>
                </c:pt>
                <c:pt idx="617">
                  <c:v>2.7</c:v>
                </c:pt>
                <c:pt idx="618">
                  <c:v>2.7</c:v>
                </c:pt>
                <c:pt idx="619">
                  <c:v>2.7</c:v>
                </c:pt>
                <c:pt idx="620">
                  <c:v>2.7</c:v>
                </c:pt>
                <c:pt idx="621">
                  <c:v>2.7</c:v>
                </c:pt>
                <c:pt idx="622">
                  <c:v>2.7</c:v>
                </c:pt>
                <c:pt idx="623">
                  <c:v>2.7</c:v>
                </c:pt>
                <c:pt idx="624">
                  <c:v>2.7</c:v>
                </c:pt>
                <c:pt idx="625">
                  <c:v>2.7</c:v>
                </c:pt>
                <c:pt idx="626">
                  <c:v>2.7</c:v>
                </c:pt>
                <c:pt idx="627">
                  <c:v>2.7</c:v>
                </c:pt>
                <c:pt idx="628">
                  <c:v>2.7</c:v>
                </c:pt>
                <c:pt idx="629">
                  <c:v>2.7</c:v>
                </c:pt>
                <c:pt idx="630">
                  <c:v>2.7</c:v>
                </c:pt>
                <c:pt idx="631">
                  <c:v>2.7</c:v>
                </c:pt>
                <c:pt idx="632">
                  <c:v>2.7</c:v>
                </c:pt>
                <c:pt idx="633">
                  <c:v>2.7</c:v>
                </c:pt>
                <c:pt idx="634">
                  <c:v>2.7</c:v>
                </c:pt>
                <c:pt idx="635">
                  <c:v>2.7</c:v>
                </c:pt>
                <c:pt idx="636">
                  <c:v>2.7</c:v>
                </c:pt>
                <c:pt idx="637">
                  <c:v>2.7</c:v>
                </c:pt>
                <c:pt idx="638">
                  <c:v>2.7</c:v>
                </c:pt>
                <c:pt idx="639">
                  <c:v>2.7</c:v>
                </c:pt>
                <c:pt idx="640">
                  <c:v>2.7</c:v>
                </c:pt>
                <c:pt idx="641">
                  <c:v>2.7</c:v>
                </c:pt>
                <c:pt idx="642">
                  <c:v>2.7</c:v>
                </c:pt>
                <c:pt idx="643">
                  <c:v>2.7</c:v>
                </c:pt>
                <c:pt idx="644">
                  <c:v>2.7</c:v>
                </c:pt>
                <c:pt idx="645">
                  <c:v>2.7</c:v>
                </c:pt>
                <c:pt idx="646">
                  <c:v>2.7</c:v>
                </c:pt>
                <c:pt idx="647">
                  <c:v>2.7</c:v>
                </c:pt>
                <c:pt idx="648">
                  <c:v>2.7</c:v>
                </c:pt>
                <c:pt idx="649">
                  <c:v>2.7</c:v>
                </c:pt>
                <c:pt idx="650">
                  <c:v>2.7</c:v>
                </c:pt>
                <c:pt idx="651">
                  <c:v>2.7</c:v>
                </c:pt>
                <c:pt idx="652">
                  <c:v>2.7</c:v>
                </c:pt>
                <c:pt idx="653">
                  <c:v>2.7</c:v>
                </c:pt>
                <c:pt idx="654">
                  <c:v>2.7</c:v>
                </c:pt>
                <c:pt idx="655">
                  <c:v>2.7</c:v>
                </c:pt>
                <c:pt idx="656">
                  <c:v>2.7</c:v>
                </c:pt>
                <c:pt idx="657">
                  <c:v>2.7</c:v>
                </c:pt>
                <c:pt idx="658">
                  <c:v>2.7</c:v>
                </c:pt>
                <c:pt idx="659">
                  <c:v>2.7</c:v>
                </c:pt>
                <c:pt idx="660">
                  <c:v>2.7</c:v>
                </c:pt>
                <c:pt idx="661">
                  <c:v>2.7</c:v>
                </c:pt>
                <c:pt idx="662">
                  <c:v>2.6</c:v>
                </c:pt>
                <c:pt idx="663">
                  <c:v>2.6</c:v>
                </c:pt>
                <c:pt idx="664">
                  <c:v>2.6</c:v>
                </c:pt>
                <c:pt idx="665">
                  <c:v>2.6</c:v>
                </c:pt>
                <c:pt idx="666">
                  <c:v>2.6</c:v>
                </c:pt>
                <c:pt idx="667">
                  <c:v>2.6</c:v>
                </c:pt>
                <c:pt idx="668">
                  <c:v>2.6</c:v>
                </c:pt>
                <c:pt idx="669">
                  <c:v>2.6</c:v>
                </c:pt>
                <c:pt idx="670">
                  <c:v>2.6</c:v>
                </c:pt>
                <c:pt idx="671">
                  <c:v>2.6</c:v>
                </c:pt>
                <c:pt idx="672">
                  <c:v>2.6</c:v>
                </c:pt>
                <c:pt idx="673">
                  <c:v>2.6</c:v>
                </c:pt>
                <c:pt idx="674">
                  <c:v>2.6</c:v>
                </c:pt>
                <c:pt idx="675">
                  <c:v>2.6</c:v>
                </c:pt>
                <c:pt idx="676">
                  <c:v>2.6</c:v>
                </c:pt>
                <c:pt idx="677">
                  <c:v>2.6</c:v>
                </c:pt>
                <c:pt idx="678">
                  <c:v>2.6</c:v>
                </c:pt>
                <c:pt idx="679">
                  <c:v>2.6</c:v>
                </c:pt>
                <c:pt idx="680">
                  <c:v>2.6</c:v>
                </c:pt>
                <c:pt idx="681">
                  <c:v>2.6</c:v>
                </c:pt>
                <c:pt idx="682">
                  <c:v>2.6</c:v>
                </c:pt>
                <c:pt idx="683">
                  <c:v>2.6</c:v>
                </c:pt>
                <c:pt idx="684">
                  <c:v>2.6</c:v>
                </c:pt>
                <c:pt idx="685">
                  <c:v>2.6</c:v>
                </c:pt>
                <c:pt idx="686">
                  <c:v>2.6</c:v>
                </c:pt>
                <c:pt idx="687">
                  <c:v>2.6</c:v>
                </c:pt>
                <c:pt idx="688">
                  <c:v>2.6</c:v>
                </c:pt>
                <c:pt idx="689">
                  <c:v>2.6</c:v>
                </c:pt>
                <c:pt idx="690">
                  <c:v>2.6</c:v>
                </c:pt>
                <c:pt idx="691">
                  <c:v>2.6</c:v>
                </c:pt>
                <c:pt idx="692">
                  <c:v>2.6</c:v>
                </c:pt>
                <c:pt idx="693">
                  <c:v>2.6</c:v>
                </c:pt>
                <c:pt idx="694">
                  <c:v>2.6</c:v>
                </c:pt>
                <c:pt idx="695">
                  <c:v>2.6</c:v>
                </c:pt>
                <c:pt idx="696">
                  <c:v>2.6</c:v>
                </c:pt>
                <c:pt idx="697">
                  <c:v>2.7</c:v>
                </c:pt>
                <c:pt idx="698">
                  <c:v>2.7</c:v>
                </c:pt>
                <c:pt idx="699">
                  <c:v>2.7</c:v>
                </c:pt>
                <c:pt idx="700">
                  <c:v>2.7</c:v>
                </c:pt>
                <c:pt idx="701">
                  <c:v>2.7</c:v>
                </c:pt>
                <c:pt idx="702">
                  <c:v>2.7</c:v>
                </c:pt>
                <c:pt idx="703">
                  <c:v>2.7</c:v>
                </c:pt>
                <c:pt idx="704">
                  <c:v>2.7</c:v>
                </c:pt>
                <c:pt idx="705">
                  <c:v>2.7</c:v>
                </c:pt>
                <c:pt idx="706">
                  <c:v>2.7</c:v>
                </c:pt>
                <c:pt idx="707">
                  <c:v>2.7</c:v>
                </c:pt>
                <c:pt idx="708">
                  <c:v>2.7</c:v>
                </c:pt>
                <c:pt idx="709">
                  <c:v>2.7</c:v>
                </c:pt>
                <c:pt idx="710">
                  <c:v>2.7</c:v>
                </c:pt>
                <c:pt idx="711">
                  <c:v>2.7</c:v>
                </c:pt>
                <c:pt idx="712">
                  <c:v>2.7</c:v>
                </c:pt>
                <c:pt idx="713">
                  <c:v>2.7</c:v>
                </c:pt>
                <c:pt idx="714">
                  <c:v>2.7</c:v>
                </c:pt>
                <c:pt idx="715">
                  <c:v>2.7</c:v>
                </c:pt>
                <c:pt idx="716">
                  <c:v>2.7</c:v>
                </c:pt>
                <c:pt idx="717">
                  <c:v>2.7</c:v>
                </c:pt>
                <c:pt idx="718">
                  <c:v>2.7</c:v>
                </c:pt>
                <c:pt idx="719">
                  <c:v>2.7</c:v>
                </c:pt>
                <c:pt idx="720">
                  <c:v>2.7</c:v>
                </c:pt>
                <c:pt idx="721">
                  <c:v>2.7</c:v>
                </c:pt>
                <c:pt idx="722">
                  <c:v>2.7</c:v>
                </c:pt>
                <c:pt idx="723">
                  <c:v>2.7</c:v>
                </c:pt>
                <c:pt idx="724">
                  <c:v>2.7</c:v>
                </c:pt>
                <c:pt idx="725">
                  <c:v>2.7</c:v>
                </c:pt>
                <c:pt idx="726">
                  <c:v>2.7</c:v>
                </c:pt>
                <c:pt idx="727">
                  <c:v>2.7</c:v>
                </c:pt>
                <c:pt idx="728">
                  <c:v>2.7</c:v>
                </c:pt>
                <c:pt idx="729">
                  <c:v>2.7</c:v>
                </c:pt>
                <c:pt idx="730">
                  <c:v>2.7</c:v>
                </c:pt>
                <c:pt idx="731">
                  <c:v>2.7</c:v>
                </c:pt>
                <c:pt idx="732">
                  <c:v>2.7</c:v>
                </c:pt>
                <c:pt idx="733">
                  <c:v>2.7</c:v>
                </c:pt>
                <c:pt idx="734">
                  <c:v>2.7</c:v>
                </c:pt>
                <c:pt idx="735">
                  <c:v>2.7</c:v>
                </c:pt>
                <c:pt idx="736">
                  <c:v>2.7</c:v>
                </c:pt>
                <c:pt idx="737">
                  <c:v>2.7</c:v>
                </c:pt>
                <c:pt idx="738">
                  <c:v>2.7</c:v>
                </c:pt>
                <c:pt idx="739">
                  <c:v>2.7</c:v>
                </c:pt>
                <c:pt idx="740">
                  <c:v>2.7</c:v>
                </c:pt>
                <c:pt idx="741">
                  <c:v>2.7</c:v>
                </c:pt>
                <c:pt idx="742">
                  <c:v>2.7</c:v>
                </c:pt>
              </c:numCache>
            </c:numRef>
          </c:val>
          <c:smooth val="0"/>
          <c:extLst>
            <c:ext xmlns:c16="http://schemas.microsoft.com/office/drawing/2014/chart" uri="{C3380CC4-5D6E-409C-BE32-E72D297353CC}">
              <c16:uniqueId val="{00000000-0543-47D5-B196-FCF350700460}"/>
            </c:ext>
          </c:extLst>
        </c:ser>
        <c:ser>
          <c:idx val="1"/>
          <c:order val="1"/>
          <c:tx>
            <c:strRef>
              <c:f>Sheet1!$W$4</c:f>
              <c:strCache>
                <c:ptCount val="1"/>
                <c:pt idx="0">
                  <c:v>EA</c:v>
                </c:pt>
              </c:strCache>
            </c:strRef>
          </c:tx>
          <c:spPr>
            <a:ln w="28575" cap="rnd">
              <a:solidFill>
                <a:schemeClr val="accent2"/>
              </a:solidFill>
              <a:round/>
            </a:ln>
            <a:effectLst/>
          </c:spPr>
          <c:marker>
            <c:symbol val="none"/>
          </c:marker>
          <c:cat>
            <c:numRef>
              <c:f>Sheet1!$U$5:$U$747</c:f>
              <c:numCache>
                <c:formatCode>m/d/yyyy</c:formatCode>
                <c:ptCount val="743"/>
                <c:pt idx="0">
                  <c:v>44620</c:v>
                </c:pt>
                <c:pt idx="1">
                  <c:v>44621</c:v>
                </c:pt>
                <c:pt idx="2">
                  <c:v>44622</c:v>
                </c:pt>
                <c:pt idx="3">
                  <c:v>44623</c:v>
                </c:pt>
                <c:pt idx="4">
                  <c:v>44624</c:v>
                </c:pt>
                <c:pt idx="5">
                  <c:v>44625</c:v>
                </c:pt>
                <c:pt idx="6">
                  <c:v>44626</c:v>
                </c:pt>
                <c:pt idx="7">
                  <c:v>44627</c:v>
                </c:pt>
                <c:pt idx="8">
                  <c:v>44628</c:v>
                </c:pt>
                <c:pt idx="9">
                  <c:v>44629</c:v>
                </c:pt>
                <c:pt idx="10">
                  <c:v>44630</c:v>
                </c:pt>
                <c:pt idx="11">
                  <c:v>44631</c:v>
                </c:pt>
                <c:pt idx="12">
                  <c:v>44632</c:v>
                </c:pt>
                <c:pt idx="13">
                  <c:v>44633</c:v>
                </c:pt>
                <c:pt idx="14">
                  <c:v>44634</c:v>
                </c:pt>
                <c:pt idx="15">
                  <c:v>44635</c:v>
                </c:pt>
                <c:pt idx="16">
                  <c:v>44636</c:v>
                </c:pt>
                <c:pt idx="17">
                  <c:v>44637</c:v>
                </c:pt>
                <c:pt idx="18">
                  <c:v>44638</c:v>
                </c:pt>
                <c:pt idx="19">
                  <c:v>44639</c:v>
                </c:pt>
                <c:pt idx="20">
                  <c:v>44640</c:v>
                </c:pt>
                <c:pt idx="21">
                  <c:v>44641</c:v>
                </c:pt>
                <c:pt idx="22">
                  <c:v>44642</c:v>
                </c:pt>
                <c:pt idx="23">
                  <c:v>44643</c:v>
                </c:pt>
                <c:pt idx="24">
                  <c:v>44644</c:v>
                </c:pt>
                <c:pt idx="25">
                  <c:v>44645</c:v>
                </c:pt>
                <c:pt idx="26">
                  <c:v>44646</c:v>
                </c:pt>
                <c:pt idx="27">
                  <c:v>44647</c:v>
                </c:pt>
                <c:pt idx="28">
                  <c:v>44648</c:v>
                </c:pt>
                <c:pt idx="29">
                  <c:v>44649</c:v>
                </c:pt>
                <c:pt idx="30">
                  <c:v>44650</c:v>
                </c:pt>
                <c:pt idx="31">
                  <c:v>44651</c:v>
                </c:pt>
                <c:pt idx="32">
                  <c:v>44652</c:v>
                </c:pt>
                <c:pt idx="33">
                  <c:v>44653</c:v>
                </c:pt>
                <c:pt idx="34">
                  <c:v>44654</c:v>
                </c:pt>
                <c:pt idx="35">
                  <c:v>44655</c:v>
                </c:pt>
                <c:pt idx="36">
                  <c:v>44656</c:v>
                </c:pt>
                <c:pt idx="37">
                  <c:v>44657</c:v>
                </c:pt>
                <c:pt idx="38">
                  <c:v>44658</c:v>
                </c:pt>
                <c:pt idx="39">
                  <c:v>44659</c:v>
                </c:pt>
                <c:pt idx="40">
                  <c:v>44660</c:v>
                </c:pt>
                <c:pt idx="41">
                  <c:v>44661</c:v>
                </c:pt>
                <c:pt idx="42">
                  <c:v>44662</c:v>
                </c:pt>
                <c:pt idx="43">
                  <c:v>44663</c:v>
                </c:pt>
                <c:pt idx="44">
                  <c:v>44664</c:v>
                </c:pt>
                <c:pt idx="45">
                  <c:v>44665</c:v>
                </c:pt>
                <c:pt idx="46">
                  <c:v>44666</c:v>
                </c:pt>
                <c:pt idx="47">
                  <c:v>44667</c:v>
                </c:pt>
                <c:pt idx="48">
                  <c:v>44668</c:v>
                </c:pt>
                <c:pt idx="49">
                  <c:v>44669</c:v>
                </c:pt>
                <c:pt idx="50">
                  <c:v>44670</c:v>
                </c:pt>
                <c:pt idx="51">
                  <c:v>44671</c:v>
                </c:pt>
                <c:pt idx="52">
                  <c:v>44672</c:v>
                </c:pt>
                <c:pt idx="53">
                  <c:v>44673</c:v>
                </c:pt>
                <c:pt idx="54">
                  <c:v>44674</c:v>
                </c:pt>
                <c:pt idx="55">
                  <c:v>44675</c:v>
                </c:pt>
                <c:pt idx="56">
                  <c:v>44676</c:v>
                </c:pt>
                <c:pt idx="57">
                  <c:v>44677</c:v>
                </c:pt>
                <c:pt idx="58">
                  <c:v>44678</c:v>
                </c:pt>
                <c:pt idx="59">
                  <c:v>44679</c:v>
                </c:pt>
                <c:pt idx="60">
                  <c:v>44680</c:v>
                </c:pt>
                <c:pt idx="61">
                  <c:v>44681</c:v>
                </c:pt>
                <c:pt idx="62">
                  <c:v>44682</c:v>
                </c:pt>
                <c:pt idx="63">
                  <c:v>44683</c:v>
                </c:pt>
                <c:pt idx="64">
                  <c:v>44684</c:v>
                </c:pt>
                <c:pt idx="65">
                  <c:v>44685</c:v>
                </c:pt>
                <c:pt idx="66">
                  <c:v>44686</c:v>
                </c:pt>
                <c:pt idx="67">
                  <c:v>44687</c:v>
                </c:pt>
                <c:pt idx="68">
                  <c:v>44688</c:v>
                </c:pt>
                <c:pt idx="69">
                  <c:v>44689</c:v>
                </c:pt>
                <c:pt idx="70">
                  <c:v>44690</c:v>
                </c:pt>
                <c:pt idx="71">
                  <c:v>44691</c:v>
                </c:pt>
                <c:pt idx="72">
                  <c:v>44692</c:v>
                </c:pt>
                <c:pt idx="73">
                  <c:v>44693</c:v>
                </c:pt>
                <c:pt idx="74">
                  <c:v>44694</c:v>
                </c:pt>
                <c:pt idx="75">
                  <c:v>44695</c:v>
                </c:pt>
                <c:pt idx="76">
                  <c:v>44696</c:v>
                </c:pt>
                <c:pt idx="77">
                  <c:v>44697</c:v>
                </c:pt>
                <c:pt idx="78">
                  <c:v>44698</c:v>
                </c:pt>
                <c:pt idx="79">
                  <c:v>44699</c:v>
                </c:pt>
                <c:pt idx="80">
                  <c:v>44700</c:v>
                </c:pt>
                <c:pt idx="81">
                  <c:v>44701</c:v>
                </c:pt>
                <c:pt idx="82">
                  <c:v>44702</c:v>
                </c:pt>
                <c:pt idx="83">
                  <c:v>44703</c:v>
                </c:pt>
                <c:pt idx="84">
                  <c:v>44704</c:v>
                </c:pt>
                <c:pt idx="85">
                  <c:v>44705</c:v>
                </c:pt>
                <c:pt idx="86">
                  <c:v>44706</c:v>
                </c:pt>
                <c:pt idx="87">
                  <c:v>44707</c:v>
                </c:pt>
                <c:pt idx="88">
                  <c:v>44708</c:v>
                </c:pt>
                <c:pt idx="89">
                  <c:v>44709</c:v>
                </c:pt>
                <c:pt idx="90">
                  <c:v>44710</c:v>
                </c:pt>
                <c:pt idx="91">
                  <c:v>44711</c:v>
                </c:pt>
                <c:pt idx="92">
                  <c:v>44712</c:v>
                </c:pt>
                <c:pt idx="93">
                  <c:v>44713</c:v>
                </c:pt>
                <c:pt idx="94">
                  <c:v>44714</c:v>
                </c:pt>
                <c:pt idx="95">
                  <c:v>44715</c:v>
                </c:pt>
                <c:pt idx="96">
                  <c:v>44716</c:v>
                </c:pt>
                <c:pt idx="97">
                  <c:v>44717</c:v>
                </c:pt>
                <c:pt idx="98">
                  <c:v>44718</c:v>
                </c:pt>
                <c:pt idx="99">
                  <c:v>44719</c:v>
                </c:pt>
                <c:pt idx="100">
                  <c:v>44720</c:v>
                </c:pt>
                <c:pt idx="101">
                  <c:v>44721</c:v>
                </c:pt>
                <c:pt idx="102">
                  <c:v>44722</c:v>
                </c:pt>
                <c:pt idx="103">
                  <c:v>44723</c:v>
                </c:pt>
                <c:pt idx="104">
                  <c:v>44724</c:v>
                </c:pt>
                <c:pt idx="105">
                  <c:v>44725</c:v>
                </c:pt>
                <c:pt idx="106">
                  <c:v>44726</c:v>
                </c:pt>
                <c:pt idx="107">
                  <c:v>44727</c:v>
                </c:pt>
                <c:pt idx="108">
                  <c:v>44728</c:v>
                </c:pt>
                <c:pt idx="109">
                  <c:v>44729</c:v>
                </c:pt>
                <c:pt idx="110">
                  <c:v>44730</c:v>
                </c:pt>
                <c:pt idx="111">
                  <c:v>44731</c:v>
                </c:pt>
                <c:pt idx="112">
                  <c:v>44732</c:v>
                </c:pt>
                <c:pt idx="113">
                  <c:v>44733</c:v>
                </c:pt>
                <c:pt idx="114">
                  <c:v>44734</c:v>
                </c:pt>
                <c:pt idx="115">
                  <c:v>44735</c:v>
                </c:pt>
                <c:pt idx="116">
                  <c:v>44736</c:v>
                </c:pt>
                <c:pt idx="117">
                  <c:v>44737</c:v>
                </c:pt>
                <c:pt idx="118">
                  <c:v>44738</c:v>
                </c:pt>
                <c:pt idx="119">
                  <c:v>44739</c:v>
                </c:pt>
                <c:pt idx="120">
                  <c:v>44740</c:v>
                </c:pt>
                <c:pt idx="121">
                  <c:v>44741</c:v>
                </c:pt>
                <c:pt idx="122">
                  <c:v>44742</c:v>
                </c:pt>
                <c:pt idx="123">
                  <c:v>44743</c:v>
                </c:pt>
                <c:pt idx="124">
                  <c:v>44744</c:v>
                </c:pt>
                <c:pt idx="125">
                  <c:v>44745</c:v>
                </c:pt>
                <c:pt idx="126">
                  <c:v>44746</c:v>
                </c:pt>
                <c:pt idx="127">
                  <c:v>44747</c:v>
                </c:pt>
                <c:pt idx="128">
                  <c:v>44748</c:v>
                </c:pt>
                <c:pt idx="129">
                  <c:v>44749</c:v>
                </c:pt>
                <c:pt idx="130">
                  <c:v>44750</c:v>
                </c:pt>
                <c:pt idx="131">
                  <c:v>44751</c:v>
                </c:pt>
                <c:pt idx="132">
                  <c:v>44752</c:v>
                </c:pt>
                <c:pt idx="133">
                  <c:v>44753</c:v>
                </c:pt>
                <c:pt idx="134">
                  <c:v>44754</c:v>
                </c:pt>
                <c:pt idx="135">
                  <c:v>44755</c:v>
                </c:pt>
                <c:pt idx="136">
                  <c:v>44756</c:v>
                </c:pt>
                <c:pt idx="137">
                  <c:v>44757</c:v>
                </c:pt>
                <c:pt idx="138">
                  <c:v>44758</c:v>
                </c:pt>
                <c:pt idx="139">
                  <c:v>44759</c:v>
                </c:pt>
                <c:pt idx="140">
                  <c:v>44760</c:v>
                </c:pt>
                <c:pt idx="141">
                  <c:v>44761</c:v>
                </c:pt>
                <c:pt idx="142">
                  <c:v>44762</c:v>
                </c:pt>
                <c:pt idx="143">
                  <c:v>44763</c:v>
                </c:pt>
                <c:pt idx="144">
                  <c:v>44764</c:v>
                </c:pt>
                <c:pt idx="145">
                  <c:v>44765</c:v>
                </c:pt>
                <c:pt idx="146">
                  <c:v>44766</c:v>
                </c:pt>
                <c:pt idx="147">
                  <c:v>44767</c:v>
                </c:pt>
                <c:pt idx="148">
                  <c:v>44768</c:v>
                </c:pt>
                <c:pt idx="149">
                  <c:v>44769</c:v>
                </c:pt>
                <c:pt idx="150">
                  <c:v>44770</c:v>
                </c:pt>
                <c:pt idx="151">
                  <c:v>44771</c:v>
                </c:pt>
                <c:pt idx="152">
                  <c:v>44772</c:v>
                </c:pt>
                <c:pt idx="153">
                  <c:v>44773</c:v>
                </c:pt>
                <c:pt idx="154">
                  <c:v>44774</c:v>
                </c:pt>
                <c:pt idx="155">
                  <c:v>44775</c:v>
                </c:pt>
                <c:pt idx="156">
                  <c:v>44776</c:v>
                </c:pt>
                <c:pt idx="157">
                  <c:v>44777</c:v>
                </c:pt>
                <c:pt idx="158">
                  <c:v>44778</c:v>
                </c:pt>
                <c:pt idx="159">
                  <c:v>44779</c:v>
                </c:pt>
                <c:pt idx="160">
                  <c:v>44780</c:v>
                </c:pt>
                <c:pt idx="161">
                  <c:v>44781</c:v>
                </c:pt>
                <c:pt idx="162">
                  <c:v>44782</c:v>
                </c:pt>
                <c:pt idx="163">
                  <c:v>44783</c:v>
                </c:pt>
                <c:pt idx="164">
                  <c:v>44784</c:v>
                </c:pt>
                <c:pt idx="165">
                  <c:v>44785</c:v>
                </c:pt>
                <c:pt idx="166">
                  <c:v>44786</c:v>
                </c:pt>
                <c:pt idx="167">
                  <c:v>44787</c:v>
                </c:pt>
                <c:pt idx="168">
                  <c:v>44788</c:v>
                </c:pt>
                <c:pt idx="169">
                  <c:v>44789</c:v>
                </c:pt>
                <c:pt idx="170">
                  <c:v>44790</c:v>
                </c:pt>
                <c:pt idx="171">
                  <c:v>44791</c:v>
                </c:pt>
                <c:pt idx="172">
                  <c:v>44792</c:v>
                </c:pt>
                <c:pt idx="173">
                  <c:v>44793</c:v>
                </c:pt>
                <c:pt idx="174">
                  <c:v>44794</c:v>
                </c:pt>
                <c:pt idx="175">
                  <c:v>44795</c:v>
                </c:pt>
                <c:pt idx="176">
                  <c:v>44796</c:v>
                </c:pt>
                <c:pt idx="177">
                  <c:v>44797</c:v>
                </c:pt>
                <c:pt idx="178">
                  <c:v>44798</c:v>
                </c:pt>
                <c:pt idx="179">
                  <c:v>44799</c:v>
                </c:pt>
                <c:pt idx="180">
                  <c:v>44800</c:v>
                </c:pt>
                <c:pt idx="181">
                  <c:v>44801</c:v>
                </c:pt>
                <c:pt idx="182">
                  <c:v>44802</c:v>
                </c:pt>
                <c:pt idx="183">
                  <c:v>44803</c:v>
                </c:pt>
                <c:pt idx="184">
                  <c:v>44804</c:v>
                </c:pt>
                <c:pt idx="185">
                  <c:v>44805</c:v>
                </c:pt>
                <c:pt idx="186">
                  <c:v>44806</c:v>
                </c:pt>
                <c:pt idx="187">
                  <c:v>44807</c:v>
                </c:pt>
                <c:pt idx="188">
                  <c:v>44808</c:v>
                </c:pt>
                <c:pt idx="189">
                  <c:v>44809</c:v>
                </c:pt>
                <c:pt idx="190">
                  <c:v>44810</c:v>
                </c:pt>
                <c:pt idx="191">
                  <c:v>44811</c:v>
                </c:pt>
                <c:pt idx="192">
                  <c:v>44812</c:v>
                </c:pt>
                <c:pt idx="193">
                  <c:v>44813</c:v>
                </c:pt>
                <c:pt idx="194">
                  <c:v>44814</c:v>
                </c:pt>
                <c:pt idx="195">
                  <c:v>44815</c:v>
                </c:pt>
                <c:pt idx="196">
                  <c:v>44816</c:v>
                </c:pt>
                <c:pt idx="197">
                  <c:v>44817</c:v>
                </c:pt>
                <c:pt idx="198">
                  <c:v>44818</c:v>
                </c:pt>
                <c:pt idx="199">
                  <c:v>44819</c:v>
                </c:pt>
                <c:pt idx="200">
                  <c:v>44820</c:v>
                </c:pt>
                <c:pt idx="201">
                  <c:v>44821</c:v>
                </c:pt>
                <c:pt idx="202">
                  <c:v>44822</c:v>
                </c:pt>
                <c:pt idx="203">
                  <c:v>44823</c:v>
                </c:pt>
                <c:pt idx="204">
                  <c:v>44824</c:v>
                </c:pt>
                <c:pt idx="205">
                  <c:v>44825</c:v>
                </c:pt>
                <c:pt idx="206">
                  <c:v>44826</c:v>
                </c:pt>
                <c:pt idx="207">
                  <c:v>44827</c:v>
                </c:pt>
                <c:pt idx="208">
                  <c:v>44828</c:v>
                </c:pt>
                <c:pt idx="209">
                  <c:v>44829</c:v>
                </c:pt>
                <c:pt idx="210">
                  <c:v>44830</c:v>
                </c:pt>
                <c:pt idx="211">
                  <c:v>44831</c:v>
                </c:pt>
                <c:pt idx="212">
                  <c:v>44832</c:v>
                </c:pt>
                <c:pt idx="213">
                  <c:v>44833</c:v>
                </c:pt>
                <c:pt idx="214">
                  <c:v>44834</c:v>
                </c:pt>
                <c:pt idx="215">
                  <c:v>44835</c:v>
                </c:pt>
                <c:pt idx="216">
                  <c:v>44836</c:v>
                </c:pt>
                <c:pt idx="217">
                  <c:v>44837</c:v>
                </c:pt>
                <c:pt idx="218">
                  <c:v>44838</c:v>
                </c:pt>
                <c:pt idx="219">
                  <c:v>44839</c:v>
                </c:pt>
                <c:pt idx="220">
                  <c:v>44840</c:v>
                </c:pt>
                <c:pt idx="221">
                  <c:v>44841</c:v>
                </c:pt>
                <c:pt idx="222">
                  <c:v>44842</c:v>
                </c:pt>
                <c:pt idx="223">
                  <c:v>44843</c:v>
                </c:pt>
                <c:pt idx="224">
                  <c:v>44844</c:v>
                </c:pt>
                <c:pt idx="225">
                  <c:v>44845</c:v>
                </c:pt>
                <c:pt idx="226">
                  <c:v>44846</c:v>
                </c:pt>
                <c:pt idx="227">
                  <c:v>44847</c:v>
                </c:pt>
                <c:pt idx="228">
                  <c:v>44848</c:v>
                </c:pt>
                <c:pt idx="229">
                  <c:v>44849</c:v>
                </c:pt>
                <c:pt idx="230">
                  <c:v>44850</c:v>
                </c:pt>
                <c:pt idx="231">
                  <c:v>44851</c:v>
                </c:pt>
                <c:pt idx="232">
                  <c:v>44852</c:v>
                </c:pt>
                <c:pt idx="233">
                  <c:v>44853</c:v>
                </c:pt>
                <c:pt idx="234">
                  <c:v>44854</c:v>
                </c:pt>
                <c:pt idx="235">
                  <c:v>44855</c:v>
                </c:pt>
                <c:pt idx="236">
                  <c:v>44856</c:v>
                </c:pt>
                <c:pt idx="237">
                  <c:v>44857</c:v>
                </c:pt>
                <c:pt idx="238">
                  <c:v>44858</c:v>
                </c:pt>
                <c:pt idx="239">
                  <c:v>44859</c:v>
                </c:pt>
                <c:pt idx="240">
                  <c:v>44860</c:v>
                </c:pt>
                <c:pt idx="241">
                  <c:v>44861</c:v>
                </c:pt>
                <c:pt idx="242">
                  <c:v>44862</c:v>
                </c:pt>
                <c:pt idx="243">
                  <c:v>44863</c:v>
                </c:pt>
                <c:pt idx="244">
                  <c:v>44864</c:v>
                </c:pt>
                <c:pt idx="245">
                  <c:v>44865</c:v>
                </c:pt>
                <c:pt idx="246">
                  <c:v>44866</c:v>
                </c:pt>
                <c:pt idx="247">
                  <c:v>44867</c:v>
                </c:pt>
                <c:pt idx="248">
                  <c:v>44868</c:v>
                </c:pt>
                <c:pt idx="249">
                  <c:v>44869</c:v>
                </c:pt>
                <c:pt idx="250">
                  <c:v>44870</c:v>
                </c:pt>
                <c:pt idx="251">
                  <c:v>44871</c:v>
                </c:pt>
                <c:pt idx="252">
                  <c:v>44872</c:v>
                </c:pt>
                <c:pt idx="253">
                  <c:v>44873</c:v>
                </c:pt>
                <c:pt idx="254">
                  <c:v>44874</c:v>
                </c:pt>
                <c:pt idx="255">
                  <c:v>44875</c:v>
                </c:pt>
                <c:pt idx="256">
                  <c:v>44876</c:v>
                </c:pt>
                <c:pt idx="257">
                  <c:v>44877</c:v>
                </c:pt>
                <c:pt idx="258">
                  <c:v>44878</c:v>
                </c:pt>
                <c:pt idx="259">
                  <c:v>44879</c:v>
                </c:pt>
                <c:pt idx="260">
                  <c:v>44880</c:v>
                </c:pt>
                <c:pt idx="261">
                  <c:v>44881</c:v>
                </c:pt>
                <c:pt idx="262">
                  <c:v>44882</c:v>
                </c:pt>
                <c:pt idx="263">
                  <c:v>44883</c:v>
                </c:pt>
                <c:pt idx="264">
                  <c:v>44884</c:v>
                </c:pt>
                <c:pt idx="265">
                  <c:v>44885</c:v>
                </c:pt>
                <c:pt idx="266">
                  <c:v>44886</c:v>
                </c:pt>
                <c:pt idx="267">
                  <c:v>44887</c:v>
                </c:pt>
                <c:pt idx="268">
                  <c:v>44888</c:v>
                </c:pt>
                <c:pt idx="269">
                  <c:v>44889</c:v>
                </c:pt>
                <c:pt idx="270">
                  <c:v>44890</c:v>
                </c:pt>
                <c:pt idx="271">
                  <c:v>44891</c:v>
                </c:pt>
                <c:pt idx="272">
                  <c:v>44892</c:v>
                </c:pt>
                <c:pt idx="273">
                  <c:v>44893</c:v>
                </c:pt>
                <c:pt idx="274">
                  <c:v>44894</c:v>
                </c:pt>
                <c:pt idx="275">
                  <c:v>44895</c:v>
                </c:pt>
                <c:pt idx="276">
                  <c:v>44896</c:v>
                </c:pt>
                <c:pt idx="277">
                  <c:v>44897</c:v>
                </c:pt>
                <c:pt idx="278">
                  <c:v>44898</c:v>
                </c:pt>
                <c:pt idx="279">
                  <c:v>44899</c:v>
                </c:pt>
                <c:pt idx="280">
                  <c:v>44900</c:v>
                </c:pt>
                <c:pt idx="281">
                  <c:v>44901</c:v>
                </c:pt>
                <c:pt idx="282">
                  <c:v>44902</c:v>
                </c:pt>
                <c:pt idx="283">
                  <c:v>44903</c:v>
                </c:pt>
                <c:pt idx="284">
                  <c:v>44904</c:v>
                </c:pt>
                <c:pt idx="285">
                  <c:v>44905</c:v>
                </c:pt>
                <c:pt idx="286">
                  <c:v>44906</c:v>
                </c:pt>
                <c:pt idx="287">
                  <c:v>44907</c:v>
                </c:pt>
                <c:pt idx="288">
                  <c:v>44908</c:v>
                </c:pt>
                <c:pt idx="289">
                  <c:v>44909</c:v>
                </c:pt>
                <c:pt idx="290">
                  <c:v>44910</c:v>
                </c:pt>
                <c:pt idx="291">
                  <c:v>44911</c:v>
                </c:pt>
                <c:pt idx="292">
                  <c:v>44912</c:v>
                </c:pt>
                <c:pt idx="293">
                  <c:v>44913</c:v>
                </c:pt>
                <c:pt idx="294">
                  <c:v>44914</c:v>
                </c:pt>
                <c:pt idx="295">
                  <c:v>44915</c:v>
                </c:pt>
                <c:pt idx="296">
                  <c:v>44916</c:v>
                </c:pt>
                <c:pt idx="297">
                  <c:v>44917</c:v>
                </c:pt>
                <c:pt idx="298">
                  <c:v>44918</c:v>
                </c:pt>
                <c:pt idx="299">
                  <c:v>44919</c:v>
                </c:pt>
                <c:pt idx="300">
                  <c:v>44920</c:v>
                </c:pt>
                <c:pt idx="301">
                  <c:v>44921</c:v>
                </c:pt>
                <c:pt idx="302">
                  <c:v>44922</c:v>
                </c:pt>
                <c:pt idx="303">
                  <c:v>44923</c:v>
                </c:pt>
                <c:pt idx="304">
                  <c:v>44924</c:v>
                </c:pt>
                <c:pt idx="305">
                  <c:v>44925</c:v>
                </c:pt>
                <c:pt idx="306">
                  <c:v>44926</c:v>
                </c:pt>
                <c:pt idx="307">
                  <c:v>44927</c:v>
                </c:pt>
                <c:pt idx="308">
                  <c:v>44928</c:v>
                </c:pt>
                <c:pt idx="309">
                  <c:v>44929</c:v>
                </c:pt>
                <c:pt idx="310">
                  <c:v>44930</c:v>
                </c:pt>
                <c:pt idx="311">
                  <c:v>44931</c:v>
                </c:pt>
                <c:pt idx="312">
                  <c:v>44932</c:v>
                </c:pt>
                <c:pt idx="313">
                  <c:v>44933</c:v>
                </c:pt>
                <c:pt idx="314">
                  <c:v>44934</c:v>
                </c:pt>
                <c:pt idx="315">
                  <c:v>44935</c:v>
                </c:pt>
                <c:pt idx="316">
                  <c:v>44936</c:v>
                </c:pt>
                <c:pt idx="317">
                  <c:v>44937</c:v>
                </c:pt>
                <c:pt idx="318">
                  <c:v>44938</c:v>
                </c:pt>
                <c:pt idx="319">
                  <c:v>44939</c:v>
                </c:pt>
                <c:pt idx="320">
                  <c:v>44940</c:v>
                </c:pt>
                <c:pt idx="321">
                  <c:v>44941</c:v>
                </c:pt>
                <c:pt idx="322">
                  <c:v>44942</c:v>
                </c:pt>
                <c:pt idx="323">
                  <c:v>44943</c:v>
                </c:pt>
                <c:pt idx="324">
                  <c:v>44944</c:v>
                </c:pt>
                <c:pt idx="325">
                  <c:v>44945</c:v>
                </c:pt>
                <c:pt idx="326">
                  <c:v>44946</c:v>
                </c:pt>
                <c:pt idx="327">
                  <c:v>44947</c:v>
                </c:pt>
                <c:pt idx="328">
                  <c:v>44948</c:v>
                </c:pt>
                <c:pt idx="329">
                  <c:v>44949</c:v>
                </c:pt>
                <c:pt idx="330">
                  <c:v>44950</c:v>
                </c:pt>
                <c:pt idx="331">
                  <c:v>44951</c:v>
                </c:pt>
                <c:pt idx="332">
                  <c:v>44952</c:v>
                </c:pt>
                <c:pt idx="333">
                  <c:v>44953</c:v>
                </c:pt>
                <c:pt idx="334">
                  <c:v>44954</c:v>
                </c:pt>
                <c:pt idx="335">
                  <c:v>44955</c:v>
                </c:pt>
                <c:pt idx="336">
                  <c:v>44956</c:v>
                </c:pt>
                <c:pt idx="337">
                  <c:v>44957</c:v>
                </c:pt>
                <c:pt idx="338">
                  <c:v>44958</c:v>
                </c:pt>
                <c:pt idx="339">
                  <c:v>44959</c:v>
                </c:pt>
                <c:pt idx="340">
                  <c:v>44960</c:v>
                </c:pt>
                <c:pt idx="341">
                  <c:v>44961</c:v>
                </c:pt>
                <c:pt idx="342">
                  <c:v>44962</c:v>
                </c:pt>
                <c:pt idx="343">
                  <c:v>44963</c:v>
                </c:pt>
                <c:pt idx="344">
                  <c:v>44964</c:v>
                </c:pt>
                <c:pt idx="345">
                  <c:v>44965</c:v>
                </c:pt>
                <c:pt idx="346">
                  <c:v>44966</c:v>
                </c:pt>
                <c:pt idx="347">
                  <c:v>44967</c:v>
                </c:pt>
                <c:pt idx="348">
                  <c:v>44968</c:v>
                </c:pt>
                <c:pt idx="349">
                  <c:v>44969</c:v>
                </c:pt>
                <c:pt idx="350">
                  <c:v>44970</c:v>
                </c:pt>
                <c:pt idx="351">
                  <c:v>44971</c:v>
                </c:pt>
                <c:pt idx="352">
                  <c:v>44972</c:v>
                </c:pt>
                <c:pt idx="353">
                  <c:v>44973</c:v>
                </c:pt>
                <c:pt idx="354">
                  <c:v>44974</c:v>
                </c:pt>
                <c:pt idx="355">
                  <c:v>44975</c:v>
                </c:pt>
                <c:pt idx="356">
                  <c:v>44976</c:v>
                </c:pt>
                <c:pt idx="357">
                  <c:v>44977</c:v>
                </c:pt>
                <c:pt idx="358">
                  <c:v>44978</c:v>
                </c:pt>
                <c:pt idx="359">
                  <c:v>44979</c:v>
                </c:pt>
                <c:pt idx="360">
                  <c:v>44980</c:v>
                </c:pt>
                <c:pt idx="361">
                  <c:v>44981</c:v>
                </c:pt>
                <c:pt idx="362">
                  <c:v>44982</c:v>
                </c:pt>
                <c:pt idx="363">
                  <c:v>44983</c:v>
                </c:pt>
                <c:pt idx="364">
                  <c:v>44984</c:v>
                </c:pt>
                <c:pt idx="365">
                  <c:v>44985</c:v>
                </c:pt>
                <c:pt idx="366">
                  <c:v>44986</c:v>
                </c:pt>
                <c:pt idx="367">
                  <c:v>44987</c:v>
                </c:pt>
                <c:pt idx="368">
                  <c:v>44988</c:v>
                </c:pt>
                <c:pt idx="369">
                  <c:v>44989</c:v>
                </c:pt>
                <c:pt idx="370">
                  <c:v>44990</c:v>
                </c:pt>
                <c:pt idx="371">
                  <c:v>44991</c:v>
                </c:pt>
                <c:pt idx="372">
                  <c:v>44992</c:v>
                </c:pt>
                <c:pt idx="373">
                  <c:v>44993</c:v>
                </c:pt>
                <c:pt idx="374">
                  <c:v>44994</c:v>
                </c:pt>
                <c:pt idx="375">
                  <c:v>44995</c:v>
                </c:pt>
                <c:pt idx="376">
                  <c:v>44996</c:v>
                </c:pt>
                <c:pt idx="377">
                  <c:v>44997</c:v>
                </c:pt>
                <c:pt idx="378">
                  <c:v>44998</c:v>
                </c:pt>
                <c:pt idx="379">
                  <c:v>44999</c:v>
                </c:pt>
                <c:pt idx="380">
                  <c:v>45000</c:v>
                </c:pt>
                <c:pt idx="381">
                  <c:v>45001</c:v>
                </c:pt>
                <c:pt idx="382">
                  <c:v>45002</c:v>
                </c:pt>
                <c:pt idx="383">
                  <c:v>45003</c:v>
                </c:pt>
                <c:pt idx="384">
                  <c:v>45004</c:v>
                </c:pt>
                <c:pt idx="385">
                  <c:v>45005</c:v>
                </c:pt>
                <c:pt idx="386">
                  <c:v>45006</c:v>
                </c:pt>
                <c:pt idx="387">
                  <c:v>45007</c:v>
                </c:pt>
                <c:pt idx="388">
                  <c:v>45008</c:v>
                </c:pt>
                <c:pt idx="389">
                  <c:v>45009</c:v>
                </c:pt>
                <c:pt idx="390">
                  <c:v>45010</c:v>
                </c:pt>
                <c:pt idx="391">
                  <c:v>45011</c:v>
                </c:pt>
                <c:pt idx="392">
                  <c:v>45012</c:v>
                </c:pt>
                <c:pt idx="393">
                  <c:v>45013</c:v>
                </c:pt>
                <c:pt idx="394">
                  <c:v>45014</c:v>
                </c:pt>
                <c:pt idx="395">
                  <c:v>45015</c:v>
                </c:pt>
                <c:pt idx="396">
                  <c:v>45016</c:v>
                </c:pt>
                <c:pt idx="397">
                  <c:v>45017</c:v>
                </c:pt>
                <c:pt idx="398">
                  <c:v>45018</c:v>
                </c:pt>
                <c:pt idx="399">
                  <c:v>45019</c:v>
                </c:pt>
                <c:pt idx="400">
                  <c:v>45020</c:v>
                </c:pt>
                <c:pt idx="401">
                  <c:v>45021</c:v>
                </c:pt>
                <c:pt idx="402">
                  <c:v>45022</c:v>
                </c:pt>
                <c:pt idx="403">
                  <c:v>45023</c:v>
                </c:pt>
                <c:pt idx="404">
                  <c:v>45024</c:v>
                </c:pt>
                <c:pt idx="405">
                  <c:v>45025</c:v>
                </c:pt>
                <c:pt idx="406">
                  <c:v>45026</c:v>
                </c:pt>
                <c:pt idx="407">
                  <c:v>45027</c:v>
                </c:pt>
                <c:pt idx="408">
                  <c:v>45028</c:v>
                </c:pt>
                <c:pt idx="409">
                  <c:v>45029</c:v>
                </c:pt>
                <c:pt idx="410">
                  <c:v>45030</c:v>
                </c:pt>
                <c:pt idx="411">
                  <c:v>45031</c:v>
                </c:pt>
                <c:pt idx="412">
                  <c:v>45032</c:v>
                </c:pt>
                <c:pt idx="413">
                  <c:v>45033</c:v>
                </c:pt>
                <c:pt idx="414">
                  <c:v>45034</c:v>
                </c:pt>
                <c:pt idx="415">
                  <c:v>45035</c:v>
                </c:pt>
                <c:pt idx="416">
                  <c:v>45036</c:v>
                </c:pt>
                <c:pt idx="417">
                  <c:v>45037</c:v>
                </c:pt>
                <c:pt idx="418">
                  <c:v>45038</c:v>
                </c:pt>
                <c:pt idx="419">
                  <c:v>45039</c:v>
                </c:pt>
                <c:pt idx="420">
                  <c:v>45040</c:v>
                </c:pt>
                <c:pt idx="421">
                  <c:v>45041</c:v>
                </c:pt>
                <c:pt idx="422">
                  <c:v>45042</c:v>
                </c:pt>
                <c:pt idx="423">
                  <c:v>45043</c:v>
                </c:pt>
                <c:pt idx="424">
                  <c:v>45044</c:v>
                </c:pt>
                <c:pt idx="425">
                  <c:v>45045</c:v>
                </c:pt>
                <c:pt idx="426">
                  <c:v>45046</c:v>
                </c:pt>
                <c:pt idx="427">
                  <c:v>45047</c:v>
                </c:pt>
                <c:pt idx="428">
                  <c:v>45048</c:v>
                </c:pt>
                <c:pt idx="429">
                  <c:v>45049</c:v>
                </c:pt>
                <c:pt idx="430">
                  <c:v>45050</c:v>
                </c:pt>
                <c:pt idx="431">
                  <c:v>45051</c:v>
                </c:pt>
                <c:pt idx="432">
                  <c:v>45052</c:v>
                </c:pt>
                <c:pt idx="433">
                  <c:v>45053</c:v>
                </c:pt>
                <c:pt idx="434">
                  <c:v>45054</c:v>
                </c:pt>
                <c:pt idx="435">
                  <c:v>45055</c:v>
                </c:pt>
                <c:pt idx="436">
                  <c:v>45056</c:v>
                </c:pt>
                <c:pt idx="437">
                  <c:v>45057</c:v>
                </c:pt>
                <c:pt idx="438">
                  <c:v>45058</c:v>
                </c:pt>
                <c:pt idx="439">
                  <c:v>45059</c:v>
                </c:pt>
                <c:pt idx="440">
                  <c:v>45060</c:v>
                </c:pt>
                <c:pt idx="441">
                  <c:v>45061</c:v>
                </c:pt>
                <c:pt idx="442">
                  <c:v>45062</c:v>
                </c:pt>
                <c:pt idx="443">
                  <c:v>45063</c:v>
                </c:pt>
                <c:pt idx="444">
                  <c:v>45064</c:v>
                </c:pt>
                <c:pt idx="445">
                  <c:v>45065</c:v>
                </c:pt>
                <c:pt idx="446">
                  <c:v>45066</c:v>
                </c:pt>
                <c:pt idx="447">
                  <c:v>45067</c:v>
                </c:pt>
                <c:pt idx="448">
                  <c:v>45068</c:v>
                </c:pt>
                <c:pt idx="449">
                  <c:v>45069</c:v>
                </c:pt>
                <c:pt idx="450">
                  <c:v>45070</c:v>
                </c:pt>
                <c:pt idx="451">
                  <c:v>45071</c:v>
                </c:pt>
                <c:pt idx="452">
                  <c:v>45072</c:v>
                </c:pt>
                <c:pt idx="453">
                  <c:v>45073</c:v>
                </c:pt>
                <c:pt idx="454">
                  <c:v>45074</c:v>
                </c:pt>
                <c:pt idx="455">
                  <c:v>45075</c:v>
                </c:pt>
                <c:pt idx="456">
                  <c:v>45076</c:v>
                </c:pt>
                <c:pt idx="457">
                  <c:v>45077</c:v>
                </c:pt>
                <c:pt idx="458">
                  <c:v>45078</c:v>
                </c:pt>
                <c:pt idx="459">
                  <c:v>45079</c:v>
                </c:pt>
                <c:pt idx="460">
                  <c:v>45080</c:v>
                </c:pt>
                <c:pt idx="461">
                  <c:v>45081</c:v>
                </c:pt>
                <c:pt idx="462">
                  <c:v>45082</c:v>
                </c:pt>
                <c:pt idx="463">
                  <c:v>45083</c:v>
                </c:pt>
                <c:pt idx="464">
                  <c:v>45084</c:v>
                </c:pt>
                <c:pt idx="465">
                  <c:v>45085</c:v>
                </c:pt>
                <c:pt idx="466">
                  <c:v>45086</c:v>
                </c:pt>
                <c:pt idx="467">
                  <c:v>45087</c:v>
                </c:pt>
                <c:pt idx="468">
                  <c:v>45088</c:v>
                </c:pt>
                <c:pt idx="469">
                  <c:v>45089</c:v>
                </c:pt>
                <c:pt idx="470">
                  <c:v>45090</c:v>
                </c:pt>
                <c:pt idx="471">
                  <c:v>45091</c:v>
                </c:pt>
                <c:pt idx="472">
                  <c:v>45092</c:v>
                </c:pt>
                <c:pt idx="473">
                  <c:v>45093</c:v>
                </c:pt>
                <c:pt idx="474">
                  <c:v>45094</c:v>
                </c:pt>
                <c:pt idx="475">
                  <c:v>45095</c:v>
                </c:pt>
                <c:pt idx="476">
                  <c:v>45096</c:v>
                </c:pt>
                <c:pt idx="477">
                  <c:v>45097</c:v>
                </c:pt>
                <c:pt idx="478">
                  <c:v>45098</c:v>
                </c:pt>
                <c:pt idx="479">
                  <c:v>45099</c:v>
                </c:pt>
                <c:pt idx="480">
                  <c:v>45100</c:v>
                </c:pt>
                <c:pt idx="481">
                  <c:v>45101</c:v>
                </c:pt>
                <c:pt idx="482">
                  <c:v>45102</c:v>
                </c:pt>
                <c:pt idx="483">
                  <c:v>45103</c:v>
                </c:pt>
                <c:pt idx="484">
                  <c:v>45104</c:v>
                </c:pt>
                <c:pt idx="485">
                  <c:v>45105</c:v>
                </c:pt>
                <c:pt idx="486">
                  <c:v>45106</c:v>
                </c:pt>
                <c:pt idx="487">
                  <c:v>45107</c:v>
                </c:pt>
                <c:pt idx="488">
                  <c:v>45108</c:v>
                </c:pt>
                <c:pt idx="489">
                  <c:v>45109</c:v>
                </c:pt>
                <c:pt idx="490">
                  <c:v>45110</c:v>
                </c:pt>
                <c:pt idx="491">
                  <c:v>45111</c:v>
                </c:pt>
                <c:pt idx="492">
                  <c:v>45112</c:v>
                </c:pt>
                <c:pt idx="493">
                  <c:v>45113</c:v>
                </c:pt>
                <c:pt idx="494">
                  <c:v>45114</c:v>
                </c:pt>
                <c:pt idx="495">
                  <c:v>45115</c:v>
                </c:pt>
                <c:pt idx="496">
                  <c:v>45116</c:v>
                </c:pt>
                <c:pt idx="497">
                  <c:v>45117</c:v>
                </c:pt>
                <c:pt idx="498">
                  <c:v>45118</c:v>
                </c:pt>
                <c:pt idx="499">
                  <c:v>45119</c:v>
                </c:pt>
                <c:pt idx="500">
                  <c:v>45120</c:v>
                </c:pt>
                <c:pt idx="501">
                  <c:v>45121</c:v>
                </c:pt>
                <c:pt idx="502">
                  <c:v>45122</c:v>
                </c:pt>
                <c:pt idx="503">
                  <c:v>45123</c:v>
                </c:pt>
                <c:pt idx="504">
                  <c:v>45124</c:v>
                </c:pt>
                <c:pt idx="505">
                  <c:v>45125</c:v>
                </c:pt>
                <c:pt idx="506">
                  <c:v>45126</c:v>
                </c:pt>
                <c:pt idx="507">
                  <c:v>45127</c:v>
                </c:pt>
                <c:pt idx="508">
                  <c:v>45128</c:v>
                </c:pt>
                <c:pt idx="509">
                  <c:v>45129</c:v>
                </c:pt>
                <c:pt idx="510">
                  <c:v>45130</c:v>
                </c:pt>
                <c:pt idx="511">
                  <c:v>45131</c:v>
                </c:pt>
                <c:pt idx="512">
                  <c:v>45132</c:v>
                </c:pt>
                <c:pt idx="513">
                  <c:v>45133</c:v>
                </c:pt>
                <c:pt idx="514">
                  <c:v>45134</c:v>
                </c:pt>
                <c:pt idx="515">
                  <c:v>45135</c:v>
                </c:pt>
                <c:pt idx="516">
                  <c:v>45136</c:v>
                </c:pt>
                <c:pt idx="517">
                  <c:v>45137</c:v>
                </c:pt>
                <c:pt idx="518">
                  <c:v>45138</c:v>
                </c:pt>
                <c:pt idx="519">
                  <c:v>45139</c:v>
                </c:pt>
                <c:pt idx="520">
                  <c:v>45140</c:v>
                </c:pt>
                <c:pt idx="521">
                  <c:v>45141</c:v>
                </c:pt>
                <c:pt idx="522">
                  <c:v>45142</c:v>
                </c:pt>
                <c:pt idx="523">
                  <c:v>45143</c:v>
                </c:pt>
                <c:pt idx="524">
                  <c:v>45144</c:v>
                </c:pt>
                <c:pt idx="525">
                  <c:v>45145</c:v>
                </c:pt>
                <c:pt idx="526">
                  <c:v>45146</c:v>
                </c:pt>
                <c:pt idx="527">
                  <c:v>45147</c:v>
                </c:pt>
                <c:pt idx="528">
                  <c:v>45148</c:v>
                </c:pt>
                <c:pt idx="529">
                  <c:v>45149</c:v>
                </c:pt>
                <c:pt idx="530">
                  <c:v>45150</c:v>
                </c:pt>
                <c:pt idx="531">
                  <c:v>45151</c:v>
                </c:pt>
                <c:pt idx="532">
                  <c:v>45152</c:v>
                </c:pt>
                <c:pt idx="533">
                  <c:v>45153</c:v>
                </c:pt>
                <c:pt idx="534">
                  <c:v>45154</c:v>
                </c:pt>
                <c:pt idx="535">
                  <c:v>45155</c:v>
                </c:pt>
                <c:pt idx="536">
                  <c:v>45156</c:v>
                </c:pt>
                <c:pt idx="537">
                  <c:v>45157</c:v>
                </c:pt>
                <c:pt idx="538">
                  <c:v>45158</c:v>
                </c:pt>
                <c:pt idx="539">
                  <c:v>45159</c:v>
                </c:pt>
                <c:pt idx="540">
                  <c:v>45160</c:v>
                </c:pt>
                <c:pt idx="541">
                  <c:v>45161</c:v>
                </c:pt>
                <c:pt idx="542">
                  <c:v>45162</c:v>
                </c:pt>
                <c:pt idx="543">
                  <c:v>45163</c:v>
                </c:pt>
                <c:pt idx="544">
                  <c:v>45164</c:v>
                </c:pt>
                <c:pt idx="545">
                  <c:v>45165</c:v>
                </c:pt>
                <c:pt idx="546">
                  <c:v>45166</c:v>
                </c:pt>
                <c:pt idx="547">
                  <c:v>45167</c:v>
                </c:pt>
                <c:pt idx="548">
                  <c:v>45168</c:v>
                </c:pt>
                <c:pt idx="549">
                  <c:v>45169</c:v>
                </c:pt>
                <c:pt idx="550">
                  <c:v>45170</c:v>
                </c:pt>
                <c:pt idx="551">
                  <c:v>45171</c:v>
                </c:pt>
                <c:pt idx="552">
                  <c:v>45172</c:v>
                </c:pt>
                <c:pt idx="553">
                  <c:v>45173</c:v>
                </c:pt>
                <c:pt idx="554">
                  <c:v>45174</c:v>
                </c:pt>
                <c:pt idx="555">
                  <c:v>45175</c:v>
                </c:pt>
                <c:pt idx="556">
                  <c:v>45176</c:v>
                </c:pt>
                <c:pt idx="557">
                  <c:v>45177</c:v>
                </c:pt>
                <c:pt idx="558">
                  <c:v>45178</c:v>
                </c:pt>
                <c:pt idx="559">
                  <c:v>45179</c:v>
                </c:pt>
                <c:pt idx="560">
                  <c:v>45180</c:v>
                </c:pt>
                <c:pt idx="561">
                  <c:v>45181</c:v>
                </c:pt>
                <c:pt idx="562">
                  <c:v>45182</c:v>
                </c:pt>
                <c:pt idx="563">
                  <c:v>45183</c:v>
                </c:pt>
                <c:pt idx="564">
                  <c:v>45184</c:v>
                </c:pt>
                <c:pt idx="565">
                  <c:v>45185</c:v>
                </c:pt>
                <c:pt idx="566">
                  <c:v>45186</c:v>
                </c:pt>
                <c:pt idx="567">
                  <c:v>45187</c:v>
                </c:pt>
                <c:pt idx="568">
                  <c:v>45188</c:v>
                </c:pt>
                <c:pt idx="569">
                  <c:v>45189</c:v>
                </c:pt>
                <c:pt idx="570">
                  <c:v>45190</c:v>
                </c:pt>
                <c:pt idx="571">
                  <c:v>45191</c:v>
                </c:pt>
                <c:pt idx="572">
                  <c:v>45192</c:v>
                </c:pt>
                <c:pt idx="573">
                  <c:v>45193</c:v>
                </c:pt>
                <c:pt idx="574">
                  <c:v>45194</c:v>
                </c:pt>
                <c:pt idx="575">
                  <c:v>45195</c:v>
                </c:pt>
                <c:pt idx="576">
                  <c:v>45196</c:v>
                </c:pt>
                <c:pt idx="577">
                  <c:v>45197</c:v>
                </c:pt>
                <c:pt idx="578">
                  <c:v>45198</c:v>
                </c:pt>
                <c:pt idx="579">
                  <c:v>45199</c:v>
                </c:pt>
                <c:pt idx="580">
                  <c:v>45200</c:v>
                </c:pt>
                <c:pt idx="581">
                  <c:v>45201</c:v>
                </c:pt>
                <c:pt idx="582">
                  <c:v>45202</c:v>
                </c:pt>
                <c:pt idx="583">
                  <c:v>45203</c:v>
                </c:pt>
                <c:pt idx="584">
                  <c:v>45204</c:v>
                </c:pt>
                <c:pt idx="585">
                  <c:v>45205</c:v>
                </c:pt>
                <c:pt idx="586">
                  <c:v>45206</c:v>
                </c:pt>
                <c:pt idx="587">
                  <c:v>45207</c:v>
                </c:pt>
                <c:pt idx="588">
                  <c:v>45208</c:v>
                </c:pt>
                <c:pt idx="589">
                  <c:v>45209</c:v>
                </c:pt>
                <c:pt idx="590">
                  <c:v>45210</c:v>
                </c:pt>
                <c:pt idx="591">
                  <c:v>45211</c:v>
                </c:pt>
                <c:pt idx="592">
                  <c:v>45212</c:v>
                </c:pt>
                <c:pt idx="593">
                  <c:v>45213</c:v>
                </c:pt>
                <c:pt idx="594">
                  <c:v>45214</c:v>
                </c:pt>
                <c:pt idx="595">
                  <c:v>45215</c:v>
                </c:pt>
                <c:pt idx="596">
                  <c:v>45216</c:v>
                </c:pt>
                <c:pt idx="597">
                  <c:v>45217</c:v>
                </c:pt>
                <c:pt idx="598">
                  <c:v>45218</c:v>
                </c:pt>
                <c:pt idx="599">
                  <c:v>45219</c:v>
                </c:pt>
                <c:pt idx="600">
                  <c:v>45220</c:v>
                </c:pt>
                <c:pt idx="601">
                  <c:v>45221</c:v>
                </c:pt>
                <c:pt idx="602">
                  <c:v>45222</c:v>
                </c:pt>
                <c:pt idx="603">
                  <c:v>45223</c:v>
                </c:pt>
                <c:pt idx="604">
                  <c:v>45224</c:v>
                </c:pt>
                <c:pt idx="605">
                  <c:v>45225</c:v>
                </c:pt>
                <c:pt idx="606">
                  <c:v>45226</c:v>
                </c:pt>
                <c:pt idx="607">
                  <c:v>45227</c:v>
                </c:pt>
                <c:pt idx="608">
                  <c:v>45228</c:v>
                </c:pt>
                <c:pt idx="609">
                  <c:v>45229</c:v>
                </c:pt>
                <c:pt idx="610">
                  <c:v>45230</c:v>
                </c:pt>
                <c:pt idx="611">
                  <c:v>45231</c:v>
                </c:pt>
                <c:pt idx="612">
                  <c:v>45232</c:v>
                </c:pt>
                <c:pt idx="613">
                  <c:v>45233</c:v>
                </c:pt>
                <c:pt idx="614">
                  <c:v>45234</c:v>
                </c:pt>
                <c:pt idx="615">
                  <c:v>45235</c:v>
                </c:pt>
                <c:pt idx="616">
                  <c:v>45236</c:v>
                </c:pt>
                <c:pt idx="617">
                  <c:v>45237</c:v>
                </c:pt>
                <c:pt idx="618">
                  <c:v>45238</c:v>
                </c:pt>
                <c:pt idx="619">
                  <c:v>45239</c:v>
                </c:pt>
                <c:pt idx="620">
                  <c:v>45240</c:v>
                </c:pt>
                <c:pt idx="621">
                  <c:v>45241</c:v>
                </c:pt>
                <c:pt idx="622">
                  <c:v>45242</c:v>
                </c:pt>
                <c:pt idx="623">
                  <c:v>45243</c:v>
                </c:pt>
                <c:pt idx="624">
                  <c:v>45244</c:v>
                </c:pt>
                <c:pt idx="625">
                  <c:v>45245</c:v>
                </c:pt>
                <c:pt idx="626">
                  <c:v>45246</c:v>
                </c:pt>
                <c:pt idx="627">
                  <c:v>45247</c:v>
                </c:pt>
                <c:pt idx="628">
                  <c:v>45248</c:v>
                </c:pt>
                <c:pt idx="629">
                  <c:v>45249</c:v>
                </c:pt>
                <c:pt idx="630">
                  <c:v>45250</c:v>
                </c:pt>
                <c:pt idx="631">
                  <c:v>45251</c:v>
                </c:pt>
                <c:pt idx="632">
                  <c:v>45252</c:v>
                </c:pt>
                <c:pt idx="633">
                  <c:v>45253</c:v>
                </c:pt>
                <c:pt idx="634">
                  <c:v>45254</c:v>
                </c:pt>
                <c:pt idx="635">
                  <c:v>45255</c:v>
                </c:pt>
                <c:pt idx="636">
                  <c:v>45256</c:v>
                </c:pt>
                <c:pt idx="637">
                  <c:v>45257</c:v>
                </c:pt>
                <c:pt idx="638">
                  <c:v>45258</c:v>
                </c:pt>
                <c:pt idx="639">
                  <c:v>45259</c:v>
                </c:pt>
                <c:pt idx="640">
                  <c:v>45260</c:v>
                </c:pt>
                <c:pt idx="641">
                  <c:v>45261</c:v>
                </c:pt>
                <c:pt idx="642">
                  <c:v>45262</c:v>
                </c:pt>
                <c:pt idx="643">
                  <c:v>45263</c:v>
                </c:pt>
                <c:pt idx="644">
                  <c:v>45264</c:v>
                </c:pt>
                <c:pt idx="645">
                  <c:v>45265</c:v>
                </c:pt>
                <c:pt idx="646">
                  <c:v>45266</c:v>
                </c:pt>
                <c:pt idx="647">
                  <c:v>45267</c:v>
                </c:pt>
                <c:pt idx="648">
                  <c:v>45268</c:v>
                </c:pt>
                <c:pt idx="649">
                  <c:v>45269</c:v>
                </c:pt>
                <c:pt idx="650">
                  <c:v>45270</c:v>
                </c:pt>
                <c:pt idx="651">
                  <c:v>45271</c:v>
                </c:pt>
                <c:pt idx="652">
                  <c:v>45272</c:v>
                </c:pt>
                <c:pt idx="653">
                  <c:v>45273</c:v>
                </c:pt>
                <c:pt idx="654">
                  <c:v>45274</c:v>
                </c:pt>
                <c:pt idx="655">
                  <c:v>45275</c:v>
                </c:pt>
                <c:pt idx="656">
                  <c:v>45276</c:v>
                </c:pt>
                <c:pt idx="657">
                  <c:v>45277</c:v>
                </c:pt>
                <c:pt idx="658">
                  <c:v>45278</c:v>
                </c:pt>
                <c:pt idx="659">
                  <c:v>45279</c:v>
                </c:pt>
                <c:pt idx="660">
                  <c:v>45280</c:v>
                </c:pt>
                <c:pt idx="661">
                  <c:v>45281</c:v>
                </c:pt>
                <c:pt idx="662">
                  <c:v>45282</c:v>
                </c:pt>
                <c:pt idx="663">
                  <c:v>45283</c:v>
                </c:pt>
                <c:pt idx="664">
                  <c:v>45284</c:v>
                </c:pt>
                <c:pt idx="665">
                  <c:v>45285</c:v>
                </c:pt>
                <c:pt idx="666">
                  <c:v>45286</c:v>
                </c:pt>
                <c:pt idx="667">
                  <c:v>45287</c:v>
                </c:pt>
                <c:pt idx="668">
                  <c:v>45288</c:v>
                </c:pt>
                <c:pt idx="669">
                  <c:v>45289</c:v>
                </c:pt>
                <c:pt idx="670">
                  <c:v>45290</c:v>
                </c:pt>
                <c:pt idx="671">
                  <c:v>45291</c:v>
                </c:pt>
                <c:pt idx="672">
                  <c:v>45292</c:v>
                </c:pt>
                <c:pt idx="673">
                  <c:v>45293</c:v>
                </c:pt>
                <c:pt idx="674">
                  <c:v>45294</c:v>
                </c:pt>
                <c:pt idx="675">
                  <c:v>45295</c:v>
                </c:pt>
                <c:pt idx="676">
                  <c:v>45296</c:v>
                </c:pt>
                <c:pt idx="677">
                  <c:v>45297</c:v>
                </c:pt>
                <c:pt idx="678">
                  <c:v>45298</c:v>
                </c:pt>
                <c:pt idx="679">
                  <c:v>45299</c:v>
                </c:pt>
                <c:pt idx="680">
                  <c:v>45300</c:v>
                </c:pt>
                <c:pt idx="681">
                  <c:v>45301</c:v>
                </c:pt>
                <c:pt idx="682">
                  <c:v>45302</c:v>
                </c:pt>
                <c:pt idx="683">
                  <c:v>45303</c:v>
                </c:pt>
                <c:pt idx="684">
                  <c:v>45304</c:v>
                </c:pt>
                <c:pt idx="685">
                  <c:v>45305</c:v>
                </c:pt>
                <c:pt idx="686">
                  <c:v>45306</c:v>
                </c:pt>
                <c:pt idx="687">
                  <c:v>45307</c:v>
                </c:pt>
                <c:pt idx="688">
                  <c:v>45308</c:v>
                </c:pt>
                <c:pt idx="689">
                  <c:v>45309</c:v>
                </c:pt>
                <c:pt idx="690">
                  <c:v>45310</c:v>
                </c:pt>
                <c:pt idx="691">
                  <c:v>45311</c:v>
                </c:pt>
                <c:pt idx="692">
                  <c:v>45312</c:v>
                </c:pt>
                <c:pt idx="693">
                  <c:v>45313</c:v>
                </c:pt>
                <c:pt idx="694">
                  <c:v>45314</c:v>
                </c:pt>
                <c:pt idx="695">
                  <c:v>45315</c:v>
                </c:pt>
                <c:pt idx="696">
                  <c:v>45316</c:v>
                </c:pt>
                <c:pt idx="697">
                  <c:v>45317</c:v>
                </c:pt>
                <c:pt idx="698">
                  <c:v>45318</c:v>
                </c:pt>
                <c:pt idx="699">
                  <c:v>45319</c:v>
                </c:pt>
                <c:pt idx="700">
                  <c:v>45320</c:v>
                </c:pt>
                <c:pt idx="701">
                  <c:v>45321</c:v>
                </c:pt>
                <c:pt idx="702">
                  <c:v>45322</c:v>
                </c:pt>
                <c:pt idx="703">
                  <c:v>45323</c:v>
                </c:pt>
                <c:pt idx="704">
                  <c:v>45324</c:v>
                </c:pt>
                <c:pt idx="705">
                  <c:v>45325</c:v>
                </c:pt>
                <c:pt idx="706">
                  <c:v>45326</c:v>
                </c:pt>
                <c:pt idx="707">
                  <c:v>45327</c:v>
                </c:pt>
                <c:pt idx="708">
                  <c:v>45328</c:v>
                </c:pt>
                <c:pt idx="709">
                  <c:v>45329</c:v>
                </c:pt>
                <c:pt idx="710">
                  <c:v>45330</c:v>
                </c:pt>
                <c:pt idx="711">
                  <c:v>45331</c:v>
                </c:pt>
                <c:pt idx="712">
                  <c:v>45332</c:v>
                </c:pt>
                <c:pt idx="713">
                  <c:v>45333</c:v>
                </c:pt>
                <c:pt idx="714">
                  <c:v>45334</c:v>
                </c:pt>
                <c:pt idx="715">
                  <c:v>45335</c:v>
                </c:pt>
                <c:pt idx="716">
                  <c:v>45336</c:v>
                </c:pt>
                <c:pt idx="717">
                  <c:v>45337</c:v>
                </c:pt>
                <c:pt idx="718">
                  <c:v>45338</c:v>
                </c:pt>
                <c:pt idx="719">
                  <c:v>45339</c:v>
                </c:pt>
                <c:pt idx="720">
                  <c:v>45340</c:v>
                </c:pt>
                <c:pt idx="721">
                  <c:v>45341</c:v>
                </c:pt>
                <c:pt idx="722">
                  <c:v>45342</c:v>
                </c:pt>
                <c:pt idx="723">
                  <c:v>45343</c:v>
                </c:pt>
                <c:pt idx="724">
                  <c:v>45344</c:v>
                </c:pt>
                <c:pt idx="725">
                  <c:v>45345</c:v>
                </c:pt>
                <c:pt idx="726">
                  <c:v>45346</c:v>
                </c:pt>
                <c:pt idx="727">
                  <c:v>45347</c:v>
                </c:pt>
                <c:pt idx="728">
                  <c:v>45348</c:v>
                </c:pt>
                <c:pt idx="729">
                  <c:v>45349</c:v>
                </c:pt>
                <c:pt idx="730">
                  <c:v>45350</c:v>
                </c:pt>
                <c:pt idx="731">
                  <c:v>45351</c:v>
                </c:pt>
                <c:pt idx="732">
                  <c:v>45352</c:v>
                </c:pt>
                <c:pt idx="733">
                  <c:v>45353</c:v>
                </c:pt>
                <c:pt idx="734">
                  <c:v>45354</c:v>
                </c:pt>
                <c:pt idx="735">
                  <c:v>45355</c:v>
                </c:pt>
                <c:pt idx="736">
                  <c:v>45356</c:v>
                </c:pt>
                <c:pt idx="737">
                  <c:v>45357</c:v>
                </c:pt>
                <c:pt idx="738">
                  <c:v>45358</c:v>
                </c:pt>
                <c:pt idx="739">
                  <c:v>45359</c:v>
                </c:pt>
                <c:pt idx="740">
                  <c:v>45360</c:v>
                </c:pt>
                <c:pt idx="741">
                  <c:v>45361</c:v>
                </c:pt>
                <c:pt idx="742">
                  <c:v>45362</c:v>
                </c:pt>
              </c:numCache>
            </c:numRef>
          </c:cat>
          <c:val>
            <c:numRef>
              <c:f>Sheet1!$W$5:$W$747</c:f>
              <c:numCache>
                <c:formatCode>General</c:formatCode>
                <c:ptCount val="743"/>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1.7</c:v>
                </c:pt>
                <c:pt idx="37">
                  <c:v>1.7</c:v>
                </c:pt>
                <c:pt idx="38">
                  <c:v>1.7</c:v>
                </c:pt>
                <c:pt idx="39">
                  <c:v>1.75</c:v>
                </c:pt>
                <c:pt idx="40">
                  <c:v>1.75</c:v>
                </c:pt>
                <c:pt idx="41">
                  <c:v>1.75</c:v>
                </c:pt>
                <c:pt idx="42">
                  <c:v>1.8</c:v>
                </c:pt>
                <c:pt idx="43">
                  <c:v>1.8</c:v>
                </c:pt>
                <c:pt idx="44">
                  <c:v>1.8</c:v>
                </c:pt>
                <c:pt idx="45">
                  <c:v>1.8</c:v>
                </c:pt>
                <c:pt idx="46">
                  <c:v>1.8</c:v>
                </c:pt>
                <c:pt idx="47">
                  <c:v>1.8</c:v>
                </c:pt>
                <c:pt idx="48">
                  <c:v>1.8</c:v>
                </c:pt>
                <c:pt idx="49">
                  <c:v>1.8</c:v>
                </c:pt>
                <c:pt idx="50">
                  <c:v>1.8</c:v>
                </c:pt>
                <c:pt idx="51">
                  <c:v>1.8</c:v>
                </c:pt>
                <c:pt idx="52">
                  <c:v>1.8</c:v>
                </c:pt>
                <c:pt idx="53">
                  <c:v>1.8</c:v>
                </c:pt>
                <c:pt idx="54">
                  <c:v>1.8</c:v>
                </c:pt>
                <c:pt idx="55">
                  <c:v>1.8</c:v>
                </c:pt>
                <c:pt idx="56">
                  <c:v>1.8</c:v>
                </c:pt>
                <c:pt idx="57">
                  <c:v>1.8</c:v>
                </c:pt>
                <c:pt idx="58">
                  <c:v>1.8</c:v>
                </c:pt>
                <c:pt idx="59">
                  <c:v>1.8</c:v>
                </c:pt>
                <c:pt idx="60">
                  <c:v>1.8</c:v>
                </c:pt>
                <c:pt idx="61">
                  <c:v>1.8</c:v>
                </c:pt>
                <c:pt idx="62">
                  <c:v>1.8</c:v>
                </c:pt>
                <c:pt idx="63">
                  <c:v>1.8</c:v>
                </c:pt>
                <c:pt idx="64">
                  <c:v>1.8</c:v>
                </c:pt>
                <c:pt idx="65">
                  <c:v>1.8</c:v>
                </c:pt>
                <c:pt idx="66">
                  <c:v>1.8</c:v>
                </c:pt>
                <c:pt idx="67">
                  <c:v>1.8</c:v>
                </c:pt>
                <c:pt idx="68">
                  <c:v>1.8</c:v>
                </c:pt>
                <c:pt idx="69">
                  <c:v>1.8</c:v>
                </c:pt>
                <c:pt idx="70">
                  <c:v>1.8</c:v>
                </c:pt>
                <c:pt idx="71">
                  <c:v>1.8</c:v>
                </c:pt>
                <c:pt idx="72">
                  <c:v>1.8</c:v>
                </c:pt>
                <c:pt idx="73">
                  <c:v>1.8</c:v>
                </c:pt>
                <c:pt idx="74">
                  <c:v>1.8</c:v>
                </c:pt>
                <c:pt idx="75">
                  <c:v>1.8</c:v>
                </c:pt>
                <c:pt idx="76">
                  <c:v>1.8</c:v>
                </c:pt>
                <c:pt idx="77">
                  <c:v>1.9</c:v>
                </c:pt>
                <c:pt idx="78">
                  <c:v>1.9</c:v>
                </c:pt>
                <c:pt idx="79">
                  <c:v>1.95</c:v>
                </c:pt>
                <c:pt idx="80">
                  <c:v>1.95</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2.1</c:v>
                </c:pt>
                <c:pt idx="193">
                  <c:v>2.15</c:v>
                </c:pt>
                <c:pt idx="194">
                  <c:v>2.15</c:v>
                </c:pt>
                <c:pt idx="195">
                  <c:v>2.15</c:v>
                </c:pt>
                <c:pt idx="196">
                  <c:v>2.15</c:v>
                </c:pt>
                <c:pt idx="197">
                  <c:v>2.15</c:v>
                </c:pt>
                <c:pt idx="198">
                  <c:v>2.15</c:v>
                </c:pt>
                <c:pt idx="199">
                  <c:v>2.15</c:v>
                </c:pt>
                <c:pt idx="200">
                  <c:v>2.15</c:v>
                </c:pt>
                <c:pt idx="201">
                  <c:v>2.15</c:v>
                </c:pt>
                <c:pt idx="202">
                  <c:v>2.15</c:v>
                </c:pt>
                <c:pt idx="203">
                  <c:v>2.1</c:v>
                </c:pt>
                <c:pt idx="204">
                  <c:v>2.1</c:v>
                </c:pt>
                <c:pt idx="205">
                  <c:v>2.1</c:v>
                </c:pt>
                <c:pt idx="206">
                  <c:v>2.1</c:v>
                </c:pt>
                <c:pt idx="207">
                  <c:v>2.1</c:v>
                </c:pt>
                <c:pt idx="208">
                  <c:v>2.1</c:v>
                </c:pt>
                <c:pt idx="209">
                  <c:v>2.1</c:v>
                </c:pt>
                <c:pt idx="210">
                  <c:v>2.1</c:v>
                </c:pt>
                <c:pt idx="211">
                  <c:v>2.1</c:v>
                </c:pt>
                <c:pt idx="212">
                  <c:v>2.1</c:v>
                </c:pt>
                <c:pt idx="213">
                  <c:v>2.1</c:v>
                </c:pt>
                <c:pt idx="214">
                  <c:v>2.1</c:v>
                </c:pt>
                <c:pt idx="215">
                  <c:v>2.1</c:v>
                </c:pt>
                <c:pt idx="216">
                  <c:v>2.1</c:v>
                </c:pt>
                <c:pt idx="217">
                  <c:v>2.1</c:v>
                </c:pt>
                <c:pt idx="218">
                  <c:v>2.1</c:v>
                </c:pt>
                <c:pt idx="219">
                  <c:v>2.1</c:v>
                </c:pt>
                <c:pt idx="220">
                  <c:v>2.1</c:v>
                </c:pt>
                <c:pt idx="221">
                  <c:v>2.1</c:v>
                </c:pt>
                <c:pt idx="222">
                  <c:v>2.1</c:v>
                </c:pt>
                <c:pt idx="223">
                  <c:v>2.1</c:v>
                </c:pt>
                <c:pt idx="224">
                  <c:v>2.1</c:v>
                </c:pt>
                <c:pt idx="225">
                  <c:v>2.1</c:v>
                </c:pt>
                <c:pt idx="226">
                  <c:v>2.1</c:v>
                </c:pt>
                <c:pt idx="227">
                  <c:v>2.1</c:v>
                </c:pt>
                <c:pt idx="228">
                  <c:v>2.1</c:v>
                </c:pt>
                <c:pt idx="229">
                  <c:v>2.1</c:v>
                </c:pt>
                <c:pt idx="230">
                  <c:v>2.1</c:v>
                </c:pt>
                <c:pt idx="231">
                  <c:v>2.1</c:v>
                </c:pt>
                <c:pt idx="232">
                  <c:v>2.1</c:v>
                </c:pt>
                <c:pt idx="233">
                  <c:v>2.1</c:v>
                </c:pt>
                <c:pt idx="234">
                  <c:v>2.1</c:v>
                </c:pt>
                <c:pt idx="235">
                  <c:v>2.1</c:v>
                </c:pt>
                <c:pt idx="236">
                  <c:v>2.1</c:v>
                </c:pt>
                <c:pt idx="237">
                  <c:v>2.1</c:v>
                </c:pt>
                <c:pt idx="238">
                  <c:v>2.1</c:v>
                </c:pt>
                <c:pt idx="239">
                  <c:v>2.1</c:v>
                </c:pt>
                <c:pt idx="240">
                  <c:v>2.1</c:v>
                </c:pt>
                <c:pt idx="241">
                  <c:v>2.1</c:v>
                </c:pt>
                <c:pt idx="242">
                  <c:v>2.1</c:v>
                </c:pt>
                <c:pt idx="243">
                  <c:v>2.1</c:v>
                </c:pt>
                <c:pt idx="244">
                  <c:v>2.1</c:v>
                </c:pt>
                <c:pt idx="245">
                  <c:v>2.1</c:v>
                </c:pt>
                <c:pt idx="246">
                  <c:v>2.1</c:v>
                </c:pt>
                <c:pt idx="247">
                  <c:v>2.1</c:v>
                </c:pt>
                <c:pt idx="248">
                  <c:v>2.1</c:v>
                </c:pt>
                <c:pt idx="249">
                  <c:v>2.1</c:v>
                </c:pt>
                <c:pt idx="250">
                  <c:v>2.1</c:v>
                </c:pt>
                <c:pt idx="251">
                  <c:v>2.1</c:v>
                </c:pt>
                <c:pt idx="252">
                  <c:v>2.1</c:v>
                </c:pt>
                <c:pt idx="253">
                  <c:v>2.1</c:v>
                </c:pt>
                <c:pt idx="254">
                  <c:v>2.1</c:v>
                </c:pt>
                <c:pt idx="255">
                  <c:v>2.1</c:v>
                </c:pt>
                <c:pt idx="256">
                  <c:v>2.1</c:v>
                </c:pt>
                <c:pt idx="257">
                  <c:v>2.1</c:v>
                </c:pt>
                <c:pt idx="258">
                  <c:v>2.1</c:v>
                </c:pt>
                <c:pt idx="259">
                  <c:v>2.1</c:v>
                </c:pt>
                <c:pt idx="260">
                  <c:v>2.1</c:v>
                </c:pt>
                <c:pt idx="261">
                  <c:v>2.1</c:v>
                </c:pt>
                <c:pt idx="262">
                  <c:v>2.1</c:v>
                </c:pt>
                <c:pt idx="263">
                  <c:v>2.1</c:v>
                </c:pt>
                <c:pt idx="264">
                  <c:v>2.1</c:v>
                </c:pt>
                <c:pt idx="265">
                  <c:v>2.1</c:v>
                </c:pt>
                <c:pt idx="266">
                  <c:v>2.1</c:v>
                </c:pt>
                <c:pt idx="267">
                  <c:v>2.1</c:v>
                </c:pt>
                <c:pt idx="268">
                  <c:v>2.1</c:v>
                </c:pt>
                <c:pt idx="269">
                  <c:v>2.1</c:v>
                </c:pt>
                <c:pt idx="270">
                  <c:v>2.1</c:v>
                </c:pt>
                <c:pt idx="271">
                  <c:v>2.1</c:v>
                </c:pt>
                <c:pt idx="272">
                  <c:v>2.1</c:v>
                </c:pt>
                <c:pt idx="273">
                  <c:v>2.1</c:v>
                </c:pt>
                <c:pt idx="274">
                  <c:v>2.1</c:v>
                </c:pt>
                <c:pt idx="275">
                  <c:v>2.1</c:v>
                </c:pt>
                <c:pt idx="276">
                  <c:v>2.1</c:v>
                </c:pt>
                <c:pt idx="277">
                  <c:v>2.1</c:v>
                </c:pt>
                <c:pt idx="278">
                  <c:v>2.1</c:v>
                </c:pt>
                <c:pt idx="279">
                  <c:v>2.1</c:v>
                </c:pt>
                <c:pt idx="280">
                  <c:v>2.1</c:v>
                </c:pt>
                <c:pt idx="281">
                  <c:v>2.1</c:v>
                </c:pt>
                <c:pt idx="282">
                  <c:v>2.1</c:v>
                </c:pt>
                <c:pt idx="283">
                  <c:v>2.1</c:v>
                </c:pt>
                <c:pt idx="284">
                  <c:v>2.1</c:v>
                </c:pt>
                <c:pt idx="285">
                  <c:v>2.1</c:v>
                </c:pt>
                <c:pt idx="286">
                  <c:v>2.1</c:v>
                </c:pt>
                <c:pt idx="287">
                  <c:v>2.2000000000000002</c:v>
                </c:pt>
                <c:pt idx="288">
                  <c:v>2.2000000000000002</c:v>
                </c:pt>
                <c:pt idx="289">
                  <c:v>2.2000000000000002</c:v>
                </c:pt>
                <c:pt idx="290">
                  <c:v>2.2000000000000002</c:v>
                </c:pt>
                <c:pt idx="291">
                  <c:v>2.2000000000000002</c:v>
                </c:pt>
                <c:pt idx="292">
                  <c:v>2.2000000000000002</c:v>
                </c:pt>
                <c:pt idx="293">
                  <c:v>2.2000000000000002</c:v>
                </c:pt>
                <c:pt idx="294">
                  <c:v>2.2000000000000002</c:v>
                </c:pt>
                <c:pt idx="295">
                  <c:v>2.2000000000000002</c:v>
                </c:pt>
                <c:pt idx="296">
                  <c:v>2.2000000000000002</c:v>
                </c:pt>
                <c:pt idx="297">
                  <c:v>2.2000000000000002</c:v>
                </c:pt>
                <c:pt idx="298">
                  <c:v>2.2000000000000002</c:v>
                </c:pt>
                <c:pt idx="299">
                  <c:v>2.2000000000000002</c:v>
                </c:pt>
                <c:pt idx="300">
                  <c:v>2.2000000000000002</c:v>
                </c:pt>
                <c:pt idx="301">
                  <c:v>2.2000000000000002</c:v>
                </c:pt>
                <c:pt idx="302">
                  <c:v>2.2000000000000002</c:v>
                </c:pt>
                <c:pt idx="303">
                  <c:v>2.2000000000000002</c:v>
                </c:pt>
                <c:pt idx="304">
                  <c:v>2.2000000000000002</c:v>
                </c:pt>
                <c:pt idx="305">
                  <c:v>2.2000000000000002</c:v>
                </c:pt>
                <c:pt idx="306">
                  <c:v>2.2000000000000002</c:v>
                </c:pt>
                <c:pt idx="307">
                  <c:v>2.2000000000000002</c:v>
                </c:pt>
                <c:pt idx="308">
                  <c:v>2.2000000000000002</c:v>
                </c:pt>
                <c:pt idx="309">
                  <c:v>2.2000000000000002</c:v>
                </c:pt>
                <c:pt idx="310">
                  <c:v>2.2000000000000002</c:v>
                </c:pt>
                <c:pt idx="311">
                  <c:v>2.2000000000000002</c:v>
                </c:pt>
                <c:pt idx="312">
                  <c:v>2.2999999999999998</c:v>
                </c:pt>
                <c:pt idx="313">
                  <c:v>2.2999999999999998</c:v>
                </c:pt>
                <c:pt idx="314">
                  <c:v>2.2999999999999998</c:v>
                </c:pt>
                <c:pt idx="315">
                  <c:v>2.2999999999999998</c:v>
                </c:pt>
                <c:pt idx="316">
                  <c:v>2.2999999999999998</c:v>
                </c:pt>
                <c:pt idx="317">
                  <c:v>2.2999999999999998</c:v>
                </c:pt>
                <c:pt idx="318">
                  <c:v>2.2999999999999998</c:v>
                </c:pt>
                <c:pt idx="319">
                  <c:v>2.2999999999999998</c:v>
                </c:pt>
                <c:pt idx="320">
                  <c:v>2.2999999999999998</c:v>
                </c:pt>
                <c:pt idx="321">
                  <c:v>2.2999999999999998</c:v>
                </c:pt>
                <c:pt idx="322">
                  <c:v>2.2999999999999998</c:v>
                </c:pt>
                <c:pt idx="323">
                  <c:v>2.2999999999999998</c:v>
                </c:pt>
                <c:pt idx="324">
                  <c:v>2.2999999999999998</c:v>
                </c:pt>
                <c:pt idx="325">
                  <c:v>2.2999999999999998</c:v>
                </c:pt>
                <c:pt idx="326">
                  <c:v>2.2999999999999998</c:v>
                </c:pt>
                <c:pt idx="327">
                  <c:v>2.2999999999999998</c:v>
                </c:pt>
                <c:pt idx="328">
                  <c:v>2.2999999999999998</c:v>
                </c:pt>
                <c:pt idx="329">
                  <c:v>2.2999999999999998</c:v>
                </c:pt>
                <c:pt idx="330">
                  <c:v>2.2999999999999998</c:v>
                </c:pt>
                <c:pt idx="331">
                  <c:v>2.2999999999999998</c:v>
                </c:pt>
                <c:pt idx="332">
                  <c:v>2.2999999999999998</c:v>
                </c:pt>
                <c:pt idx="333">
                  <c:v>2.2999999999999998</c:v>
                </c:pt>
                <c:pt idx="334">
                  <c:v>2.2999999999999998</c:v>
                </c:pt>
                <c:pt idx="335">
                  <c:v>2.2999999999999998</c:v>
                </c:pt>
                <c:pt idx="336">
                  <c:v>2.2999999999999998</c:v>
                </c:pt>
                <c:pt idx="337">
                  <c:v>2.2999999999999998</c:v>
                </c:pt>
                <c:pt idx="338">
                  <c:v>2.2999999999999998</c:v>
                </c:pt>
                <c:pt idx="339">
                  <c:v>2.2999999999999998</c:v>
                </c:pt>
                <c:pt idx="340">
                  <c:v>2.2999999999999998</c:v>
                </c:pt>
                <c:pt idx="341">
                  <c:v>2.2999999999999998</c:v>
                </c:pt>
                <c:pt idx="342">
                  <c:v>2.2999999999999998</c:v>
                </c:pt>
                <c:pt idx="343">
                  <c:v>2.2999999999999998</c:v>
                </c:pt>
                <c:pt idx="344">
                  <c:v>2.2999999999999998</c:v>
                </c:pt>
                <c:pt idx="345">
                  <c:v>2.2999999999999998</c:v>
                </c:pt>
                <c:pt idx="346">
                  <c:v>2.2999999999999998</c:v>
                </c:pt>
                <c:pt idx="347">
                  <c:v>2.2999999999999998</c:v>
                </c:pt>
                <c:pt idx="348">
                  <c:v>2.2999999999999998</c:v>
                </c:pt>
                <c:pt idx="349">
                  <c:v>2.2999999999999998</c:v>
                </c:pt>
                <c:pt idx="350">
                  <c:v>2.4</c:v>
                </c:pt>
                <c:pt idx="351">
                  <c:v>2.4</c:v>
                </c:pt>
                <c:pt idx="352">
                  <c:v>2.4</c:v>
                </c:pt>
                <c:pt idx="353">
                  <c:v>2.4</c:v>
                </c:pt>
                <c:pt idx="354">
                  <c:v>2.4</c:v>
                </c:pt>
                <c:pt idx="355">
                  <c:v>2.4</c:v>
                </c:pt>
                <c:pt idx="356">
                  <c:v>2.4</c:v>
                </c:pt>
                <c:pt idx="357">
                  <c:v>2.4</c:v>
                </c:pt>
                <c:pt idx="358">
                  <c:v>2.4</c:v>
                </c:pt>
                <c:pt idx="359">
                  <c:v>2.4</c:v>
                </c:pt>
                <c:pt idx="360">
                  <c:v>2.4</c:v>
                </c:pt>
                <c:pt idx="361">
                  <c:v>2.4</c:v>
                </c:pt>
                <c:pt idx="362">
                  <c:v>2.4</c:v>
                </c:pt>
                <c:pt idx="363">
                  <c:v>2.4</c:v>
                </c:pt>
                <c:pt idx="364">
                  <c:v>2.4</c:v>
                </c:pt>
                <c:pt idx="365">
                  <c:v>2.4</c:v>
                </c:pt>
                <c:pt idx="366">
                  <c:v>2.4</c:v>
                </c:pt>
                <c:pt idx="367">
                  <c:v>2.4</c:v>
                </c:pt>
                <c:pt idx="368">
                  <c:v>2.4</c:v>
                </c:pt>
                <c:pt idx="369">
                  <c:v>2.4</c:v>
                </c:pt>
                <c:pt idx="370">
                  <c:v>2.4</c:v>
                </c:pt>
                <c:pt idx="371">
                  <c:v>2.4</c:v>
                </c:pt>
                <c:pt idx="372">
                  <c:v>2.4</c:v>
                </c:pt>
                <c:pt idx="373">
                  <c:v>2.4</c:v>
                </c:pt>
                <c:pt idx="374">
                  <c:v>2.4</c:v>
                </c:pt>
                <c:pt idx="375">
                  <c:v>2.4</c:v>
                </c:pt>
                <c:pt idx="376">
                  <c:v>2.4</c:v>
                </c:pt>
                <c:pt idx="377">
                  <c:v>2.4</c:v>
                </c:pt>
                <c:pt idx="378">
                  <c:v>2.4</c:v>
                </c:pt>
                <c:pt idx="379">
                  <c:v>2.4</c:v>
                </c:pt>
                <c:pt idx="380">
                  <c:v>2.4</c:v>
                </c:pt>
                <c:pt idx="381">
                  <c:v>2.4</c:v>
                </c:pt>
                <c:pt idx="382">
                  <c:v>2.4</c:v>
                </c:pt>
                <c:pt idx="383">
                  <c:v>2.4</c:v>
                </c:pt>
                <c:pt idx="384">
                  <c:v>2.4</c:v>
                </c:pt>
                <c:pt idx="385">
                  <c:v>2.4</c:v>
                </c:pt>
                <c:pt idx="386">
                  <c:v>2.4</c:v>
                </c:pt>
                <c:pt idx="387">
                  <c:v>2.4</c:v>
                </c:pt>
                <c:pt idx="388">
                  <c:v>2.4</c:v>
                </c:pt>
                <c:pt idx="389">
                  <c:v>2.4</c:v>
                </c:pt>
                <c:pt idx="390">
                  <c:v>2.4</c:v>
                </c:pt>
                <c:pt idx="391">
                  <c:v>2.4</c:v>
                </c:pt>
                <c:pt idx="392">
                  <c:v>2.4</c:v>
                </c:pt>
                <c:pt idx="393">
                  <c:v>2.4</c:v>
                </c:pt>
                <c:pt idx="394">
                  <c:v>2.4</c:v>
                </c:pt>
                <c:pt idx="395">
                  <c:v>2.4</c:v>
                </c:pt>
                <c:pt idx="396">
                  <c:v>2.4</c:v>
                </c:pt>
                <c:pt idx="397">
                  <c:v>2.4</c:v>
                </c:pt>
                <c:pt idx="398">
                  <c:v>2.4</c:v>
                </c:pt>
                <c:pt idx="399">
                  <c:v>2.4</c:v>
                </c:pt>
                <c:pt idx="400">
                  <c:v>2.4</c:v>
                </c:pt>
                <c:pt idx="401">
                  <c:v>2.4</c:v>
                </c:pt>
                <c:pt idx="402">
                  <c:v>2.4500000000000002</c:v>
                </c:pt>
                <c:pt idx="403">
                  <c:v>2.5</c:v>
                </c:pt>
                <c:pt idx="404">
                  <c:v>2.5</c:v>
                </c:pt>
                <c:pt idx="405">
                  <c:v>2.5</c:v>
                </c:pt>
                <c:pt idx="406">
                  <c:v>2.5</c:v>
                </c:pt>
                <c:pt idx="407">
                  <c:v>2.5</c:v>
                </c:pt>
                <c:pt idx="408">
                  <c:v>2.5</c:v>
                </c:pt>
                <c:pt idx="409">
                  <c:v>2.5</c:v>
                </c:pt>
                <c:pt idx="410">
                  <c:v>2.5</c:v>
                </c:pt>
                <c:pt idx="411">
                  <c:v>2.5</c:v>
                </c:pt>
                <c:pt idx="412">
                  <c:v>2.5</c:v>
                </c:pt>
                <c:pt idx="413">
                  <c:v>2.5</c:v>
                </c:pt>
                <c:pt idx="414">
                  <c:v>2.5</c:v>
                </c:pt>
                <c:pt idx="415">
                  <c:v>2.5</c:v>
                </c:pt>
                <c:pt idx="416">
                  <c:v>2.5</c:v>
                </c:pt>
                <c:pt idx="417">
                  <c:v>2.5</c:v>
                </c:pt>
                <c:pt idx="418">
                  <c:v>2.5</c:v>
                </c:pt>
                <c:pt idx="419">
                  <c:v>2.5</c:v>
                </c:pt>
                <c:pt idx="420">
                  <c:v>2.5</c:v>
                </c:pt>
                <c:pt idx="421">
                  <c:v>2.5</c:v>
                </c:pt>
                <c:pt idx="422">
                  <c:v>2.5</c:v>
                </c:pt>
                <c:pt idx="423">
                  <c:v>2.5</c:v>
                </c:pt>
                <c:pt idx="424">
                  <c:v>2.5</c:v>
                </c:pt>
                <c:pt idx="425">
                  <c:v>2.5</c:v>
                </c:pt>
                <c:pt idx="426">
                  <c:v>2.5</c:v>
                </c:pt>
                <c:pt idx="427">
                  <c:v>2.5</c:v>
                </c:pt>
                <c:pt idx="428">
                  <c:v>2.5</c:v>
                </c:pt>
                <c:pt idx="429">
                  <c:v>2.5</c:v>
                </c:pt>
                <c:pt idx="430">
                  <c:v>2.5</c:v>
                </c:pt>
                <c:pt idx="431">
                  <c:v>2.5</c:v>
                </c:pt>
                <c:pt idx="432">
                  <c:v>2.5</c:v>
                </c:pt>
                <c:pt idx="433">
                  <c:v>2.5</c:v>
                </c:pt>
                <c:pt idx="434">
                  <c:v>2.5</c:v>
                </c:pt>
                <c:pt idx="435">
                  <c:v>2.5</c:v>
                </c:pt>
                <c:pt idx="436">
                  <c:v>2.5</c:v>
                </c:pt>
                <c:pt idx="437">
                  <c:v>2.5</c:v>
                </c:pt>
                <c:pt idx="438">
                  <c:v>2.5</c:v>
                </c:pt>
                <c:pt idx="439">
                  <c:v>2.5</c:v>
                </c:pt>
                <c:pt idx="440">
                  <c:v>2.5</c:v>
                </c:pt>
                <c:pt idx="441">
                  <c:v>2.5</c:v>
                </c:pt>
                <c:pt idx="442">
                  <c:v>2.5</c:v>
                </c:pt>
                <c:pt idx="443">
                  <c:v>2.5</c:v>
                </c:pt>
                <c:pt idx="444">
                  <c:v>2.5</c:v>
                </c:pt>
                <c:pt idx="445">
                  <c:v>2.5</c:v>
                </c:pt>
                <c:pt idx="446">
                  <c:v>2.5</c:v>
                </c:pt>
                <c:pt idx="447">
                  <c:v>2.5</c:v>
                </c:pt>
                <c:pt idx="448">
                  <c:v>2.5</c:v>
                </c:pt>
                <c:pt idx="449">
                  <c:v>2.5</c:v>
                </c:pt>
                <c:pt idx="450">
                  <c:v>2.5</c:v>
                </c:pt>
                <c:pt idx="451">
                  <c:v>2.5</c:v>
                </c:pt>
                <c:pt idx="452">
                  <c:v>2.5</c:v>
                </c:pt>
                <c:pt idx="453">
                  <c:v>2.5</c:v>
                </c:pt>
                <c:pt idx="454">
                  <c:v>2.5</c:v>
                </c:pt>
                <c:pt idx="455">
                  <c:v>2.5</c:v>
                </c:pt>
                <c:pt idx="456">
                  <c:v>2.5</c:v>
                </c:pt>
                <c:pt idx="457">
                  <c:v>2.5</c:v>
                </c:pt>
                <c:pt idx="458">
                  <c:v>2.5</c:v>
                </c:pt>
                <c:pt idx="459">
                  <c:v>2.5</c:v>
                </c:pt>
                <c:pt idx="460">
                  <c:v>2.5</c:v>
                </c:pt>
                <c:pt idx="461">
                  <c:v>2.5</c:v>
                </c:pt>
                <c:pt idx="462">
                  <c:v>2.5</c:v>
                </c:pt>
                <c:pt idx="463">
                  <c:v>2.5</c:v>
                </c:pt>
                <c:pt idx="464">
                  <c:v>2.5</c:v>
                </c:pt>
                <c:pt idx="465">
                  <c:v>2.5</c:v>
                </c:pt>
                <c:pt idx="466">
                  <c:v>2.5</c:v>
                </c:pt>
                <c:pt idx="467">
                  <c:v>2.5</c:v>
                </c:pt>
                <c:pt idx="468">
                  <c:v>2.5</c:v>
                </c:pt>
                <c:pt idx="469">
                  <c:v>2.5</c:v>
                </c:pt>
                <c:pt idx="470">
                  <c:v>2.5</c:v>
                </c:pt>
                <c:pt idx="471">
                  <c:v>2.5</c:v>
                </c:pt>
                <c:pt idx="472">
                  <c:v>2.5</c:v>
                </c:pt>
                <c:pt idx="473">
                  <c:v>2.5</c:v>
                </c:pt>
                <c:pt idx="474">
                  <c:v>2.5</c:v>
                </c:pt>
                <c:pt idx="475">
                  <c:v>2.5</c:v>
                </c:pt>
                <c:pt idx="476">
                  <c:v>2.5</c:v>
                </c:pt>
                <c:pt idx="477">
                  <c:v>2.5</c:v>
                </c:pt>
                <c:pt idx="478">
                  <c:v>2.5</c:v>
                </c:pt>
                <c:pt idx="479">
                  <c:v>2.5</c:v>
                </c:pt>
                <c:pt idx="480">
                  <c:v>2.5</c:v>
                </c:pt>
                <c:pt idx="481">
                  <c:v>2.5</c:v>
                </c:pt>
                <c:pt idx="482">
                  <c:v>2.5</c:v>
                </c:pt>
                <c:pt idx="483">
                  <c:v>2.5</c:v>
                </c:pt>
                <c:pt idx="484">
                  <c:v>2.5</c:v>
                </c:pt>
                <c:pt idx="485">
                  <c:v>2.5</c:v>
                </c:pt>
                <c:pt idx="486">
                  <c:v>2.5</c:v>
                </c:pt>
                <c:pt idx="487">
                  <c:v>2.5</c:v>
                </c:pt>
                <c:pt idx="488">
                  <c:v>2.5</c:v>
                </c:pt>
                <c:pt idx="489">
                  <c:v>2.5</c:v>
                </c:pt>
                <c:pt idx="490">
                  <c:v>2.5</c:v>
                </c:pt>
                <c:pt idx="491">
                  <c:v>2.5</c:v>
                </c:pt>
                <c:pt idx="492">
                  <c:v>2.5</c:v>
                </c:pt>
                <c:pt idx="493">
                  <c:v>2.5</c:v>
                </c:pt>
                <c:pt idx="494">
                  <c:v>2.5</c:v>
                </c:pt>
                <c:pt idx="495">
                  <c:v>2.5</c:v>
                </c:pt>
                <c:pt idx="496">
                  <c:v>2.5</c:v>
                </c:pt>
                <c:pt idx="497">
                  <c:v>2.5</c:v>
                </c:pt>
                <c:pt idx="498">
                  <c:v>2.5</c:v>
                </c:pt>
                <c:pt idx="499">
                  <c:v>2.5</c:v>
                </c:pt>
                <c:pt idx="500">
                  <c:v>2.5</c:v>
                </c:pt>
                <c:pt idx="501">
                  <c:v>2.5</c:v>
                </c:pt>
                <c:pt idx="502">
                  <c:v>2.5</c:v>
                </c:pt>
                <c:pt idx="503">
                  <c:v>2.5</c:v>
                </c:pt>
                <c:pt idx="504">
                  <c:v>2.5</c:v>
                </c:pt>
                <c:pt idx="505">
                  <c:v>2.5</c:v>
                </c:pt>
                <c:pt idx="506">
                  <c:v>2.5</c:v>
                </c:pt>
                <c:pt idx="507">
                  <c:v>2.5</c:v>
                </c:pt>
                <c:pt idx="508">
                  <c:v>2.5</c:v>
                </c:pt>
                <c:pt idx="509">
                  <c:v>2.5</c:v>
                </c:pt>
                <c:pt idx="510">
                  <c:v>2.5</c:v>
                </c:pt>
                <c:pt idx="511">
                  <c:v>2.5</c:v>
                </c:pt>
                <c:pt idx="512">
                  <c:v>2.5</c:v>
                </c:pt>
                <c:pt idx="513">
                  <c:v>2.5</c:v>
                </c:pt>
                <c:pt idx="514">
                  <c:v>2.5</c:v>
                </c:pt>
                <c:pt idx="515">
                  <c:v>2.6</c:v>
                </c:pt>
                <c:pt idx="516">
                  <c:v>2.6</c:v>
                </c:pt>
                <c:pt idx="517">
                  <c:v>2.6</c:v>
                </c:pt>
                <c:pt idx="518">
                  <c:v>2.6</c:v>
                </c:pt>
                <c:pt idx="519">
                  <c:v>2.6</c:v>
                </c:pt>
                <c:pt idx="520">
                  <c:v>2.6</c:v>
                </c:pt>
                <c:pt idx="521">
                  <c:v>2.6</c:v>
                </c:pt>
                <c:pt idx="522">
                  <c:v>2.6</c:v>
                </c:pt>
                <c:pt idx="523">
                  <c:v>2.6</c:v>
                </c:pt>
                <c:pt idx="524">
                  <c:v>2.6</c:v>
                </c:pt>
                <c:pt idx="525">
                  <c:v>2.6</c:v>
                </c:pt>
                <c:pt idx="526">
                  <c:v>2.6</c:v>
                </c:pt>
                <c:pt idx="527">
                  <c:v>2.6</c:v>
                </c:pt>
                <c:pt idx="528">
                  <c:v>2.6</c:v>
                </c:pt>
                <c:pt idx="529">
                  <c:v>2.6</c:v>
                </c:pt>
                <c:pt idx="530">
                  <c:v>2.6</c:v>
                </c:pt>
                <c:pt idx="531">
                  <c:v>2.6</c:v>
                </c:pt>
                <c:pt idx="532">
                  <c:v>2.6</c:v>
                </c:pt>
                <c:pt idx="533">
                  <c:v>2.6</c:v>
                </c:pt>
                <c:pt idx="534">
                  <c:v>2.6</c:v>
                </c:pt>
                <c:pt idx="535">
                  <c:v>2.6</c:v>
                </c:pt>
                <c:pt idx="536">
                  <c:v>2.6</c:v>
                </c:pt>
                <c:pt idx="537">
                  <c:v>2.6</c:v>
                </c:pt>
                <c:pt idx="538">
                  <c:v>2.6</c:v>
                </c:pt>
                <c:pt idx="539">
                  <c:v>2.6</c:v>
                </c:pt>
                <c:pt idx="540">
                  <c:v>2.6</c:v>
                </c:pt>
                <c:pt idx="541">
                  <c:v>2.5</c:v>
                </c:pt>
                <c:pt idx="542">
                  <c:v>2.5</c:v>
                </c:pt>
                <c:pt idx="543">
                  <c:v>2.5</c:v>
                </c:pt>
                <c:pt idx="544">
                  <c:v>2.5</c:v>
                </c:pt>
                <c:pt idx="545">
                  <c:v>2.5</c:v>
                </c:pt>
                <c:pt idx="546">
                  <c:v>2.5</c:v>
                </c:pt>
                <c:pt idx="547">
                  <c:v>2.5</c:v>
                </c:pt>
                <c:pt idx="548">
                  <c:v>2.5</c:v>
                </c:pt>
                <c:pt idx="549">
                  <c:v>2.5</c:v>
                </c:pt>
                <c:pt idx="550">
                  <c:v>2.5</c:v>
                </c:pt>
                <c:pt idx="551">
                  <c:v>2.5</c:v>
                </c:pt>
                <c:pt idx="552">
                  <c:v>2.5</c:v>
                </c:pt>
                <c:pt idx="553">
                  <c:v>2.5499999999999998</c:v>
                </c:pt>
                <c:pt idx="554">
                  <c:v>2.5499999999999998</c:v>
                </c:pt>
                <c:pt idx="555">
                  <c:v>2.6</c:v>
                </c:pt>
                <c:pt idx="556">
                  <c:v>2.6</c:v>
                </c:pt>
                <c:pt idx="557">
                  <c:v>2.6</c:v>
                </c:pt>
                <c:pt idx="558">
                  <c:v>2.6</c:v>
                </c:pt>
                <c:pt idx="559">
                  <c:v>2.6</c:v>
                </c:pt>
                <c:pt idx="560">
                  <c:v>2.7</c:v>
                </c:pt>
                <c:pt idx="561">
                  <c:v>2.7</c:v>
                </c:pt>
                <c:pt idx="562">
                  <c:v>2.7</c:v>
                </c:pt>
                <c:pt idx="563">
                  <c:v>2.7</c:v>
                </c:pt>
                <c:pt idx="564">
                  <c:v>2.7</c:v>
                </c:pt>
                <c:pt idx="565">
                  <c:v>2.7</c:v>
                </c:pt>
                <c:pt idx="566">
                  <c:v>2.7</c:v>
                </c:pt>
                <c:pt idx="567">
                  <c:v>2.7</c:v>
                </c:pt>
                <c:pt idx="568">
                  <c:v>2.7</c:v>
                </c:pt>
                <c:pt idx="569">
                  <c:v>2.7</c:v>
                </c:pt>
                <c:pt idx="570">
                  <c:v>2.7</c:v>
                </c:pt>
                <c:pt idx="571">
                  <c:v>2.7</c:v>
                </c:pt>
                <c:pt idx="572">
                  <c:v>2.7</c:v>
                </c:pt>
                <c:pt idx="573">
                  <c:v>2.7</c:v>
                </c:pt>
                <c:pt idx="574">
                  <c:v>2.7</c:v>
                </c:pt>
                <c:pt idx="575">
                  <c:v>2.7</c:v>
                </c:pt>
                <c:pt idx="576">
                  <c:v>2.7</c:v>
                </c:pt>
                <c:pt idx="577">
                  <c:v>2.7</c:v>
                </c:pt>
                <c:pt idx="578">
                  <c:v>2.7</c:v>
                </c:pt>
                <c:pt idx="579">
                  <c:v>2.7</c:v>
                </c:pt>
                <c:pt idx="580">
                  <c:v>2.7</c:v>
                </c:pt>
                <c:pt idx="581">
                  <c:v>2.7</c:v>
                </c:pt>
                <c:pt idx="582">
                  <c:v>2.7</c:v>
                </c:pt>
                <c:pt idx="583">
                  <c:v>2.7</c:v>
                </c:pt>
                <c:pt idx="584">
                  <c:v>2.7</c:v>
                </c:pt>
                <c:pt idx="585">
                  <c:v>2.7</c:v>
                </c:pt>
                <c:pt idx="586">
                  <c:v>2.7</c:v>
                </c:pt>
                <c:pt idx="587">
                  <c:v>2.7</c:v>
                </c:pt>
                <c:pt idx="588">
                  <c:v>2.7</c:v>
                </c:pt>
                <c:pt idx="589">
                  <c:v>2.7</c:v>
                </c:pt>
                <c:pt idx="590">
                  <c:v>2.7</c:v>
                </c:pt>
                <c:pt idx="591">
                  <c:v>2.7</c:v>
                </c:pt>
                <c:pt idx="592">
                  <c:v>2.7</c:v>
                </c:pt>
                <c:pt idx="593">
                  <c:v>2.7</c:v>
                </c:pt>
                <c:pt idx="594">
                  <c:v>2.7</c:v>
                </c:pt>
                <c:pt idx="595">
                  <c:v>2.7</c:v>
                </c:pt>
                <c:pt idx="596">
                  <c:v>2.7</c:v>
                </c:pt>
                <c:pt idx="597">
                  <c:v>2.7</c:v>
                </c:pt>
                <c:pt idx="598">
                  <c:v>2.7</c:v>
                </c:pt>
                <c:pt idx="599">
                  <c:v>2.7</c:v>
                </c:pt>
                <c:pt idx="600">
                  <c:v>2.7</c:v>
                </c:pt>
                <c:pt idx="601">
                  <c:v>2.7</c:v>
                </c:pt>
                <c:pt idx="602">
                  <c:v>2.7</c:v>
                </c:pt>
                <c:pt idx="603">
                  <c:v>2.7</c:v>
                </c:pt>
                <c:pt idx="604">
                  <c:v>2.7</c:v>
                </c:pt>
                <c:pt idx="605">
                  <c:v>2.7</c:v>
                </c:pt>
                <c:pt idx="606">
                  <c:v>2.7</c:v>
                </c:pt>
                <c:pt idx="607">
                  <c:v>2.7</c:v>
                </c:pt>
                <c:pt idx="608">
                  <c:v>2.7</c:v>
                </c:pt>
                <c:pt idx="609">
                  <c:v>2.7</c:v>
                </c:pt>
                <c:pt idx="610">
                  <c:v>2.7</c:v>
                </c:pt>
                <c:pt idx="611">
                  <c:v>2.7</c:v>
                </c:pt>
                <c:pt idx="612">
                  <c:v>2.7</c:v>
                </c:pt>
                <c:pt idx="613">
                  <c:v>2.7</c:v>
                </c:pt>
                <c:pt idx="614">
                  <c:v>2.7</c:v>
                </c:pt>
                <c:pt idx="615">
                  <c:v>2.7</c:v>
                </c:pt>
                <c:pt idx="616">
                  <c:v>2.7</c:v>
                </c:pt>
                <c:pt idx="617">
                  <c:v>2.7</c:v>
                </c:pt>
                <c:pt idx="618">
                  <c:v>2.7</c:v>
                </c:pt>
                <c:pt idx="619">
                  <c:v>2.7</c:v>
                </c:pt>
                <c:pt idx="620">
                  <c:v>2.7</c:v>
                </c:pt>
                <c:pt idx="621">
                  <c:v>2.7</c:v>
                </c:pt>
                <c:pt idx="622">
                  <c:v>2.7</c:v>
                </c:pt>
                <c:pt idx="623">
                  <c:v>2.7</c:v>
                </c:pt>
                <c:pt idx="624">
                  <c:v>2.7</c:v>
                </c:pt>
                <c:pt idx="625">
                  <c:v>2.7</c:v>
                </c:pt>
                <c:pt idx="626">
                  <c:v>2.7</c:v>
                </c:pt>
                <c:pt idx="627">
                  <c:v>2.7</c:v>
                </c:pt>
                <c:pt idx="628">
                  <c:v>2.7</c:v>
                </c:pt>
                <c:pt idx="629">
                  <c:v>2.7</c:v>
                </c:pt>
                <c:pt idx="630">
                  <c:v>2.7</c:v>
                </c:pt>
                <c:pt idx="631">
                  <c:v>2.7</c:v>
                </c:pt>
                <c:pt idx="632">
                  <c:v>2.7</c:v>
                </c:pt>
                <c:pt idx="633">
                  <c:v>2.7</c:v>
                </c:pt>
                <c:pt idx="634">
                  <c:v>2.7</c:v>
                </c:pt>
                <c:pt idx="635">
                  <c:v>2.7</c:v>
                </c:pt>
                <c:pt idx="636">
                  <c:v>2.7</c:v>
                </c:pt>
                <c:pt idx="637">
                  <c:v>2.7</c:v>
                </c:pt>
                <c:pt idx="638">
                  <c:v>2.7</c:v>
                </c:pt>
                <c:pt idx="639">
                  <c:v>2.7</c:v>
                </c:pt>
                <c:pt idx="640">
                  <c:v>2.7</c:v>
                </c:pt>
                <c:pt idx="641">
                  <c:v>2.65</c:v>
                </c:pt>
                <c:pt idx="642">
                  <c:v>2.65</c:v>
                </c:pt>
                <c:pt idx="643">
                  <c:v>2.65</c:v>
                </c:pt>
                <c:pt idx="644">
                  <c:v>2.65</c:v>
                </c:pt>
                <c:pt idx="645">
                  <c:v>2.6</c:v>
                </c:pt>
                <c:pt idx="646">
                  <c:v>2.6</c:v>
                </c:pt>
                <c:pt idx="647">
                  <c:v>2.6</c:v>
                </c:pt>
                <c:pt idx="648">
                  <c:v>2.6</c:v>
                </c:pt>
                <c:pt idx="649">
                  <c:v>2.6</c:v>
                </c:pt>
                <c:pt idx="650">
                  <c:v>2.6</c:v>
                </c:pt>
                <c:pt idx="651">
                  <c:v>2.5</c:v>
                </c:pt>
                <c:pt idx="652">
                  <c:v>2.5</c:v>
                </c:pt>
                <c:pt idx="653">
                  <c:v>2.5</c:v>
                </c:pt>
                <c:pt idx="654">
                  <c:v>2.5</c:v>
                </c:pt>
                <c:pt idx="655">
                  <c:v>2.5</c:v>
                </c:pt>
                <c:pt idx="656">
                  <c:v>2.5</c:v>
                </c:pt>
                <c:pt idx="657">
                  <c:v>2.5</c:v>
                </c:pt>
                <c:pt idx="658">
                  <c:v>2.5</c:v>
                </c:pt>
                <c:pt idx="659">
                  <c:v>2.5</c:v>
                </c:pt>
                <c:pt idx="660">
                  <c:v>2.5</c:v>
                </c:pt>
                <c:pt idx="661">
                  <c:v>2.5</c:v>
                </c:pt>
                <c:pt idx="662">
                  <c:v>2.5</c:v>
                </c:pt>
                <c:pt idx="663">
                  <c:v>2.5</c:v>
                </c:pt>
                <c:pt idx="664">
                  <c:v>2.5</c:v>
                </c:pt>
                <c:pt idx="665">
                  <c:v>2.5</c:v>
                </c:pt>
                <c:pt idx="666">
                  <c:v>2.5</c:v>
                </c:pt>
                <c:pt idx="667">
                  <c:v>2.5</c:v>
                </c:pt>
                <c:pt idx="668">
                  <c:v>2.5</c:v>
                </c:pt>
                <c:pt idx="669">
                  <c:v>2.5</c:v>
                </c:pt>
                <c:pt idx="670">
                  <c:v>2.5</c:v>
                </c:pt>
                <c:pt idx="671">
                  <c:v>2.5</c:v>
                </c:pt>
                <c:pt idx="672">
                  <c:v>2.5</c:v>
                </c:pt>
                <c:pt idx="673">
                  <c:v>2.5</c:v>
                </c:pt>
                <c:pt idx="674">
                  <c:v>2.5</c:v>
                </c:pt>
                <c:pt idx="675">
                  <c:v>2.5</c:v>
                </c:pt>
                <c:pt idx="676">
                  <c:v>2.5</c:v>
                </c:pt>
                <c:pt idx="677">
                  <c:v>2.5</c:v>
                </c:pt>
                <c:pt idx="678">
                  <c:v>2.5</c:v>
                </c:pt>
                <c:pt idx="679">
                  <c:v>2.5</c:v>
                </c:pt>
                <c:pt idx="680">
                  <c:v>2.5</c:v>
                </c:pt>
                <c:pt idx="681">
                  <c:v>2.5</c:v>
                </c:pt>
                <c:pt idx="682">
                  <c:v>2.5</c:v>
                </c:pt>
                <c:pt idx="683">
                  <c:v>2.5</c:v>
                </c:pt>
                <c:pt idx="684">
                  <c:v>2.5</c:v>
                </c:pt>
                <c:pt idx="685">
                  <c:v>2.5</c:v>
                </c:pt>
                <c:pt idx="686">
                  <c:v>2.35</c:v>
                </c:pt>
                <c:pt idx="687">
                  <c:v>2.35</c:v>
                </c:pt>
                <c:pt idx="688">
                  <c:v>2.2999999999999998</c:v>
                </c:pt>
                <c:pt idx="689">
                  <c:v>2.2999999999999998</c:v>
                </c:pt>
                <c:pt idx="690">
                  <c:v>2.2999999999999998</c:v>
                </c:pt>
                <c:pt idx="691">
                  <c:v>2.2999999999999998</c:v>
                </c:pt>
                <c:pt idx="692">
                  <c:v>2.2999999999999998</c:v>
                </c:pt>
                <c:pt idx="693">
                  <c:v>2.2999999999999998</c:v>
                </c:pt>
                <c:pt idx="694">
                  <c:v>2.2999999999999998</c:v>
                </c:pt>
                <c:pt idx="695">
                  <c:v>2.2999999999999998</c:v>
                </c:pt>
                <c:pt idx="696">
                  <c:v>2.2999999999999998</c:v>
                </c:pt>
                <c:pt idx="697">
                  <c:v>2.2999999999999998</c:v>
                </c:pt>
                <c:pt idx="698">
                  <c:v>2.2999999999999998</c:v>
                </c:pt>
                <c:pt idx="699">
                  <c:v>2.2999999999999998</c:v>
                </c:pt>
                <c:pt idx="700">
                  <c:v>2.2999999999999998</c:v>
                </c:pt>
                <c:pt idx="701">
                  <c:v>2.2999999999999998</c:v>
                </c:pt>
                <c:pt idx="702">
                  <c:v>2.2999999999999998</c:v>
                </c:pt>
                <c:pt idx="703">
                  <c:v>2.2999999999999998</c:v>
                </c:pt>
                <c:pt idx="704">
                  <c:v>2.2999999999999998</c:v>
                </c:pt>
                <c:pt idx="705">
                  <c:v>2.2999999999999998</c:v>
                </c:pt>
                <c:pt idx="706">
                  <c:v>2.2999999999999998</c:v>
                </c:pt>
                <c:pt idx="707">
                  <c:v>2.2999999999999998</c:v>
                </c:pt>
                <c:pt idx="708">
                  <c:v>2.2999999999999998</c:v>
                </c:pt>
                <c:pt idx="709">
                  <c:v>2.2999999999999998</c:v>
                </c:pt>
                <c:pt idx="710">
                  <c:v>2.2999999999999998</c:v>
                </c:pt>
                <c:pt idx="711">
                  <c:v>2.2999999999999998</c:v>
                </c:pt>
                <c:pt idx="712">
                  <c:v>2.2999999999999998</c:v>
                </c:pt>
                <c:pt idx="713">
                  <c:v>2.2999999999999998</c:v>
                </c:pt>
                <c:pt idx="714">
                  <c:v>2.2999999999999998</c:v>
                </c:pt>
                <c:pt idx="715">
                  <c:v>2.2999999999999998</c:v>
                </c:pt>
                <c:pt idx="716">
                  <c:v>2.2999999999999998</c:v>
                </c:pt>
                <c:pt idx="717">
                  <c:v>2.2999999999999998</c:v>
                </c:pt>
                <c:pt idx="718">
                  <c:v>2.35</c:v>
                </c:pt>
                <c:pt idx="719">
                  <c:v>2.35</c:v>
                </c:pt>
                <c:pt idx="720">
                  <c:v>2.35</c:v>
                </c:pt>
                <c:pt idx="721">
                  <c:v>2.35</c:v>
                </c:pt>
                <c:pt idx="722">
                  <c:v>2.35</c:v>
                </c:pt>
                <c:pt idx="723">
                  <c:v>2.2999999999999998</c:v>
                </c:pt>
                <c:pt idx="724">
                  <c:v>2.2999999999999998</c:v>
                </c:pt>
                <c:pt idx="725">
                  <c:v>2.2999999999999998</c:v>
                </c:pt>
                <c:pt idx="726">
                  <c:v>2.2999999999999998</c:v>
                </c:pt>
                <c:pt idx="727">
                  <c:v>2.2999999999999998</c:v>
                </c:pt>
                <c:pt idx="728">
                  <c:v>2.2999999999999998</c:v>
                </c:pt>
                <c:pt idx="729">
                  <c:v>2.2999999999999998</c:v>
                </c:pt>
                <c:pt idx="730">
                  <c:v>2.2999999999999998</c:v>
                </c:pt>
                <c:pt idx="731">
                  <c:v>2.2999999999999998</c:v>
                </c:pt>
                <c:pt idx="732">
                  <c:v>2.2999999999999998</c:v>
                </c:pt>
                <c:pt idx="733">
                  <c:v>2.2999999999999998</c:v>
                </c:pt>
                <c:pt idx="734">
                  <c:v>2.2999999999999998</c:v>
                </c:pt>
                <c:pt idx="735">
                  <c:v>2.2999999999999998</c:v>
                </c:pt>
                <c:pt idx="736">
                  <c:v>2.2999999999999998</c:v>
                </c:pt>
                <c:pt idx="737">
                  <c:v>2.2999999999999998</c:v>
                </c:pt>
                <c:pt idx="738">
                  <c:v>2.2999999999999998</c:v>
                </c:pt>
                <c:pt idx="739">
                  <c:v>2.2999999999999998</c:v>
                </c:pt>
                <c:pt idx="740">
                  <c:v>2.2999999999999998</c:v>
                </c:pt>
                <c:pt idx="741">
                  <c:v>2.2999999999999998</c:v>
                </c:pt>
                <c:pt idx="742">
                  <c:v>2.2999999999999998</c:v>
                </c:pt>
              </c:numCache>
            </c:numRef>
          </c:val>
          <c:smooth val="0"/>
          <c:extLst>
            <c:ext xmlns:c16="http://schemas.microsoft.com/office/drawing/2014/chart" uri="{C3380CC4-5D6E-409C-BE32-E72D297353CC}">
              <c16:uniqueId val="{00000001-0543-47D5-B196-FCF350700460}"/>
            </c:ext>
          </c:extLst>
        </c:ser>
        <c:ser>
          <c:idx val="2"/>
          <c:order val="2"/>
          <c:tx>
            <c:strRef>
              <c:f>Sheet1!$X$4</c:f>
              <c:strCache>
                <c:ptCount val="1"/>
                <c:pt idx="0">
                  <c:v>Japan</c:v>
                </c:pt>
              </c:strCache>
            </c:strRef>
          </c:tx>
          <c:spPr>
            <a:ln w="28575" cap="rnd">
              <a:solidFill>
                <a:schemeClr val="accent3"/>
              </a:solidFill>
              <a:round/>
            </a:ln>
            <a:effectLst/>
          </c:spPr>
          <c:marker>
            <c:symbol val="none"/>
          </c:marker>
          <c:cat>
            <c:numRef>
              <c:f>Sheet1!$U$5:$U$747</c:f>
              <c:numCache>
                <c:formatCode>m/d/yyyy</c:formatCode>
                <c:ptCount val="743"/>
                <c:pt idx="0">
                  <c:v>44620</c:v>
                </c:pt>
                <c:pt idx="1">
                  <c:v>44621</c:v>
                </c:pt>
                <c:pt idx="2">
                  <c:v>44622</c:v>
                </c:pt>
                <c:pt idx="3">
                  <c:v>44623</c:v>
                </c:pt>
                <c:pt idx="4">
                  <c:v>44624</c:v>
                </c:pt>
                <c:pt idx="5">
                  <c:v>44625</c:v>
                </c:pt>
                <c:pt idx="6">
                  <c:v>44626</c:v>
                </c:pt>
                <c:pt idx="7">
                  <c:v>44627</c:v>
                </c:pt>
                <c:pt idx="8">
                  <c:v>44628</c:v>
                </c:pt>
                <c:pt idx="9">
                  <c:v>44629</c:v>
                </c:pt>
                <c:pt idx="10">
                  <c:v>44630</c:v>
                </c:pt>
                <c:pt idx="11">
                  <c:v>44631</c:v>
                </c:pt>
                <c:pt idx="12">
                  <c:v>44632</c:v>
                </c:pt>
                <c:pt idx="13">
                  <c:v>44633</c:v>
                </c:pt>
                <c:pt idx="14">
                  <c:v>44634</c:v>
                </c:pt>
                <c:pt idx="15">
                  <c:v>44635</c:v>
                </c:pt>
                <c:pt idx="16">
                  <c:v>44636</c:v>
                </c:pt>
                <c:pt idx="17">
                  <c:v>44637</c:v>
                </c:pt>
                <c:pt idx="18">
                  <c:v>44638</c:v>
                </c:pt>
                <c:pt idx="19">
                  <c:v>44639</c:v>
                </c:pt>
                <c:pt idx="20">
                  <c:v>44640</c:v>
                </c:pt>
                <c:pt idx="21">
                  <c:v>44641</c:v>
                </c:pt>
                <c:pt idx="22">
                  <c:v>44642</c:v>
                </c:pt>
                <c:pt idx="23">
                  <c:v>44643</c:v>
                </c:pt>
                <c:pt idx="24">
                  <c:v>44644</c:v>
                </c:pt>
                <c:pt idx="25">
                  <c:v>44645</c:v>
                </c:pt>
                <c:pt idx="26">
                  <c:v>44646</c:v>
                </c:pt>
                <c:pt idx="27">
                  <c:v>44647</c:v>
                </c:pt>
                <c:pt idx="28">
                  <c:v>44648</c:v>
                </c:pt>
                <c:pt idx="29">
                  <c:v>44649</c:v>
                </c:pt>
                <c:pt idx="30">
                  <c:v>44650</c:v>
                </c:pt>
                <c:pt idx="31">
                  <c:v>44651</c:v>
                </c:pt>
                <c:pt idx="32">
                  <c:v>44652</c:v>
                </c:pt>
                <c:pt idx="33">
                  <c:v>44653</c:v>
                </c:pt>
                <c:pt idx="34">
                  <c:v>44654</c:v>
                </c:pt>
                <c:pt idx="35">
                  <c:v>44655</c:v>
                </c:pt>
                <c:pt idx="36">
                  <c:v>44656</c:v>
                </c:pt>
                <c:pt idx="37">
                  <c:v>44657</c:v>
                </c:pt>
                <c:pt idx="38">
                  <c:v>44658</c:v>
                </c:pt>
                <c:pt idx="39">
                  <c:v>44659</c:v>
                </c:pt>
                <c:pt idx="40">
                  <c:v>44660</c:v>
                </c:pt>
                <c:pt idx="41">
                  <c:v>44661</c:v>
                </c:pt>
                <c:pt idx="42">
                  <c:v>44662</c:v>
                </c:pt>
                <c:pt idx="43">
                  <c:v>44663</c:v>
                </c:pt>
                <c:pt idx="44">
                  <c:v>44664</c:v>
                </c:pt>
                <c:pt idx="45">
                  <c:v>44665</c:v>
                </c:pt>
                <c:pt idx="46">
                  <c:v>44666</c:v>
                </c:pt>
                <c:pt idx="47">
                  <c:v>44667</c:v>
                </c:pt>
                <c:pt idx="48">
                  <c:v>44668</c:v>
                </c:pt>
                <c:pt idx="49">
                  <c:v>44669</c:v>
                </c:pt>
                <c:pt idx="50">
                  <c:v>44670</c:v>
                </c:pt>
                <c:pt idx="51">
                  <c:v>44671</c:v>
                </c:pt>
                <c:pt idx="52">
                  <c:v>44672</c:v>
                </c:pt>
                <c:pt idx="53">
                  <c:v>44673</c:v>
                </c:pt>
                <c:pt idx="54">
                  <c:v>44674</c:v>
                </c:pt>
                <c:pt idx="55">
                  <c:v>44675</c:v>
                </c:pt>
                <c:pt idx="56">
                  <c:v>44676</c:v>
                </c:pt>
                <c:pt idx="57">
                  <c:v>44677</c:v>
                </c:pt>
                <c:pt idx="58">
                  <c:v>44678</c:v>
                </c:pt>
                <c:pt idx="59">
                  <c:v>44679</c:v>
                </c:pt>
                <c:pt idx="60">
                  <c:v>44680</c:v>
                </c:pt>
                <c:pt idx="61">
                  <c:v>44681</c:v>
                </c:pt>
                <c:pt idx="62">
                  <c:v>44682</c:v>
                </c:pt>
                <c:pt idx="63">
                  <c:v>44683</c:v>
                </c:pt>
                <c:pt idx="64">
                  <c:v>44684</c:v>
                </c:pt>
                <c:pt idx="65">
                  <c:v>44685</c:v>
                </c:pt>
                <c:pt idx="66">
                  <c:v>44686</c:v>
                </c:pt>
                <c:pt idx="67">
                  <c:v>44687</c:v>
                </c:pt>
                <c:pt idx="68">
                  <c:v>44688</c:v>
                </c:pt>
                <c:pt idx="69">
                  <c:v>44689</c:v>
                </c:pt>
                <c:pt idx="70">
                  <c:v>44690</c:v>
                </c:pt>
                <c:pt idx="71">
                  <c:v>44691</c:v>
                </c:pt>
                <c:pt idx="72">
                  <c:v>44692</c:v>
                </c:pt>
                <c:pt idx="73">
                  <c:v>44693</c:v>
                </c:pt>
                <c:pt idx="74">
                  <c:v>44694</c:v>
                </c:pt>
                <c:pt idx="75">
                  <c:v>44695</c:v>
                </c:pt>
                <c:pt idx="76">
                  <c:v>44696</c:v>
                </c:pt>
                <c:pt idx="77">
                  <c:v>44697</c:v>
                </c:pt>
                <c:pt idx="78">
                  <c:v>44698</c:v>
                </c:pt>
                <c:pt idx="79">
                  <c:v>44699</c:v>
                </c:pt>
                <c:pt idx="80">
                  <c:v>44700</c:v>
                </c:pt>
                <c:pt idx="81">
                  <c:v>44701</c:v>
                </c:pt>
                <c:pt idx="82">
                  <c:v>44702</c:v>
                </c:pt>
                <c:pt idx="83">
                  <c:v>44703</c:v>
                </c:pt>
                <c:pt idx="84">
                  <c:v>44704</c:v>
                </c:pt>
                <c:pt idx="85">
                  <c:v>44705</c:v>
                </c:pt>
                <c:pt idx="86">
                  <c:v>44706</c:v>
                </c:pt>
                <c:pt idx="87">
                  <c:v>44707</c:v>
                </c:pt>
                <c:pt idx="88">
                  <c:v>44708</c:v>
                </c:pt>
                <c:pt idx="89">
                  <c:v>44709</c:v>
                </c:pt>
                <c:pt idx="90">
                  <c:v>44710</c:v>
                </c:pt>
                <c:pt idx="91">
                  <c:v>44711</c:v>
                </c:pt>
                <c:pt idx="92">
                  <c:v>44712</c:v>
                </c:pt>
                <c:pt idx="93">
                  <c:v>44713</c:v>
                </c:pt>
                <c:pt idx="94">
                  <c:v>44714</c:v>
                </c:pt>
                <c:pt idx="95">
                  <c:v>44715</c:v>
                </c:pt>
                <c:pt idx="96">
                  <c:v>44716</c:v>
                </c:pt>
                <c:pt idx="97">
                  <c:v>44717</c:v>
                </c:pt>
                <c:pt idx="98">
                  <c:v>44718</c:v>
                </c:pt>
                <c:pt idx="99">
                  <c:v>44719</c:v>
                </c:pt>
                <c:pt idx="100">
                  <c:v>44720</c:v>
                </c:pt>
                <c:pt idx="101">
                  <c:v>44721</c:v>
                </c:pt>
                <c:pt idx="102">
                  <c:v>44722</c:v>
                </c:pt>
                <c:pt idx="103">
                  <c:v>44723</c:v>
                </c:pt>
                <c:pt idx="104">
                  <c:v>44724</c:v>
                </c:pt>
                <c:pt idx="105">
                  <c:v>44725</c:v>
                </c:pt>
                <c:pt idx="106">
                  <c:v>44726</c:v>
                </c:pt>
                <c:pt idx="107">
                  <c:v>44727</c:v>
                </c:pt>
                <c:pt idx="108">
                  <c:v>44728</c:v>
                </c:pt>
                <c:pt idx="109">
                  <c:v>44729</c:v>
                </c:pt>
                <c:pt idx="110">
                  <c:v>44730</c:v>
                </c:pt>
                <c:pt idx="111">
                  <c:v>44731</c:v>
                </c:pt>
                <c:pt idx="112">
                  <c:v>44732</c:v>
                </c:pt>
                <c:pt idx="113">
                  <c:v>44733</c:v>
                </c:pt>
                <c:pt idx="114">
                  <c:v>44734</c:v>
                </c:pt>
                <c:pt idx="115">
                  <c:v>44735</c:v>
                </c:pt>
                <c:pt idx="116">
                  <c:v>44736</c:v>
                </c:pt>
                <c:pt idx="117">
                  <c:v>44737</c:v>
                </c:pt>
                <c:pt idx="118">
                  <c:v>44738</c:v>
                </c:pt>
                <c:pt idx="119">
                  <c:v>44739</c:v>
                </c:pt>
                <c:pt idx="120">
                  <c:v>44740</c:v>
                </c:pt>
                <c:pt idx="121">
                  <c:v>44741</c:v>
                </c:pt>
                <c:pt idx="122">
                  <c:v>44742</c:v>
                </c:pt>
                <c:pt idx="123">
                  <c:v>44743</c:v>
                </c:pt>
                <c:pt idx="124">
                  <c:v>44744</c:v>
                </c:pt>
                <c:pt idx="125">
                  <c:v>44745</c:v>
                </c:pt>
                <c:pt idx="126">
                  <c:v>44746</c:v>
                </c:pt>
                <c:pt idx="127">
                  <c:v>44747</c:v>
                </c:pt>
                <c:pt idx="128">
                  <c:v>44748</c:v>
                </c:pt>
                <c:pt idx="129">
                  <c:v>44749</c:v>
                </c:pt>
                <c:pt idx="130">
                  <c:v>44750</c:v>
                </c:pt>
                <c:pt idx="131">
                  <c:v>44751</c:v>
                </c:pt>
                <c:pt idx="132">
                  <c:v>44752</c:v>
                </c:pt>
                <c:pt idx="133">
                  <c:v>44753</c:v>
                </c:pt>
                <c:pt idx="134">
                  <c:v>44754</c:v>
                </c:pt>
                <c:pt idx="135">
                  <c:v>44755</c:v>
                </c:pt>
                <c:pt idx="136">
                  <c:v>44756</c:v>
                </c:pt>
                <c:pt idx="137">
                  <c:v>44757</c:v>
                </c:pt>
                <c:pt idx="138">
                  <c:v>44758</c:v>
                </c:pt>
                <c:pt idx="139">
                  <c:v>44759</c:v>
                </c:pt>
                <c:pt idx="140">
                  <c:v>44760</c:v>
                </c:pt>
                <c:pt idx="141">
                  <c:v>44761</c:v>
                </c:pt>
                <c:pt idx="142">
                  <c:v>44762</c:v>
                </c:pt>
                <c:pt idx="143">
                  <c:v>44763</c:v>
                </c:pt>
                <c:pt idx="144">
                  <c:v>44764</c:v>
                </c:pt>
                <c:pt idx="145">
                  <c:v>44765</c:v>
                </c:pt>
                <c:pt idx="146">
                  <c:v>44766</c:v>
                </c:pt>
                <c:pt idx="147">
                  <c:v>44767</c:v>
                </c:pt>
                <c:pt idx="148">
                  <c:v>44768</c:v>
                </c:pt>
                <c:pt idx="149">
                  <c:v>44769</c:v>
                </c:pt>
                <c:pt idx="150">
                  <c:v>44770</c:v>
                </c:pt>
                <c:pt idx="151">
                  <c:v>44771</c:v>
                </c:pt>
                <c:pt idx="152">
                  <c:v>44772</c:v>
                </c:pt>
                <c:pt idx="153">
                  <c:v>44773</c:v>
                </c:pt>
                <c:pt idx="154">
                  <c:v>44774</c:v>
                </c:pt>
                <c:pt idx="155">
                  <c:v>44775</c:v>
                </c:pt>
                <c:pt idx="156">
                  <c:v>44776</c:v>
                </c:pt>
                <c:pt idx="157">
                  <c:v>44777</c:v>
                </c:pt>
                <c:pt idx="158">
                  <c:v>44778</c:v>
                </c:pt>
                <c:pt idx="159">
                  <c:v>44779</c:v>
                </c:pt>
                <c:pt idx="160">
                  <c:v>44780</c:v>
                </c:pt>
                <c:pt idx="161">
                  <c:v>44781</c:v>
                </c:pt>
                <c:pt idx="162">
                  <c:v>44782</c:v>
                </c:pt>
                <c:pt idx="163">
                  <c:v>44783</c:v>
                </c:pt>
                <c:pt idx="164">
                  <c:v>44784</c:v>
                </c:pt>
                <c:pt idx="165">
                  <c:v>44785</c:v>
                </c:pt>
                <c:pt idx="166">
                  <c:v>44786</c:v>
                </c:pt>
                <c:pt idx="167">
                  <c:v>44787</c:v>
                </c:pt>
                <c:pt idx="168">
                  <c:v>44788</c:v>
                </c:pt>
                <c:pt idx="169">
                  <c:v>44789</c:v>
                </c:pt>
                <c:pt idx="170">
                  <c:v>44790</c:v>
                </c:pt>
                <c:pt idx="171">
                  <c:v>44791</c:v>
                </c:pt>
                <c:pt idx="172">
                  <c:v>44792</c:v>
                </c:pt>
                <c:pt idx="173">
                  <c:v>44793</c:v>
                </c:pt>
                <c:pt idx="174">
                  <c:v>44794</c:v>
                </c:pt>
                <c:pt idx="175">
                  <c:v>44795</c:v>
                </c:pt>
                <c:pt idx="176">
                  <c:v>44796</c:v>
                </c:pt>
                <c:pt idx="177">
                  <c:v>44797</c:v>
                </c:pt>
                <c:pt idx="178">
                  <c:v>44798</c:v>
                </c:pt>
                <c:pt idx="179">
                  <c:v>44799</c:v>
                </c:pt>
                <c:pt idx="180">
                  <c:v>44800</c:v>
                </c:pt>
                <c:pt idx="181">
                  <c:v>44801</c:v>
                </c:pt>
                <c:pt idx="182">
                  <c:v>44802</c:v>
                </c:pt>
                <c:pt idx="183">
                  <c:v>44803</c:v>
                </c:pt>
                <c:pt idx="184">
                  <c:v>44804</c:v>
                </c:pt>
                <c:pt idx="185">
                  <c:v>44805</c:v>
                </c:pt>
                <c:pt idx="186">
                  <c:v>44806</c:v>
                </c:pt>
                <c:pt idx="187">
                  <c:v>44807</c:v>
                </c:pt>
                <c:pt idx="188">
                  <c:v>44808</c:v>
                </c:pt>
                <c:pt idx="189">
                  <c:v>44809</c:v>
                </c:pt>
                <c:pt idx="190">
                  <c:v>44810</c:v>
                </c:pt>
                <c:pt idx="191">
                  <c:v>44811</c:v>
                </c:pt>
                <c:pt idx="192">
                  <c:v>44812</c:v>
                </c:pt>
                <c:pt idx="193">
                  <c:v>44813</c:v>
                </c:pt>
                <c:pt idx="194">
                  <c:v>44814</c:v>
                </c:pt>
                <c:pt idx="195">
                  <c:v>44815</c:v>
                </c:pt>
                <c:pt idx="196">
                  <c:v>44816</c:v>
                </c:pt>
                <c:pt idx="197">
                  <c:v>44817</c:v>
                </c:pt>
                <c:pt idx="198">
                  <c:v>44818</c:v>
                </c:pt>
                <c:pt idx="199">
                  <c:v>44819</c:v>
                </c:pt>
                <c:pt idx="200">
                  <c:v>44820</c:v>
                </c:pt>
                <c:pt idx="201">
                  <c:v>44821</c:v>
                </c:pt>
                <c:pt idx="202">
                  <c:v>44822</c:v>
                </c:pt>
                <c:pt idx="203">
                  <c:v>44823</c:v>
                </c:pt>
                <c:pt idx="204">
                  <c:v>44824</c:v>
                </c:pt>
                <c:pt idx="205">
                  <c:v>44825</c:v>
                </c:pt>
                <c:pt idx="206">
                  <c:v>44826</c:v>
                </c:pt>
                <c:pt idx="207">
                  <c:v>44827</c:v>
                </c:pt>
                <c:pt idx="208">
                  <c:v>44828</c:v>
                </c:pt>
                <c:pt idx="209">
                  <c:v>44829</c:v>
                </c:pt>
                <c:pt idx="210">
                  <c:v>44830</c:v>
                </c:pt>
                <c:pt idx="211">
                  <c:v>44831</c:v>
                </c:pt>
                <c:pt idx="212">
                  <c:v>44832</c:v>
                </c:pt>
                <c:pt idx="213">
                  <c:v>44833</c:v>
                </c:pt>
                <c:pt idx="214">
                  <c:v>44834</c:v>
                </c:pt>
                <c:pt idx="215">
                  <c:v>44835</c:v>
                </c:pt>
                <c:pt idx="216">
                  <c:v>44836</c:v>
                </c:pt>
                <c:pt idx="217">
                  <c:v>44837</c:v>
                </c:pt>
                <c:pt idx="218">
                  <c:v>44838</c:v>
                </c:pt>
                <c:pt idx="219">
                  <c:v>44839</c:v>
                </c:pt>
                <c:pt idx="220">
                  <c:v>44840</c:v>
                </c:pt>
                <c:pt idx="221">
                  <c:v>44841</c:v>
                </c:pt>
                <c:pt idx="222">
                  <c:v>44842</c:v>
                </c:pt>
                <c:pt idx="223">
                  <c:v>44843</c:v>
                </c:pt>
                <c:pt idx="224">
                  <c:v>44844</c:v>
                </c:pt>
                <c:pt idx="225">
                  <c:v>44845</c:v>
                </c:pt>
                <c:pt idx="226">
                  <c:v>44846</c:v>
                </c:pt>
                <c:pt idx="227">
                  <c:v>44847</c:v>
                </c:pt>
                <c:pt idx="228">
                  <c:v>44848</c:v>
                </c:pt>
                <c:pt idx="229">
                  <c:v>44849</c:v>
                </c:pt>
                <c:pt idx="230">
                  <c:v>44850</c:v>
                </c:pt>
                <c:pt idx="231">
                  <c:v>44851</c:v>
                </c:pt>
                <c:pt idx="232">
                  <c:v>44852</c:v>
                </c:pt>
                <c:pt idx="233">
                  <c:v>44853</c:v>
                </c:pt>
                <c:pt idx="234">
                  <c:v>44854</c:v>
                </c:pt>
                <c:pt idx="235">
                  <c:v>44855</c:v>
                </c:pt>
                <c:pt idx="236">
                  <c:v>44856</c:v>
                </c:pt>
                <c:pt idx="237">
                  <c:v>44857</c:v>
                </c:pt>
                <c:pt idx="238">
                  <c:v>44858</c:v>
                </c:pt>
                <c:pt idx="239">
                  <c:v>44859</c:v>
                </c:pt>
                <c:pt idx="240">
                  <c:v>44860</c:v>
                </c:pt>
                <c:pt idx="241">
                  <c:v>44861</c:v>
                </c:pt>
                <c:pt idx="242">
                  <c:v>44862</c:v>
                </c:pt>
                <c:pt idx="243">
                  <c:v>44863</c:v>
                </c:pt>
                <c:pt idx="244">
                  <c:v>44864</c:v>
                </c:pt>
                <c:pt idx="245">
                  <c:v>44865</c:v>
                </c:pt>
                <c:pt idx="246">
                  <c:v>44866</c:v>
                </c:pt>
                <c:pt idx="247">
                  <c:v>44867</c:v>
                </c:pt>
                <c:pt idx="248">
                  <c:v>44868</c:v>
                </c:pt>
                <c:pt idx="249">
                  <c:v>44869</c:v>
                </c:pt>
                <c:pt idx="250">
                  <c:v>44870</c:v>
                </c:pt>
                <c:pt idx="251">
                  <c:v>44871</c:v>
                </c:pt>
                <c:pt idx="252">
                  <c:v>44872</c:v>
                </c:pt>
                <c:pt idx="253">
                  <c:v>44873</c:v>
                </c:pt>
                <c:pt idx="254">
                  <c:v>44874</c:v>
                </c:pt>
                <c:pt idx="255">
                  <c:v>44875</c:v>
                </c:pt>
                <c:pt idx="256">
                  <c:v>44876</c:v>
                </c:pt>
                <c:pt idx="257">
                  <c:v>44877</c:v>
                </c:pt>
                <c:pt idx="258">
                  <c:v>44878</c:v>
                </c:pt>
                <c:pt idx="259">
                  <c:v>44879</c:v>
                </c:pt>
                <c:pt idx="260">
                  <c:v>44880</c:v>
                </c:pt>
                <c:pt idx="261">
                  <c:v>44881</c:v>
                </c:pt>
                <c:pt idx="262">
                  <c:v>44882</c:v>
                </c:pt>
                <c:pt idx="263">
                  <c:v>44883</c:v>
                </c:pt>
                <c:pt idx="264">
                  <c:v>44884</c:v>
                </c:pt>
                <c:pt idx="265">
                  <c:v>44885</c:v>
                </c:pt>
                <c:pt idx="266">
                  <c:v>44886</c:v>
                </c:pt>
                <c:pt idx="267">
                  <c:v>44887</c:v>
                </c:pt>
                <c:pt idx="268">
                  <c:v>44888</c:v>
                </c:pt>
                <c:pt idx="269">
                  <c:v>44889</c:v>
                </c:pt>
                <c:pt idx="270">
                  <c:v>44890</c:v>
                </c:pt>
                <c:pt idx="271">
                  <c:v>44891</c:v>
                </c:pt>
                <c:pt idx="272">
                  <c:v>44892</c:v>
                </c:pt>
                <c:pt idx="273">
                  <c:v>44893</c:v>
                </c:pt>
                <c:pt idx="274">
                  <c:v>44894</c:v>
                </c:pt>
                <c:pt idx="275">
                  <c:v>44895</c:v>
                </c:pt>
                <c:pt idx="276">
                  <c:v>44896</c:v>
                </c:pt>
                <c:pt idx="277">
                  <c:v>44897</c:v>
                </c:pt>
                <c:pt idx="278">
                  <c:v>44898</c:v>
                </c:pt>
                <c:pt idx="279">
                  <c:v>44899</c:v>
                </c:pt>
                <c:pt idx="280">
                  <c:v>44900</c:v>
                </c:pt>
                <c:pt idx="281">
                  <c:v>44901</c:v>
                </c:pt>
                <c:pt idx="282">
                  <c:v>44902</c:v>
                </c:pt>
                <c:pt idx="283">
                  <c:v>44903</c:v>
                </c:pt>
                <c:pt idx="284">
                  <c:v>44904</c:v>
                </c:pt>
                <c:pt idx="285">
                  <c:v>44905</c:v>
                </c:pt>
                <c:pt idx="286">
                  <c:v>44906</c:v>
                </c:pt>
                <c:pt idx="287">
                  <c:v>44907</c:v>
                </c:pt>
                <c:pt idx="288">
                  <c:v>44908</c:v>
                </c:pt>
                <c:pt idx="289">
                  <c:v>44909</c:v>
                </c:pt>
                <c:pt idx="290">
                  <c:v>44910</c:v>
                </c:pt>
                <c:pt idx="291">
                  <c:v>44911</c:v>
                </c:pt>
                <c:pt idx="292">
                  <c:v>44912</c:v>
                </c:pt>
                <c:pt idx="293">
                  <c:v>44913</c:v>
                </c:pt>
                <c:pt idx="294">
                  <c:v>44914</c:v>
                </c:pt>
                <c:pt idx="295">
                  <c:v>44915</c:v>
                </c:pt>
                <c:pt idx="296">
                  <c:v>44916</c:v>
                </c:pt>
                <c:pt idx="297">
                  <c:v>44917</c:v>
                </c:pt>
                <c:pt idx="298">
                  <c:v>44918</c:v>
                </c:pt>
                <c:pt idx="299">
                  <c:v>44919</c:v>
                </c:pt>
                <c:pt idx="300">
                  <c:v>44920</c:v>
                </c:pt>
                <c:pt idx="301">
                  <c:v>44921</c:v>
                </c:pt>
                <c:pt idx="302">
                  <c:v>44922</c:v>
                </c:pt>
                <c:pt idx="303">
                  <c:v>44923</c:v>
                </c:pt>
                <c:pt idx="304">
                  <c:v>44924</c:v>
                </c:pt>
                <c:pt idx="305">
                  <c:v>44925</c:v>
                </c:pt>
                <c:pt idx="306">
                  <c:v>44926</c:v>
                </c:pt>
                <c:pt idx="307">
                  <c:v>44927</c:v>
                </c:pt>
                <c:pt idx="308">
                  <c:v>44928</c:v>
                </c:pt>
                <c:pt idx="309">
                  <c:v>44929</c:v>
                </c:pt>
                <c:pt idx="310">
                  <c:v>44930</c:v>
                </c:pt>
                <c:pt idx="311">
                  <c:v>44931</c:v>
                </c:pt>
                <c:pt idx="312">
                  <c:v>44932</c:v>
                </c:pt>
                <c:pt idx="313">
                  <c:v>44933</c:v>
                </c:pt>
                <c:pt idx="314">
                  <c:v>44934</c:v>
                </c:pt>
                <c:pt idx="315">
                  <c:v>44935</c:v>
                </c:pt>
                <c:pt idx="316">
                  <c:v>44936</c:v>
                </c:pt>
                <c:pt idx="317">
                  <c:v>44937</c:v>
                </c:pt>
                <c:pt idx="318">
                  <c:v>44938</c:v>
                </c:pt>
                <c:pt idx="319">
                  <c:v>44939</c:v>
                </c:pt>
                <c:pt idx="320">
                  <c:v>44940</c:v>
                </c:pt>
                <c:pt idx="321">
                  <c:v>44941</c:v>
                </c:pt>
                <c:pt idx="322">
                  <c:v>44942</c:v>
                </c:pt>
                <c:pt idx="323">
                  <c:v>44943</c:v>
                </c:pt>
                <c:pt idx="324">
                  <c:v>44944</c:v>
                </c:pt>
                <c:pt idx="325">
                  <c:v>44945</c:v>
                </c:pt>
                <c:pt idx="326">
                  <c:v>44946</c:v>
                </c:pt>
                <c:pt idx="327">
                  <c:v>44947</c:v>
                </c:pt>
                <c:pt idx="328">
                  <c:v>44948</c:v>
                </c:pt>
                <c:pt idx="329">
                  <c:v>44949</c:v>
                </c:pt>
                <c:pt idx="330">
                  <c:v>44950</c:v>
                </c:pt>
                <c:pt idx="331">
                  <c:v>44951</c:v>
                </c:pt>
                <c:pt idx="332">
                  <c:v>44952</c:v>
                </c:pt>
                <c:pt idx="333">
                  <c:v>44953</c:v>
                </c:pt>
                <c:pt idx="334">
                  <c:v>44954</c:v>
                </c:pt>
                <c:pt idx="335">
                  <c:v>44955</c:v>
                </c:pt>
                <c:pt idx="336">
                  <c:v>44956</c:v>
                </c:pt>
                <c:pt idx="337">
                  <c:v>44957</c:v>
                </c:pt>
                <c:pt idx="338">
                  <c:v>44958</c:v>
                </c:pt>
                <c:pt idx="339">
                  <c:v>44959</c:v>
                </c:pt>
                <c:pt idx="340">
                  <c:v>44960</c:v>
                </c:pt>
                <c:pt idx="341">
                  <c:v>44961</c:v>
                </c:pt>
                <c:pt idx="342">
                  <c:v>44962</c:v>
                </c:pt>
                <c:pt idx="343">
                  <c:v>44963</c:v>
                </c:pt>
                <c:pt idx="344">
                  <c:v>44964</c:v>
                </c:pt>
                <c:pt idx="345">
                  <c:v>44965</c:v>
                </c:pt>
                <c:pt idx="346">
                  <c:v>44966</c:v>
                </c:pt>
                <c:pt idx="347">
                  <c:v>44967</c:v>
                </c:pt>
                <c:pt idx="348">
                  <c:v>44968</c:v>
                </c:pt>
                <c:pt idx="349">
                  <c:v>44969</c:v>
                </c:pt>
                <c:pt idx="350">
                  <c:v>44970</c:v>
                </c:pt>
                <c:pt idx="351">
                  <c:v>44971</c:v>
                </c:pt>
                <c:pt idx="352">
                  <c:v>44972</c:v>
                </c:pt>
                <c:pt idx="353">
                  <c:v>44973</c:v>
                </c:pt>
                <c:pt idx="354">
                  <c:v>44974</c:v>
                </c:pt>
                <c:pt idx="355">
                  <c:v>44975</c:v>
                </c:pt>
                <c:pt idx="356">
                  <c:v>44976</c:v>
                </c:pt>
                <c:pt idx="357">
                  <c:v>44977</c:v>
                </c:pt>
                <c:pt idx="358">
                  <c:v>44978</c:v>
                </c:pt>
                <c:pt idx="359">
                  <c:v>44979</c:v>
                </c:pt>
                <c:pt idx="360">
                  <c:v>44980</c:v>
                </c:pt>
                <c:pt idx="361">
                  <c:v>44981</c:v>
                </c:pt>
                <c:pt idx="362">
                  <c:v>44982</c:v>
                </c:pt>
                <c:pt idx="363">
                  <c:v>44983</c:v>
                </c:pt>
                <c:pt idx="364">
                  <c:v>44984</c:v>
                </c:pt>
                <c:pt idx="365">
                  <c:v>44985</c:v>
                </c:pt>
                <c:pt idx="366">
                  <c:v>44986</c:v>
                </c:pt>
                <c:pt idx="367">
                  <c:v>44987</c:v>
                </c:pt>
                <c:pt idx="368">
                  <c:v>44988</c:v>
                </c:pt>
                <c:pt idx="369">
                  <c:v>44989</c:v>
                </c:pt>
                <c:pt idx="370">
                  <c:v>44990</c:v>
                </c:pt>
                <c:pt idx="371">
                  <c:v>44991</c:v>
                </c:pt>
                <c:pt idx="372">
                  <c:v>44992</c:v>
                </c:pt>
                <c:pt idx="373">
                  <c:v>44993</c:v>
                </c:pt>
                <c:pt idx="374">
                  <c:v>44994</c:v>
                </c:pt>
                <c:pt idx="375">
                  <c:v>44995</c:v>
                </c:pt>
                <c:pt idx="376">
                  <c:v>44996</c:v>
                </c:pt>
                <c:pt idx="377">
                  <c:v>44997</c:v>
                </c:pt>
                <c:pt idx="378">
                  <c:v>44998</c:v>
                </c:pt>
                <c:pt idx="379">
                  <c:v>44999</c:v>
                </c:pt>
                <c:pt idx="380">
                  <c:v>45000</c:v>
                </c:pt>
                <c:pt idx="381">
                  <c:v>45001</c:v>
                </c:pt>
                <c:pt idx="382">
                  <c:v>45002</c:v>
                </c:pt>
                <c:pt idx="383">
                  <c:v>45003</c:v>
                </c:pt>
                <c:pt idx="384">
                  <c:v>45004</c:v>
                </c:pt>
                <c:pt idx="385">
                  <c:v>45005</c:v>
                </c:pt>
                <c:pt idx="386">
                  <c:v>45006</c:v>
                </c:pt>
                <c:pt idx="387">
                  <c:v>45007</c:v>
                </c:pt>
                <c:pt idx="388">
                  <c:v>45008</c:v>
                </c:pt>
                <c:pt idx="389">
                  <c:v>45009</c:v>
                </c:pt>
                <c:pt idx="390">
                  <c:v>45010</c:v>
                </c:pt>
                <c:pt idx="391">
                  <c:v>45011</c:v>
                </c:pt>
                <c:pt idx="392">
                  <c:v>45012</c:v>
                </c:pt>
                <c:pt idx="393">
                  <c:v>45013</c:v>
                </c:pt>
                <c:pt idx="394">
                  <c:v>45014</c:v>
                </c:pt>
                <c:pt idx="395">
                  <c:v>45015</c:v>
                </c:pt>
                <c:pt idx="396">
                  <c:v>45016</c:v>
                </c:pt>
                <c:pt idx="397">
                  <c:v>45017</c:v>
                </c:pt>
                <c:pt idx="398">
                  <c:v>45018</c:v>
                </c:pt>
                <c:pt idx="399">
                  <c:v>45019</c:v>
                </c:pt>
                <c:pt idx="400">
                  <c:v>45020</c:v>
                </c:pt>
                <c:pt idx="401">
                  <c:v>45021</c:v>
                </c:pt>
                <c:pt idx="402">
                  <c:v>45022</c:v>
                </c:pt>
                <c:pt idx="403">
                  <c:v>45023</c:v>
                </c:pt>
                <c:pt idx="404">
                  <c:v>45024</c:v>
                </c:pt>
                <c:pt idx="405">
                  <c:v>45025</c:v>
                </c:pt>
                <c:pt idx="406">
                  <c:v>45026</c:v>
                </c:pt>
                <c:pt idx="407">
                  <c:v>45027</c:v>
                </c:pt>
                <c:pt idx="408">
                  <c:v>45028</c:v>
                </c:pt>
                <c:pt idx="409">
                  <c:v>45029</c:v>
                </c:pt>
                <c:pt idx="410">
                  <c:v>45030</c:v>
                </c:pt>
                <c:pt idx="411">
                  <c:v>45031</c:v>
                </c:pt>
                <c:pt idx="412">
                  <c:v>45032</c:v>
                </c:pt>
                <c:pt idx="413">
                  <c:v>45033</c:v>
                </c:pt>
                <c:pt idx="414">
                  <c:v>45034</c:v>
                </c:pt>
                <c:pt idx="415">
                  <c:v>45035</c:v>
                </c:pt>
                <c:pt idx="416">
                  <c:v>45036</c:v>
                </c:pt>
                <c:pt idx="417">
                  <c:v>45037</c:v>
                </c:pt>
                <c:pt idx="418">
                  <c:v>45038</c:v>
                </c:pt>
                <c:pt idx="419">
                  <c:v>45039</c:v>
                </c:pt>
                <c:pt idx="420">
                  <c:v>45040</c:v>
                </c:pt>
                <c:pt idx="421">
                  <c:v>45041</c:v>
                </c:pt>
                <c:pt idx="422">
                  <c:v>45042</c:v>
                </c:pt>
                <c:pt idx="423">
                  <c:v>45043</c:v>
                </c:pt>
                <c:pt idx="424">
                  <c:v>45044</c:v>
                </c:pt>
                <c:pt idx="425">
                  <c:v>45045</c:v>
                </c:pt>
                <c:pt idx="426">
                  <c:v>45046</c:v>
                </c:pt>
                <c:pt idx="427">
                  <c:v>45047</c:v>
                </c:pt>
                <c:pt idx="428">
                  <c:v>45048</c:v>
                </c:pt>
                <c:pt idx="429">
                  <c:v>45049</c:v>
                </c:pt>
                <c:pt idx="430">
                  <c:v>45050</c:v>
                </c:pt>
                <c:pt idx="431">
                  <c:v>45051</c:v>
                </c:pt>
                <c:pt idx="432">
                  <c:v>45052</c:v>
                </c:pt>
                <c:pt idx="433">
                  <c:v>45053</c:v>
                </c:pt>
                <c:pt idx="434">
                  <c:v>45054</c:v>
                </c:pt>
                <c:pt idx="435">
                  <c:v>45055</c:v>
                </c:pt>
                <c:pt idx="436">
                  <c:v>45056</c:v>
                </c:pt>
                <c:pt idx="437">
                  <c:v>45057</c:v>
                </c:pt>
                <c:pt idx="438">
                  <c:v>45058</c:v>
                </c:pt>
                <c:pt idx="439">
                  <c:v>45059</c:v>
                </c:pt>
                <c:pt idx="440">
                  <c:v>45060</c:v>
                </c:pt>
                <c:pt idx="441">
                  <c:v>45061</c:v>
                </c:pt>
                <c:pt idx="442">
                  <c:v>45062</c:v>
                </c:pt>
                <c:pt idx="443">
                  <c:v>45063</c:v>
                </c:pt>
                <c:pt idx="444">
                  <c:v>45064</c:v>
                </c:pt>
                <c:pt idx="445">
                  <c:v>45065</c:v>
                </c:pt>
                <c:pt idx="446">
                  <c:v>45066</c:v>
                </c:pt>
                <c:pt idx="447">
                  <c:v>45067</c:v>
                </c:pt>
                <c:pt idx="448">
                  <c:v>45068</c:v>
                </c:pt>
                <c:pt idx="449">
                  <c:v>45069</c:v>
                </c:pt>
                <c:pt idx="450">
                  <c:v>45070</c:v>
                </c:pt>
                <c:pt idx="451">
                  <c:v>45071</c:v>
                </c:pt>
                <c:pt idx="452">
                  <c:v>45072</c:v>
                </c:pt>
                <c:pt idx="453">
                  <c:v>45073</c:v>
                </c:pt>
                <c:pt idx="454">
                  <c:v>45074</c:v>
                </c:pt>
                <c:pt idx="455">
                  <c:v>45075</c:v>
                </c:pt>
                <c:pt idx="456">
                  <c:v>45076</c:v>
                </c:pt>
                <c:pt idx="457">
                  <c:v>45077</c:v>
                </c:pt>
                <c:pt idx="458">
                  <c:v>45078</c:v>
                </c:pt>
                <c:pt idx="459">
                  <c:v>45079</c:v>
                </c:pt>
                <c:pt idx="460">
                  <c:v>45080</c:v>
                </c:pt>
                <c:pt idx="461">
                  <c:v>45081</c:v>
                </c:pt>
                <c:pt idx="462">
                  <c:v>45082</c:v>
                </c:pt>
                <c:pt idx="463">
                  <c:v>45083</c:v>
                </c:pt>
                <c:pt idx="464">
                  <c:v>45084</c:v>
                </c:pt>
                <c:pt idx="465">
                  <c:v>45085</c:v>
                </c:pt>
                <c:pt idx="466">
                  <c:v>45086</c:v>
                </c:pt>
                <c:pt idx="467">
                  <c:v>45087</c:v>
                </c:pt>
                <c:pt idx="468">
                  <c:v>45088</c:v>
                </c:pt>
                <c:pt idx="469">
                  <c:v>45089</c:v>
                </c:pt>
                <c:pt idx="470">
                  <c:v>45090</c:v>
                </c:pt>
                <c:pt idx="471">
                  <c:v>45091</c:v>
                </c:pt>
                <c:pt idx="472">
                  <c:v>45092</c:v>
                </c:pt>
                <c:pt idx="473">
                  <c:v>45093</c:v>
                </c:pt>
                <c:pt idx="474">
                  <c:v>45094</c:v>
                </c:pt>
                <c:pt idx="475">
                  <c:v>45095</c:v>
                </c:pt>
                <c:pt idx="476">
                  <c:v>45096</c:v>
                </c:pt>
                <c:pt idx="477">
                  <c:v>45097</c:v>
                </c:pt>
                <c:pt idx="478">
                  <c:v>45098</c:v>
                </c:pt>
                <c:pt idx="479">
                  <c:v>45099</c:v>
                </c:pt>
                <c:pt idx="480">
                  <c:v>45100</c:v>
                </c:pt>
                <c:pt idx="481">
                  <c:v>45101</c:v>
                </c:pt>
                <c:pt idx="482">
                  <c:v>45102</c:v>
                </c:pt>
                <c:pt idx="483">
                  <c:v>45103</c:v>
                </c:pt>
                <c:pt idx="484">
                  <c:v>45104</c:v>
                </c:pt>
                <c:pt idx="485">
                  <c:v>45105</c:v>
                </c:pt>
                <c:pt idx="486">
                  <c:v>45106</c:v>
                </c:pt>
                <c:pt idx="487">
                  <c:v>45107</c:v>
                </c:pt>
                <c:pt idx="488">
                  <c:v>45108</c:v>
                </c:pt>
                <c:pt idx="489">
                  <c:v>45109</c:v>
                </c:pt>
                <c:pt idx="490">
                  <c:v>45110</c:v>
                </c:pt>
                <c:pt idx="491">
                  <c:v>45111</c:v>
                </c:pt>
                <c:pt idx="492">
                  <c:v>45112</c:v>
                </c:pt>
                <c:pt idx="493">
                  <c:v>45113</c:v>
                </c:pt>
                <c:pt idx="494">
                  <c:v>45114</c:v>
                </c:pt>
                <c:pt idx="495">
                  <c:v>45115</c:v>
                </c:pt>
                <c:pt idx="496">
                  <c:v>45116</c:v>
                </c:pt>
                <c:pt idx="497">
                  <c:v>45117</c:v>
                </c:pt>
                <c:pt idx="498">
                  <c:v>45118</c:v>
                </c:pt>
                <c:pt idx="499">
                  <c:v>45119</c:v>
                </c:pt>
                <c:pt idx="500">
                  <c:v>45120</c:v>
                </c:pt>
                <c:pt idx="501">
                  <c:v>45121</c:v>
                </c:pt>
                <c:pt idx="502">
                  <c:v>45122</c:v>
                </c:pt>
                <c:pt idx="503">
                  <c:v>45123</c:v>
                </c:pt>
                <c:pt idx="504">
                  <c:v>45124</c:v>
                </c:pt>
                <c:pt idx="505">
                  <c:v>45125</c:v>
                </c:pt>
                <c:pt idx="506">
                  <c:v>45126</c:v>
                </c:pt>
                <c:pt idx="507">
                  <c:v>45127</c:v>
                </c:pt>
                <c:pt idx="508">
                  <c:v>45128</c:v>
                </c:pt>
                <c:pt idx="509">
                  <c:v>45129</c:v>
                </c:pt>
                <c:pt idx="510">
                  <c:v>45130</c:v>
                </c:pt>
                <c:pt idx="511">
                  <c:v>45131</c:v>
                </c:pt>
                <c:pt idx="512">
                  <c:v>45132</c:v>
                </c:pt>
                <c:pt idx="513">
                  <c:v>45133</c:v>
                </c:pt>
                <c:pt idx="514">
                  <c:v>45134</c:v>
                </c:pt>
                <c:pt idx="515">
                  <c:v>45135</c:v>
                </c:pt>
                <c:pt idx="516">
                  <c:v>45136</c:v>
                </c:pt>
                <c:pt idx="517">
                  <c:v>45137</c:v>
                </c:pt>
                <c:pt idx="518">
                  <c:v>45138</c:v>
                </c:pt>
                <c:pt idx="519">
                  <c:v>45139</c:v>
                </c:pt>
                <c:pt idx="520">
                  <c:v>45140</c:v>
                </c:pt>
                <c:pt idx="521">
                  <c:v>45141</c:v>
                </c:pt>
                <c:pt idx="522">
                  <c:v>45142</c:v>
                </c:pt>
                <c:pt idx="523">
                  <c:v>45143</c:v>
                </c:pt>
                <c:pt idx="524">
                  <c:v>45144</c:v>
                </c:pt>
                <c:pt idx="525">
                  <c:v>45145</c:v>
                </c:pt>
                <c:pt idx="526">
                  <c:v>45146</c:v>
                </c:pt>
                <c:pt idx="527">
                  <c:v>45147</c:v>
                </c:pt>
                <c:pt idx="528">
                  <c:v>45148</c:v>
                </c:pt>
                <c:pt idx="529">
                  <c:v>45149</c:v>
                </c:pt>
                <c:pt idx="530">
                  <c:v>45150</c:v>
                </c:pt>
                <c:pt idx="531">
                  <c:v>45151</c:v>
                </c:pt>
                <c:pt idx="532">
                  <c:v>45152</c:v>
                </c:pt>
                <c:pt idx="533">
                  <c:v>45153</c:v>
                </c:pt>
                <c:pt idx="534">
                  <c:v>45154</c:v>
                </c:pt>
                <c:pt idx="535">
                  <c:v>45155</c:v>
                </c:pt>
                <c:pt idx="536">
                  <c:v>45156</c:v>
                </c:pt>
                <c:pt idx="537">
                  <c:v>45157</c:v>
                </c:pt>
                <c:pt idx="538">
                  <c:v>45158</c:v>
                </c:pt>
                <c:pt idx="539">
                  <c:v>45159</c:v>
                </c:pt>
                <c:pt idx="540">
                  <c:v>45160</c:v>
                </c:pt>
                <c:pt idx="541">
                  <c:v>45161</c:v>
                </c:pt>
                <c:pt idx="542">
                  <c:v>45162</c:v>
                </c:pt>
                <c:pt idx="543">
                  <c:v>45163</c:v>
                </c:pt>
                <c:pt idx="544">
                  <c:v>45164</c:v>
                </c:pt>
                <c:pt idx="545">
                  <c:v>45165</c:v>
                </c:pt>
                <c:pt idx="546">
                  <c:v>45166</c:v>
                </c:pt>
                <c:pt idx="547">
                  <c:v>45167</c:v>
                </c:pt>
                <c:pt idx="548">
                  <c:v>45168</c:v>
                </c:pt>
                <c:pt idx="549">
                  <c:v>45169</c:v>
                </c:pt>
                <c:pt idx="550">
                  <c:v>45170</c:v>
                </c:pt>
                <c:pt idx="551">
                  <c:v>45171</c:v>
                </c:pt>
                <c:pt idx="552">
                  <c:v>45172</c:v>
                </c:pt>
                <c:pt idx="553">
                  <c:v>45173</c:v>
                </c:pt>
                <c:pt idx="554">
                  <c:v>45174</c:v>
                </c:pt>
                <c:pt idx="555">
                  <c:v>45175</c:v>
                </c:pt>
                <c:pt idx="556">
                  <c:v>45176</c:v>
                </c:pt>
                <c:pt idx="557">
                  <c:v>45177</c:v>
                </c:pt>
                <c:pt idx="558">
                  <c:v>45178</c:v>
                </c:pt>
                <c:pt idx="559">
                  <c:v>45179</c:v>
                </c:pt>
                <c:pt idx="560">
                  <c:v>45180</c:v>
                </c:pt>
                <c:pt idx="561">
                  <c:v>45181</c:v>
                </c:pt>
                <c:pt idx="562">
                  <c:v>45182</c:v>
                </c:pt>
                <c:pt idx="563">
                  <c:v>45183</c:v>
                </c:pt>
                <c:pt idx="564">
                  <c:v>45184</c:v>
                </c:pt>
                <c:pt idx="565">
                  <c:v>45185</c:v>
                </c:pt>
                <c:pt idx="566">
                  <c:v>45186</c:v>
                </c:pt>
                <c:pt idx="567">
                  <c:v>45187</c:v>
                </c:pt>
                <c:pt idx="568">
                  <c:v>45188</c:v>
                </c:pt>
                <c:pt idx="569">
                  <c:v>45189</c:v>
                </c:pt>
                <c:pt idx="570">
                  <c:v>45190</c:v>
                </c:pt>
                <c:pt idx="571">
                  <c:v>45191</c:v>
                </c:pt>
                <c:pt idx="572">
                  <c:v>45192</c:v>
                </c:pt>
                <c:pt idx="573">
                  <c:v>45193</c:v>
                </c:pt>
                <c:pt idx="574">
                  <c:v>45194</c:v>
                </c:pt>
                <c:pt idx="575">
                  <c:v>45195</c:v>
                </c:pt>
                <c:pt idx="576">
                  <c:v>45196</c:v>
                </c:pt>
                <c:pt idx="577">
                  <c:v>45197</c:v>
                </c:pt>
                <c:pt idx="578">
                  <c:v>45198</c:v>
                </c:pt>
                <c:pt idx="579">
                  <c:v>45199</c:v>
                </c:pt>
                <c:pt idx="580">
                  <c:v>45200</c:v>
                </c:pt>
                <c:pt idx="581">
                  <c:v>45201</c:v>
                </c:pt>
                <c:pt idx="582">
                  <c:v>45202</c:v>
                </c:pt>
                <c:pt idx="583">
                  <c:v>45203</c:v>
                </c:pt>
                <c:pt idx="584">
                  <c:v>45204</c:v>
                </c:pt>
                <c:pt idx="585">
                  <c:v>45205</c:v>
                </c:pt>
                <c:pt idx="586">
                  <c:v>45206</c:v>
                </c:pt>
                <c:pt idx="587">
                  <c:v>45207</c:v>
                </c:pt>
                <c:pt idx="588">
                  <c:v>45208</c:v>
                </c:pt>
                <c:pt idx="589">
                  <c:v>45209</c:v>
                </c:pt>
                <c:pt idx="590">
                  <c:v>45210</c:v>
                </c:pt>
                <c:pt idx="591">
                  <c:v>45211</c:v>
                </c:pt>
                <c:pt idx="592">
                  <c:v>45212</c:v>
                </c:pt>
                <c:pt idx="593">
                  <c:v>45213</c:v>
                </c:pt>
                <c:pt idx="594">
                  <c:v>45214</c:v>
                </c:pt>
                <c:pt idx="595">
                  <c:v>45215</c:v>
                </c:pt>
                <c:pt idx="596">
                  <c:v>45216</c:v>
                </c:pt>
                <c:pt idx="597">
                  <c:v>45217</c:v>
                </c:pt>
                <c:pt idx="598">
                  <c:v>45218</c:v>
                </c:pt>
                <c:pt idx="599">
                  <c:v>45219</c:v>
                </c:pt>
                <c:pt idx="600">
                  <c:v>45220</c:v>
                </c:pt>
                <c:pt idx="601">
                  <c:v>45221</c:v>
                </c:pt>
                <c:pt idx="602">
                  <c:v>45222</c:v>
                </c:pt>
                <c:pt idx="603">
                  <c:v>45223</c:v>
                </c:pt>
                <c:pt idx="604">
                  <c:v>45224</c:v>
                </c:pt>
                <c:pt idx="605">
                  <c:v>45225</c:v>
                </c:pt>
                <c:pt idx="606">
                  <c:v>45226</c:v>
                </c:pt>
                <c:pt idx="607">
                  <c:v>45227</c:v>
                </c:pt>
                <c:pt idx="608">
                  <c:v>45228</c:v>
                </c:pt>
                <c:pt idx="609">
                  <c:v>45229</c:v>
                </c:pt>
                <c:pt idx="610">
                  <c:v>45230</c:v>
                </c:pt>
                <c:pt idx="611">
                  <c:v>45231</c:v>
                </c:pt>
                <c:pt idx="612">
                  <c:v>45232</c:v>
                </c:pt>
                <c:pt idx="613">
                  <c:v>45233</c:v>
                </c:pt>
                <c:pt idx="614">
                  <c:v>45234</c:v>
                </c:pt>
                <c:pt idx="615">
                  <c:v>45235</c:v>
                </c:pt>
                <c:pt idx="616">
                  <c:v>45236</c:v>
                </c:pt>
                <c:pt idx="617">
                  <c:v>45237</c:v>
                </c:pt>
                <c:pt idx="618">
                  <c:v>45238</c:v>
                </c:pt>
                <c:pt idx="619">
                  <c:v>45239</c:v>
                </c:pt>
                <c:pt idx="620">
                  <c:v>45240</c:v>
                </c:pt>
                <c:pt idx="621">
                  <c:v>45241</c:v>
                </c:pt>
                <c:pt idx="622">
                  <c:v>45242</c:v>
                </c:pt>
                <c:pt idx="623">
                  <c:v>45243</c:v>
                </c:pt>
                <c:pt idx="624">
                  <c:v>45244</c:v>
                </c:pt>
                <c:pt idx="625">
                  <c:v>45245</c:v>
                </c:pt>
                <c:pt idx="626">
                  <c:v>45246</c:v>
                </c:pt>
                <c:pt idx="627">
                  <c:v>45247</c:v>
                </c:pt>
                <c:pt idx="628">
                  <c:v>45248</c:v>
                </c:pt>
                <c:pt idx="629">
                  <c:v>45249</c:v>
                </c:pt>
                <c:pt idx="630">
                  <c:v>45250</c:v>
                </c:pt>
                <c:pt idx="631">
                  <c:v>45251</c:v>
                </c:pt>
                <c:pt idx="632">
                  <c:v>45252</c:v>
                </c:pt>
                <c:pt idx="633">
                  <c:v>45253</c:v>
                </c:pt>
                <c:pt idx="634">
                  <c:v>45254</c:v>
                </c:pt>
                <c:pt idx="635">
                  <c:v>45255</c:v>
                </c:pt>
                <c:pt idx="636">
                  <c:v>45256</c:v>
                </c:pt>
                <c:pt idx="637">
                  <c:v>45257</c:v>
                </c:pt>
                <c:pt idx="638">
                  <c:v>45258</c:v>
                </c:pt>
                <c:pt idx="639">
                  <c:v>45259</c:v>
                </c:pt>
                <c:pt idx="640">
                  <c:v>45260</c:v>
                </c:pt>
                <c:pt idx="641">
                  <c:v>45261</c:v>
                </c:pt>
                <c:pt idx="642">
                  <c:v>45262</c:v>
                </c:pt>
                <c:pt idx="643">
                  <c:v>45263</c:v>
                </c:pt>
                <c:pt idx="644">
                  <c:v>45264</c:v>
                </c:pt>
                <c:pt idx="645">
                  <c:v>45265</c:v>
                </c:pt>
                <c:pt idx="646">
                  <c:v>45266</c:v>
                </c:pt>
                <c:pt idx="647">
                  <c:v>45267</c:v>
                </c:pt>
                <c:pt idx="648">
                  <c:v>45268</c:v>
                </c:pt>
                <c:pt idx="649">
                  <c:v>45269</c:v>
                </c:pt>
                <c:pt idx="650">
                  <c:v>45270</c:v>
                </c:pt>
                <c:pt idx="651">
                  <c:v>45271</c:v>
                </c:pt>
                <c:pt idx="652">
                  <c:v>45272</c:v>
                </c:pt>
                <c:pt idx="653">
                  <c:v>45273</c:v>
                </c:pt>
                <c:pt idx="654">
                  <c:v>45274</c:v>
                </c:pt>
                <c:pt idx="655">
                  <c:v>45275</c:v>
                </c:pt>
                <c:pt idx="656">
                  <c:v>45276</c:v>
                </c:pt>
                <c:pt idx="657">
                  <c:v>45277</c:v>
                </c:pt>
                <c:pt idx="658">
                  <c:v>45278</c:v>
                </c:pt>
                <c:pt idx="659">
                  <c:v>45279</c:v>
                </c:pt>
                <c:pt idx="660">
                  <c:v>45280</c:v>
                </c:pt>
                <c:pt idx="661">
                  <c:v>45281</c:v>
                </c:pt>
                <c:pt idx="662">
                  <c:v>45282</c:v>
                </c:pt>
                <c:pt idx="663">
                  <c:v>45283</c:v>
                </c:pt>
                <c:pt idx="664">
                  <c:v>45284</c:v>
                </c:pt>
                <c:pt idx="665">
                  <c:v>45285</c:v>
                </c:pt>
                <c:pt idx="666">
                  <c:v>45286</c:v>
                </c:pt>
                <c:pt idx="667">
                  <c:v>45287</c:v>
                </c:pt>
                <c:pt idx="668">
                  <c:v>45288</c:v>
                </c:pt>
                <c:pt idx="669">
                  <c:v>45289</c:v>
                </c:pt>
                <c:pt idx="670">
                  <c:v>45290</c:v>
                </c:pt>
                <c:pt idx="671">
                  <c:v>45291</c:v>
                </c:pt>
                <c:pt idx="672">
                  <c:v>45292</c:v>
                </c:pt>
                <c:pt idx="673">
                  <c:v>45293</c:v>
                </c:pt>
                <c:pt idx="674">
                  <c:v>45294</c:v>
                </c:pt>
                <c:pt idx="675">
                  <c:v>45295</c:v>
                </c:pt>
                <c:pt idx="676">
                  <c:v>45296</c:v>
                </c:pt>
                <c:pt idx="677">
                  <c:v>45297</c:v>
                </c:pt>
                <c:pt idx="678">
                  <c:v>45298</c:v>
                </c:pt>
                <c:pt idx="679">
                  <c:v>45299</c:v>
                </c:pt>
                <c:pt idx="680">
                  <c:v>45300</c:v>
                </c:pt>
                <c:pt idx="681">
                  <c:v>45301</c:v>
                </c:pt>
                <c:pt idx="682">
                  <c:v>45302</c:v>
                </c:pt>
                <c:pt idx="683">
                  <c:v>45303</c:v>
                </c:pt>
                <c:pt idx="684">
                  <c:v>45304</c:v>
                </c:pt>
                <c:pt idx="685">
                  <c:v>45305</c:v>
                </c:pt>
                <c:pt idx="686">
                  <c:v>45306</c:v>
                </c:pt>
                <c:pt idx="687">
                  <c:v>45307</c:v>
                </c:pt>
                <c:pt idx="688">
                  <c:v>45308</c:v>
                </c:pt>
                <c:pt idx="689">
                  <c:v>45309</c:v>
                </c:pt>
                <c:pt idx="690">
                  <c:v>45310</c:v>
                </c:pt>
                <c:pt idx="691">
                  <c:v>45311</c:v>
                </c:pt>
                <c:pt idx="692">
                  <c:v>45312</c:v>
                </c:pt>
                <c:pt idx="693">
                  <c:v>45313</c:v>
                </c:pt>
                <c:pt idx="694">
                  <c:v>45314</c:v>
                </c:pt>
                <c:pt idx="695">
                  <c:v>45315</c:v>
                </c:pt>
                <c:pt idx="696">
                  <c:v>45316</c:v>
                </c:pt>
                <c:pt idx="697">
                  <c:v>45317</c:v>
                </c:pt>
                <c:pt idx="698">
                  <c:v>45318</c:v>
                </c:pt>
                <c:pt idx="699">
                  <c:v>45319</c:v>
                </c:pt>
                <c:pt idx="700">
                  <c:v>45320</c:v>
                </c:pt>
                <c:pt idx="701">
                  <c:v>45321</c:v>
                </c:pt>
                <c:pt idx="702">
                  <c:v>45322</c:v>
                </c:pt>
                <c:pt idx="703">
                  <c:v>45323</c:v>
                </c:pt>
                <c:pt idx="704">
                  <c:v>45324</c:v>
                </c:pt>
                <c:pt idx="705">
                  <c:v>45325</c:v>
                </c:pt>
                <c:pt idx="706">
                  <c:v>45326</c:v>
                </c:pt>
                <c:pt idx="707">
                  <c:v>45327</c:v>
                </c:pt>
                <c:pt idx="708">
                  <c:v>45328</c:v>
                </c:pt>
                <c:pt idx="709">
                  <c:v>45329</c:v>
                </c:pt>
                <c:pt idx="710">
                  <c:v>45330</c:v>
                </c:pt>
                <c:pt idx="711">
                  <c:v>45331</c:v>
                </c:pt>
                <c:pt idx="712">
                  <c:v>45332</c:v>
                </c:pt>
                <c:pt idx="713">
                  <c:v>45333</c:v>
                </c:pt>
                <c:pt idx="714">
                  <c:v>45334</c:v>
                </c:pt>
                <c:pt idx="715">
                  <c:v>45335</c:v>
                </c:pt>
                <c:pt idx="716">
                  <c:v>45336</c:v>
                </c:pt>
                <c:pt idx="717">
                  <c:v>45337</c:v>
                </c:pt>
                <c:pt idx="718">
                  <c:v>45338</c:v>
                </c:pt>
                <c:pt idx="719">
                  <c:v>45339</c:v>
                </c:pt>
                <c:pt idx="720">
                  <c:v>45340</c:v>
                </c:pt>
                <c:pt idx="721">
                  <c:v>45341</c:v>
                </c:pt>
                <c:pt idx="722">
                  <c:v>45342</c:v>
                </c:pt>
                <c:pt idx="723">
                  <c:v>45343</c:v>
                </c:pt>
                <c:pt idx="724">
                  <c:v>45344</c:v>
                </c:pt>
                <c:pt idx="725">
                  <c:v>45345</c:v>
                </c:pt>
                <c:pt idx="726">
                  <c:v>45346</c:v>
                </c:pt>
                <c:pt idx="727">
                  <c:v>45347</c:v>
                </c:pt>
                <c:pt idx="728">
                  <c:v>45348</c:v>
                </c:pt>
                <c:pt idx="729">
                  <c:v>45349</c:v>
                </c:pt>
                <c:pt idx="730">
                  <c:v>45350</c:v>
                </c:pt>
                <c:pt idx="731">
                  <c:v>45351</c:v>
                </c:pt>
                <c:pt idx="732">
                  <c:v>45352</c:v>
                </c:pt>
                <c:pt idx="733">
                  <c:v>45353</c:v>
                </c:pt>
                <c:pt idx="734">
                  <c:v>45354</c:v>
                </c:pt>
                <c:pt idx="735">
                  <c:v>45355</c:v>
                </c:pt>
                <c:pt idx="736">
                  <c:v>45356</c:v>
                </c:pt>
                <c:pt idx="737">
                  <c:v>45357</c:v>
                </c:pt>
                <c:pt idx="738">
                  <c:v>45358</c:v>
                </c:pt>
                <c:pt idx="739">
                  <c:v>45359</c:v>
                </c:pt>
                <c:pt idx="740">
                  <c:v>45360</c:v>
                </c:pt>
                <c:pt idx="741">
                  <c:v>45361</c:v>
                </c:pt>
                <c:pt idx="742">
                  <c:v>45362</c:v>
                </c:pt>
              </c:numCache>
            </c:numRef>
          </c:cat>
          <c:val>
            <c:numRef>
              <c:f>Sheet1!$X$5:$X$747</c:f>
              <c:numCache>
                <c:formatCode>General</c:formatCode>
                <c:ptCount val="743"/>
                <c:pt idx="17">
                  <c:v>0.75</c:v>
                </c:pt>
                <c:pt idx="18">
                  <c:v>0.7</c:v>
                </c:pt>
                <c:pt idx="19">
                  <c:v>0.7</c:v>
                </c:pt>
                <c:pt idx="20">
                  <c:v>0.7</c:v>
                </c:pt>
                <c:pt idx="21">
                  <c:v>0.7</c:v>
                </c:pt>
                <c:pt idx="22">
                  <c:v>0.7</c:v>
                </c:pt>
                <c:pt idx="23">
                  <c:v>0.7</c:v>
                </c:pt>
                <c:pt idx="24">
                  <c:v>0.7</c:v>
                </c:pt>
                <c:pt idx="25">
                  <c:v>0.7</c:v>
                </c:pt>
                <c:pt idx="26">
                  <c:v>0.7</c:v>
                </c:pt>
                <c:pt idx="27">
                  <c:v>0.7</c:v>
                </c:pt>
                <c:pt idx="28">
                  <c:v>0.7</c:v>
                </c:pt>
                <c:pt idx="29">
                  <c:v>0.7</c:v>
                </c:pt>
                <c:pt idx="30">
                  <c:v>0.7</c:v>
                </c:pt>
                <c:pt idx="31">
                  <c:v>0.7</c:v>
                </c:pt>
                <c:pt idx="32">
                  <c:v>0.7</c:v>
                </c:pt>
                <c:pt idx="33">
                  <c:v>0.7</c:v>
                </c:pt>
                <c:pt idx="34">
                  <c:v>0.7</c:v>
                </c:pt>
                <c:pt idx="35">
                  <c:v>0.7</c:v>
                </c:pt>
                <c:pt idx="36">
                  <c:v>0.75</c:v>
                </c:pt>
                <c:pt idx="37">
                  <c:v>0.75</c:v>
                </c:pt>
                <c:pt idx="38">
                  <c:v>0.75</c:v>
                </c:pt>
                <c:pt idx="39">
                  <c:v>0.8</c:v>
                </c:pt>
                <c:pt idx="40">
                  <c:v>0.8</c:v>
                </c:pt>
                <c:pt idx="41">
                  <c:v>0.8</c:v>
                </c:pt>
                <c:pt idx="42">
                  <c:v>0.8</c:v>
                </c:pt>
                <c:pt idx="43">
                  <c:v>0.8</c:v>
                </c:pt>
                <c:pt idx="44">
                  <c:v>0.8</c:v>
                </c:pt>
                <c:pt idx="45">
                  <c:v>0.8</c:v>
                </c:pt>
                <c:pt idx="46">
                  <c:v>0.8</c:v>
                </c:pt>
                <c:pt idx="47">
                  <c:v>0.8</c:v>
                </c:pt>
                <c:pt idx="48">
                  <c:v>0.8</c:v>
                </c:pt>
                <c:pt idx="49">
                  <c:v>0.8</c:v>
                </c:pt>
                <c:pt idx="50">
                  <c:v>0.8</c:v>
                </c:pt>
                <c:pt idx="51">
                  <c:v>0.8</c:v>
                </c:pt>
                <c:pt idx="52">
                  <c:v>0.8</c:v>
                </c:pt>
                <c:pt idx="53">
                  <c:v>0.8</c:v>
                </c:pt>
                <c:pt idx="54">
                  <c:v>0.8</c:v>
                </c:pt>
                <c:pt idx="55">
                  <c:v>0.8</c:v>
                </c:pt>
                <c:pt idx="56">
                  <c:v>0.8</c:v>
                </c:pt>
                <c:pt idx="57">
                  <c:v>0.8</c:v>
                </c:pt>
                <c:pt idx="58">
                  <c:v>0.8</c:v>
                </c:pt>
                <c:pt idx="59">
                  <c:v>0.8</c:v>
                </c:pt>
                <c:pt idx="60">
                  <c:v>0.8</c:v>
                </c:pt>
                <c:pt idx="61">
                  <c:v>0.8</c:v>
                </c:pt>
                <c:pt idx="62">
                  <c:v>0.8</c:v>
                </c:pt>
                <c:pt idx="63">
                  <c:v>0.8</c:v>
                </c:pt>
                <c:pt idx="64">
                  <c:v>0.8</c:v>
                </c:pt>
                <c:pt idx="65">
                  <c:v>0.8</c:v>
                </c:pt>
                <c:pt idx="66">
                  <c:v>0.8</c:v>
                </c:pt>
                <c:pt idx="67">
                  <c:v>0.8</c:v>
                </c:pt>
                <c:pt idx="68">
                  <c:v>0.8</c:v>
                </c:pt>
                <c:pt idx="69">
                  <c:v>0.8</c:v>
                </c:pt>
                <c:pt idx="70">
                  <c:v>0.8</c:v>
                </c:pt>
                <c:pt idx="71">
                  <c:v>0.8</c:v>
                </c:pt>
                <c:pt idx="72">
                  <c:v>0.8</c:v>
                </c:pt>
                <c:pt idx="73">
                  <c:v>0.8</c:v>
                </c:pt>
                <c:pt idx="74">
                  <c:v>0.8</c:v>
                </c:pt>
                <c:pt idx="75">
                  <c:v>0.8</c:v>
                </c:pt>
                <c:pt idx="76">
                  <c:v>0.8</c:v>
                </c:pt>
                <c:pt idx="77">
                  <c:v>0.8</c:v>
                </c:pt>
                <c:pt idx="78">
                  <c:v>0.8</c:v>
                </c:pt>
                <c:pt idx="79">
                  <c:v>0.8</c:v>
                </c:pt>
                <c:pt idx="80">
                  <c:v>0.8</c:v>
                </c:pt>
                <c:pt idx="81">
                  <c:v>0.8</c:v>
                </c:pt>
                <c:pt idx="82">
                  <c:v>0.8</c:v>
                </c:pt>
                <c:pt idx="83">
                  <c:v>0.8</c:v>
                </c:pt>
                <c:pt idx="84">
                  <c:v>0.75</c:v>
                </c:pt>
                <c:pt idx="85">
                  <c:v>0.8</c:v>
                </c:pt>
                <c:pt idx="86">
                  <c:v>0.8</c:v>
                </c:pt>
                <c:pt idx="87">
                  <c:v>0.8</c:v>
                </c:pt>
                <c:pt idx="88">
                  <c:v>0.8</c:v>
                </c:pt>
                <c:pt idx="89">
                  <c:v>0.8</c:v>
                </c:pt>
                <c:pt idx="90">
                  <c:v>0.8</c:v>
                </c:pt>
                <c:pt idx="91">
                  <c:v>0.8</c:v>
                </c:pt>
                <c:pt idx="92">
                  <c:v>0.8</c:v>
                </c:pt>
                <c:pt idx="93">
                  <c:v>0.8</c:v>
                </c:pt>
                <c:pt idx="94">
                  <c:v>0.8</c:v>
                </c:pt>
                <c:pt idx="95">
                  <c:v>0.8</c:v>
                </c:pt>
                <c:pt idx="96">
                  <c:v>0.8</c:v>
                </c:pt>
                <c:pt idx="97">
                  <c:v>0.8</c:v>
                </c:pt>
                <c:pt idx="98">
                  <c:v>0.8</c:v>
                </c:pt>
                <c:pt idx="99">
                  <c:v>0.8</c:v>
                </c:pt>
                <c:pt idx="100">
                  <c:v>0.8</c:v>
                </c:pt>
                <c:pt idx="101">
                  <c:v>0.8</c:v>
                </c:pt>
                <c:pt idx="102">
                  <c:v>0.8</c:v>
                </c:pt>
                <c:pt idx="103">
                  <c:v>0.8</c:v>
                </c:pt>
                <c:pt idx="104">
                  <c:v>0.8</c:v>
                </c:pt>
                <c:pt idx="105">
                  <c:v>0.8</c:v>
                </c:pt>
                <c:pt idx="106">
                  <c:v>0.8</c:v>
                </c:pt>
                <c:pt idx="107">
                  <c:v>0.8</c:v>
                </c:pt>
                <c:pt idx="108">
                  <c:v>0.8</c:v>
                </c:pt>
                <c:pt idx="109">
                  <c:v>0.8</c:v>
                </c:pt>
                <c:pt idx="110">
                  <c:v>0.8</c:v>
                </c:pt>
                <c:pt idx="111">
                  <c:v>0.8</c:v>
                </c:pt>
                <c:pt idx="112">
                  <c:v>0.8</c:v>
                </c:pt>
                <c:pt idx="113">
                  <c:v>0.8</c:v>
                </c:pt>
                <c:pt idx="114">
                  <c:v>0.8</c:v>
                </c:pt>
                <c:pt idx="115">
                  <c:v>0.8</c:v>
                </c:pt>
                <c:pt idx="116">
                  <c:v>0.8</c:v>
                </c:pt>
                <c:pt idx="117">
                  <c:v>0.8</c:v>
                </c:pt>
                <c:pt idx="118">
                  <c:v>0.8</c:v>
                </c:pt>
                <c:pt idx="119">
                  <c:v>0.8</c:v>
                </c:pt>
                <c:pt idx="120">
                  <c:v>0.8</c:v>
                </c:pt>
                <c:pt idx="121">
                  <c:v>0.8</c:v>
                </c:pt>
                <c:pt idx="122">
                  <c:v>0.85</c:v>
                </c:pt>
                <c:pt idx="123">
                  <c:v>0.9</c:v>
                </c:pt>
                <c:pt idx="124">
                  <c:v>0.9</c:v>
                </c:pt>
                <c:pt idx="125">
                  <c:v>0.9</c:v>
                </c:pt>
                <c:pt idx="126">
                  <c:v>0.9</c:v>
                </c:pt>
                <c:pt idx="127">
                  <c:v>0.85</c:v>
                </c:pt>
                <c:pt idx="128">
                  <c:v>0.85</c:v>
                </c:pt>
                <c:pt idx="129">
                  <c:v>0.9</c:v>
                </c:pt>
                <c:pt idx="130">
                  <c:v>0.9</c:v>
                </c:pt>
                <c:pt idx="131">
                  <c:v>0.9</c:v>
                </c:pt>
                <c:pt idx="132">
                  <c:v>0.9</c:v>
                </c:pt>
                <c:pt idx="133">
                  <c:v>0.9</c:v>
                </c:pt>
                <c:pt idx="134">
                  <c:v>0.9</c:v>
                </c:pt>
                <c:pt idx="135">
                  <c:v>0.9</c:v>
                </c:pt>
                <c:pt idx="136">
                  <c:v>0.9</c:v>
                </c:pt>
                <c:pt idx="137">
                  <c:v>0.9</c:v>
                </c:pt>
                <c:pt idx="138">
                  <c:v>0.9</c:v>
                </c:pt>
                <c:pt idx="139">
                  <c:v>0.9</c:v>
                </c:pt>
                <c:pt idx="140">
                  <c:v>0.9</c:v>
                </c:pt>
                <c:pt idx="141">
                  <c:v>0.9</c:v>
                </c:pt>
                <c:pt idx="142">
                  <c:v>0.9</c:v>
                </c:pt>
                <c:pt idx="143">
                  <c:v>0.9</c:v>
                </c:pt>
                <c:pt idx="144">
                  <c:v>0.8</c:v>
                </c:pt>
                <c:pt idx="145">
                  <c:v>0.8</c:v>
                </c:pt>
                <c:pt idx="146">
                  <c:v>0.8</c:v>
                </c:pt>
                <c:pt idx="147">
                  <c:v>0.8</c:v>
                </c:pt>
                <c:pt idx="148">
                  <c:v>0.8</c:v>
                </c:pt>
                <c:pt idx="149">
                  <c:v>0.8</c:v>
                </c:pt>
                <c:pt idx="150">
                  <c:v>0.8</c:v>
                </c:pt>
                <c:pt idx="151">
                  <c:v>0.8</c:v>
                </c:pt>
                <c:pt idx="152">
                  <c:v>0.8</c:v>
                </c:pt>
                <c:pt idx="153">
                  <c:v>0.8</c:v>
                </c:pt>
                <c:pt idx="154">
                  <c:v>0.8</c:v>
                </c:pt>
                <c:pt idx="155">
                  <c:v>0.8</c:v>
                </c:pt>
                <c:pt idx="156">
                  <c:v>0.8</c:v>
                </c:pt>
                <c:pt idx="157">
                  <c:v>0.8</c:v>
                </c:pt>
                <c:pt idx="158">
                  <c:v>0.8</c:v>
                </c:pt>
                <c:pt idx="159">
                  <c:v>0.8</c:v>
                </c:pt>
                <c:pt idx="160">
                  <c:v>0.8</c:v>
                </c:pt>
                <c:pt idx="161">
                  <c:v>0.8</c:v>
                </c:pt>
                <c:pt idx="162">
                  <c:v>0.8</c:v>
                </c:pt>
                <c:pt idx="163">
                  <c:v>0.8</c:v>
                </c:pt>
                <c:pt idx="164">
                  <c:v>0.8</c:v>
                </c:pt>
                <c:pt idx="165">
                  <c:v>0.8</c:v>
                </c:pt>
                <c:pt idx="166">
                  <c:v>0.8</c:v>
                </c:pt>
                <c:pt idx="167">
                  <c:v>0.8</c:v>
                </c:pt>
                <c:pt idx="168">
                  <c:v>0.95</c:v>
                </c:pt>
                <c:pt idx="169">
                  <c:v>0.95</c:v>
                </c:pt>
                <c:pt idx="170">
                  <c:v>0.95</c:v>
                </c:pt>
                <c:pt idx="171">
                  <c:v>0.75</c:v>
                </c:pt>
                <c:pt idx="172">
                  <c:v>0.75</c:v>
                </c:pt>
                <c:pt idx="173">
                  <c:v>0.75</c:v>
                </c:pt>
                <c:pt idx="174">
                  <c:v>0.75</c:v>
                </c:pt>
                <c:pt idx="175">
                  <c:v>0.75</c:v>
                </c:pt>
                <c:pt idx="176">
                  <c:v>0.75</c:v>
                </c:pt>
                <c:pt idx="177">
                  <c:v>0.75</c:v>
                </c:pt>
                <c:pt idx="178">
                  <c:v>0.75</c:v>
                </c:pt>
                <c:pt idx="179">
                  <c:v>0.75</c:v>
                </c:pt>
                <c:pt idx="180">
                  <c:v>0.75</c:v>
                </c:pt>
                <c:pt idx="181">
                  <c:v>0.75</c:v>
                </c:pt>
                <c:pt idx="182">
                  <c:v>0.75</c:v>
                </c:pt>
                <c:pt idx="183">
                  <c:v>0.75</c:v>
                </c:pt>
                <c:pt idx="184">
                  <c:v>0.75</c:v>
                </c:pt>
                <c:pt idx="185">
                  <c:v>0.75</c:v>
                </c:pt>
                <c:pt idx="186">
                  <c:v>0.8</c:v>
                </c:pt>
                <c:pt idx="187">
                  <c:v>0.8</c:v>
                </c:pt>
                <c:pt idx="188">
                  <c:v>0.8</c:v>
                </c:pt>
                <c:pt idx="189">
                  <c:v>0.8</c:v>
                </c:pt>
                <c:pt idx="190">
                  <c:v>0.8</c:v>
                </c:pt>
                <c:pt idx="191">
                  <c:v>0.85</c:v>
                </c:pt>
                <c:pt idx="192">
                  <c:v>0.8</c:v>
                </c:pt>
                <c:pt idx="193">
                  <c:v>0.8</c:v>
                </c:pt>
                <c:pt idx="194">
                  <c:v>0.8</c:v>
                </c:pt>
                <c:pt idx="195">
                  <c:v>0.8</c:v>
                </c:pt>
                <c:pt idx="196">
                  <c:v>0.8</c:v>
                </c:pt>
                <c:pt idx="197">
                  <c:v>0.8</c:v>
                </c:pt>
                <c:pt idx="198">
                  <c:v>0.8</c:v>
                </c:pt>
                <c:pt idx="199">
                  <c:v>0.8</c:v>
                </c:pt>
                <c:pt idx="200">
                  <c:v>0.8</c:v>
                </c:pt>
                <c:pt idx="201">
                  <c:v>0.8</c:v>
                </c:pt>
                <c:pt idx="202">
                  <c:v>0.8</c:v>
                </c:pt>
                <c:pt idx="203">
                  <c:v>0.8</c:v>
                </c:pt>
                <c:pt idx="204">
                  <c:v>0.8</c:v>
                </c:pt>
                <c:pt idx="205">
                  <c:v>0.8</c:v>
                </c:pt>
                <c:pt idx="206">
                  <c:v>0.8</c:v>
                </c:pt>
                <c:pt idx="207">
                  <c:v>0.8</c:v>
                </c:pt>
                <c:pt idx="208">
                  <c:v>0.8</c:v>
                </c:pt>
                <c:pt idx="209">
                  <c:v>0.8</c:v>
                </c:pt>
                <c:pt idx="210">
                  <c:v>0.8</c:v>
                </c:pt>
                <c:pt idx="211">
                  <c:v>0.8</c:v>
                </c:pt>
                <c:pt idx="212">
                  <c:v>0.8</c:v>
                </c:pt>
                <c:pt idx="213">
                  <c:v>0.8</c:v>
                </c:pt>
                <c:pt idx="214">
                  <c:v>0.8</c:v>
                </c:pt>
                <c:pt idx="215">
                  <c:v>0.8</c:v>
                </c:pt>
                <c:pt idx="216">
                  <c:v>0.8</c:v>
                </c:pt>
                <c:pt idx="217">
                  <c:v>0.8</c:v>
                </c:pt>
                <c:pt idx="218">
                  <c:v>0.8</c:v>
                </c:pt>
                <c:pt idx="219">
                  <c:v>0.8</c:v>
                </c:pt>
                <c:pt idx="220">
                  <c:v>0.8</c:v>
                </c:pt>
                <c:pt idx="221">
                  <c:v>0.8</c:v>
                </c:pt>
                <c:pt idx="222">
                  <c:v>0.8</c:v>
                </c:pt>
                <c:pt idx="223">
                  <c:v>0.8</c:v>
                </c:pt>
                <c:pt idx="224">
                  <c:v>0.8</c:v>
                </c:pt>
                <c:pt idx="225">
                  <c:v>0.8</c:v>
                </c:pt>
                <c:pt idx="226">
                  <c:v>0.8</c:v>
                </c:pt>
                <c:pt idx="227">
                  <c:v>0.8</c:v>
                </c:pt>
                <c:pt idx="228">
                  <c:v>0.8</c:v>
                </c:pt>
                <c:pt idx="229">
                  <c:v>0.8</c:v>
                </c:pt>
                <c:pt idx="230">
                  <c:v>0.8</c:v>
                </c:pt>
                <c:pt idx="231">
                  <c:v>0.8</c:v>
                </c:pt>
                <c:pt idx="232">
                  <c:v>0.8</c:v>
                </c:pt>
                <c:pt idx="233">
                  <c:v>0.8</c:v>
                </c:pt>
                <c:pt idx="234">
                  <c:v>0.8</c:v>
                </c:pt>
                <c:pt idx="235">
                  <c:v>0.8</c:v>
                </c:pt>
                <c:pt idx="236">
                  <c:v>0.8</c:v>
                </c:pt>
                <c:pt idx="237">
                  <c:v>0.8</c:v>
                </c:pt>
                <c:pt idx="238">
                  <c:v>0.8</c:v>
                </c:pt>
                <c:pt idx="239">
                  <c:v>0.8</c:v>
                </c:pt>
                <c:pt idx="240">
                  <c:v>0.8</c:v>
                </c:pt>
                <c:pt idx="241">
                  <c:v>0.8</c:v>
                </c:pt>
                <c:pt idx="242">
                  <c:v>0.8</c:v>
                </c:pt>
                <c:pt idx="243">
                  <c:v>0.8</c:v>
                </c:pt>
                <c:pt idx="244">
                  <c:v>0.8</c:v>
                </c:pt>
                <c:pt idx="245">
                  <c:v>0.8</c:v>
                </c:pt>
                <c:pt idx="246">
                  <c:v>0.8</c:v>
                </c:pt>
                <c:pt idx="247">
                  <c:v>0.8</c:v>
                </c:pt>
                <c:pt idx="248">
                  <c:v>0.8</c:v>
                </c:pt>
                <c:pt idx="249">
                  <c:v>0.85</c:v>
                </c:pt>
                <c:pt idx="250">
                  <c:v>0.85</c:v>
                </c:pt>
                <c:pt idx="251">
                  <c:v>0.85</c:v>
                </c:pt>
                <c:pt idx="252">
                  <c:v>0.9</c:v>
                </c:pt>
                <c:pt idx="253">
                  <c:v>0.9</c:v>
                </c:pt>
                <c:pt idx="254">
                  <c:v>0.9</c:v>
                </c:pt>
                <c:pt idx="255">
                  <c:v>0.9</c:v>
                </c:pt>
                <c:pt idx="256">
                  <c:v>0.9</c:v>
                </c:pt>
                <c:pt idx="257">
                  <c:v>0.9</c:v>
                </c:pt>
                <c:pt idx="258">
                  <c:v>0.9</c:v>
                </c:pt>
                <c:pt idx="259">
                  <c:v>0.9</c:v>
                </c:pt>
                <c:pt idx="260">
                  <c:v>0.9</c:v>
                </c:pt>
                <c:pt idx="261">
                  <c:v>0.9</c:v>
                </c:pt>
                <c:pt idx="262">
                  <c:v>0.9</c:v>
                </c:pt>
                <c:pt idx="263">
                  <c:v>0.95</c:v>
                </c:pt>
                <c:pt idx="264">
                  <c:v>0.95</c:v>
                </c:pt>
                <c:pt idx="265">
                  <c:v>0.95</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1.02</c:v>
                </c:pt>
                <c:pt idx="296">
                  <c:v>1.02</c:v>
                </c:pt>
                <c:pt idx="297">
                  <c:v>1.02</c:v>
                </c:pt>
                <c:pt idx="298">
                  <c:v>1.02</c:v>
                </c:pt>
                <c:pt idx="299">
                  <c:v>1.02</c:v>
                </c:pt>
                <c:pt idx="300">
                  <c:v>1.02</c:v>
                </c:pt>
                <c:pt idx="301">
                  <c:v>1.02</c:v>
                </c:pt>
                <c:pt idx="302">
                  <c:v>1.02</c:v>
                </c:pt>
                <c:pt idx="303">
                  <c:v>1.02</c:v>
                </c:pt>
                <c:pt idx="304">
                  <c:v>1.02</c:v>
                </c:pt>
                <c:pt idx="305">
                  <c:v>1.02</c:v>
                </c:pt>
                <c:pt idx="306">
                  <c:v>1.02</c:v>
                </c:pt>
                <c:pt idx="307">
                  <c:v>1.02</c:v>
                </c:pt>
                <c:pt idx="308">
                  <c:v>1.02</c:v>
                </c:pt>
                <c:pt idx="309">
                  <c:v>1.02</c:v>
                </c:pt>
                <c:pt idx="310">
                  <c:v>1.02</c:v>
                </c:pt>
                <c:pt idx="311">
                  <c:v>1.02</c:v>
                </c:pt>
                <c:pt idx="312">
                  <c:v>1.2</c:v>
                </c:pt>
                <c:pt idx="313">
                  <c:v>1.2</c:v>
                </c:pt>
                <c:pt idx="314">
                  <c:v>1.2</c:v>
                </c:pt>
                <c:pt idx="315">
                  <c:v>1.2</c:v>
                </c:pt>
                <c:pt idx="316">
                  <c:v>1.2</c:v>
                </c:pt>
                <c:pt idx="317">
                  <c:v>1.2</c:v>
                </c:pt>
                <c:pt idx="318">
                  <c:v>1.1000000000000001</c:v>
                </c:pt>
                <c:pt idx="319">
                  <c:v>1.1000000000000001</c:v>
                </c:pt>
                <c:pt idx="320">
                  <c:v>1.1000000000000001</c:v>
                </c:pt>
                <c:pt idx="321">
                  <c:v>1.1000000000000001</c:v>
                </c:pt>
                <c:pt idx="322">
                  <c:v>1.1000000000000001</c:v>
                </c:pt>
                <c:pt idx="323">
                  <c:v>1.1000000000000001</c:v>
                </c:pt>
                <c:pt idx="324">
                  <c:v>1.1000000000000001</c:v>
                </c:pt>
                <c:pt idx="325">
                  <c:v>1.1000000000000001</c:v>
                </c:pt>
                <c:pt idx="326">
                  <c:v>1.1000000000000001</c:v>
                </c:pt>
                <c:pt idx="327">
                  <c:v>1.1000000000000001</c:v>
                </c:pt>
                <c:pt idx="328">
                  <c:v>1.1000000000000001</c:v>
                </c:pt>
                <c:pt idx="329">
                  <c:v>1.07</c:v>
                </c:pt>
                <c:pt idx="330">
                  <c:v>1.07</c:v>
                </c:pt>
                <c:pt idx="331">
                  <c:v>1.1000000000000001</c:v>
                </c:pt>
                <c:pt idx="332">
                  <c:v>1.07</c:v>
                </c:pt>
                <c:pt idx="333">
                  <c:v>1.07</c:v>
                </c:pt>
                <c:pt idx="334">
                  <c:v>1.07</c:v>
                </c:pt>
                <c:pt idx="335">
                  <c:v>1.07</c:v>
                </c:pt>
                <c:pt idx="336">
                  <c:v>1.07</c:v>
                </c:pt>
                <c:pt idx="337">
                  <c:v>1.07</c:v>
                </c:pt>
                <c:pt idx="338">
                  <c:v>1.07</c:v>
                </c:pt>
                <c:pt idx="339">
                  <c:v>1.07</c:v>
                </c:pt>
                <c:pt idx="340">
                  <c:v>1.07</c:v>
                </c:pt>
                <c:pt idx="341">
                  <c:v>1.07</c:v>
                </c:pt>
                <c:pt idx="342">
                  <c:v>1.07</c:v>
                </c:pt>
                <c:pt idx="343">
                  <c:v>1.1000000000000001</c:v>
                </c:pt>
                <c:pt idx="344">
                  <c:v>1.1000000000000001</c:v>
                </c:pt>
                <c:pt idx="345">
                  <c:v>1.1000000000000001</c:v>
                </c:pt>
                <c:pt idx="346">
                  <c:v>1.1000000000000001</c:v>
                </c:pt>
                <c:pt idx="347">
                  <c:v>1.1000000000000001</c:v>
                </c:pt>
                <c:pt idx="348">
                  <c:v>1.1000000000000001</c:v>
                </c:pt>
                <c:pt idx="349">
                  <c:v>1.1000000000000001</c:v>
                </c:pt>
                <c:pt idx="350">
                  <c:v>1.1000000000000001</c:v>
                </c:pt>
                <c:pt idx="351">
                  <c:v>1.1000000000000001</c:v>
                </c:pt>
                <c:pt idx="352">
                  <c:v>1.1000000000000001</c:v>
                </c:pt>
                <c:pt idx="353">
                  <c:v>1.1000000000000001</c:v>
                </c:pt>
                <c:pt idx="354">
                  <c:v>1.1000000000000001</c:v>
                </c:pt>
                <c:pt idx="355">
                  <c:v>1.1000000000000001</c:v>
                </c:pt>
                <c:pt idx="356">
                  <c:v>1.1000000000000001</c:v>
                </c:pt>
                <c:pt idx="357">
                  <c:v>1.2</c:v>
                </c:pt>
                <c:pt idx="358">
                  <c:v>1.2</c:v>
                </c:pt>
                <c:pt idx="359">
                  <c:v>1.2</c:v>
                </c:pt>
                <c:pt idx="360">
                  <c:v>1.2</c:v>
                </c:pt>
                <c:pt idx="361">
                  <c:v>1.2</c:v>
                </c:pt>
                <c:pt idx="362">
                  <c:v>1.2</c:v>
                </c:pt>
                <c:pt idx="363">
                  <c:v>1.2</c:v>
                </c:pt>
                <c:pt idx="364">
                  <c:v>1.2</c:v>
                </c:pt>
                <c:pt idx="365">
                  <c:v>1.2</c:v>
                </c:pt>
                <c:pt idx="366">
                  <c:v>1.2</c:v>
                </c:pt>
                <c:pt idx="367">
                  <c:v>1.2</c:v>
                </c:pt>
                <c:pt idx="368">
                  <c:v>1.2</c:v>
                </c:pt>
                <c:pt idx="369">
                  <c:v>1.2</c:v>
                </c:pt>
                <c:pt idx="370">
                  <c:v>1.2</c:v>
                </c:pt>
                <c:pt idx="371">
                  <c:v>1.2</c:v>
                </c:pt>
                <c:pt idx="372">
                  <c:v>1.2</c:v>
                </c:pt>
                <c:pt idx="373">
                  <c:v>1.2</c:v>
                </c:pt>
                <c:pt idx="374">
                  <c:v>1.2</c:v>
                </c:pt>
                <c:pt idx="375">
                  <c:v>1.2</c:v>
                </c:pt>
                <c:pt idx="376">
                  <c:v>1.2</c:v>
                </c:pt>
                <c:pt idx="377">
                  <c:v>1.2</c:v>
                </c:pt>
                <c:pt idx="378">
                  <c:v>1.2</c:v>
                </c:pt>
                <c:pt idx="379">
                  <c:v>1.2</c:v>
                </c:pt>
                <c:pt idx="380">
                  <c:v>1.2</c:v>
                </c:pt>
                <c:pt idx="381">
                  <c:v>1.2</c:v>
                </c:pt>
                <c:pt idx="382">
                  <c:v>1.2</c:v>
                </c:pt>
                <c:pt idx="383">
                  <c:v>1.2</c:v>
                </c:pt>
                <c:pt idx="384">
                  <c:v>1.2</c:v>
                </c:pt>
                <c:pt idx="385">
                  <c:v>1.2</c:v>
                </c:pt>
                <c:pt idx="386">
                  <c:v>1.2</c:v>
                </c:pt>
                <c:pt idx="387">
                  <c:v>1.2</c:v>
                </c:pt>
                <c:pt idx="388">
                  <c:v>1.2</c:v>
                </c:pt>
                <c:pt idx="389">
                  <c:v>1.2</c:v>
                </c:pt>
                <c:pt idx="390">
                  <c:v>1.2</c:v>
                </c:pt>
                <c:pt idx="391">
                  <c:v>1.2</c:v>
                </c:pt>
                <c:pt idx="392">
                  <c:v>1.2</c:v>
                </c:pt>
                <c:pt idx="393">
                  <c:v>1.2</c:v>
                </c:pt>
                <c:pt idx="394">
                  <c:v>1.2</c:v>
                </c:pt>
                <c:pt idx="395">
                  <c:v>1.2</c:v>
                </c:pt>
                <c:pt idx="396">
                  <c:v>1.2</c:v>
                </c:pt>
                <c:pt idx="397">
                  <c:v>1.2</c:v>
                </c:pt>
                <c:pt idx="398">
                  <c:v>1.2</c:v>
                </c:pt>
                <c:pt idx="399">
                  <c:v>1.2</c:v>
                </c:pt>
                <c:pt idx="400">
                  <c:v>1.2</c:v>
                </c:pt>
                <c:pt idx="401">
                  <c:v>1.25</c:v>
                </c:pt>
                <c:pt idx="402">
                  <c:v>1.25</c:v>
                </c:pt>
                <c:pt idx="403">
                  <c:v>1.3</c:v>
                </c:pt>
                <c:pt idx="404">
                  <c:v>1.3</c:v>
                </c:pt>
                <c:pt idx="405">
                  <c:v>1.3</c:v>
                </c:pt>
                <c:pt idx="406">
                  <c:v>1.3</c:v>
                </c:pt>
                <c:pt idx="407">
                  <c:v>1.3</c:v>
                </c:pt>
                <c:pt idx="408">
                  <c:v>1.3</c:v>
                </c:pt>
                <c:pt idx="409">
                  <c:v>1.25</c:v>
                </c:pt>
                <c:pt idx="410">
                  <c:v>1.25</c:v>
                </c:pt>
                <c:pt idx="411">
                  <c:v>1.25</c:v>
                </c:pt>
                <c:pt idx="412">
                  <c:v>1.25</c:v>
                </c:pt>
                <c:pt idx="413">
                  <c:v>1.3</c:v>
                </c:pt>
                <c:pt idx="414">
                  <c:v>1.3</c:v>
                </c:pt>
                <c:pt idx="415">
                  <c:v>1.3</c:v>
                </c:pt>
                <c:pt idx="416">
                  <c:v>1.3</c:v>
                </c:pt>
                <c:pt idx="417">
                  <c:v>1.4</c:v>
                </c:pt>
                <c:pt idx="418">
                  <c:v>1.4</c:v>
                </c:pt>
                <c:pt idx="419">
                  <c:v>1.4</c:v>
                </c:pt>
                <c:pt idx="420">
                  <c:v>1.4</c:v>
                </c:pt>
                <c:pt idx="421">
                  <c:v>1.4</c:v>
                </c:pt>
                <c:pt idx="422">
                  <c:v>1.4</c:v>
                </c:pt>
                <c:pt idx="423">
                  <c:v>1.4</c:v>
                </c:pt>
                <c:pt idx="424">
                  <c:v>1.4</c:v>
                </c:pt>
                <c:pt idx="425">
                  <c:v>1.4</c:v>
                </c:pt>
                <c:pt idx="426">
                  <c:v>1.4</c:v>
                </c:pt>
                <c:pt idx="427">
                  <c:v>1.4</c:v>
                </c:pt>
                <c:pt idx="428">
                  <c:v>1.4</c:v>
                </c:pt>
                <c:pt idx="429">
                  <c:v>1.4</c:v>
                </c:pt>
                <c:pt idx="430">
                  <c:v>1.4</c:v>
                </c:pt>
                <c:pt idx="431">
                  <c:v>1.4</c:v>
                </c:pt>
                <c:pt idx="432">
                  <c:v>1.4</c:v>
                </c:pt>
                <c:pt idx="433">
                  <c:v>1.4</c:v>
                </c:pt>
                <c:pt idx="434">
                  <c:v>1.4</c:v>
                </c:pt>
                <c:pt idx="435">
                  <c:v>1.4</c:v>
                </c:pt>
                <c:pt idx="436">
                  <c:v>1.4</c:v>
                </c:pt>
                <c:pt idx="437">
                  <c:v>1.4</c:v>
                </c:pt>
                <c:pt idx="438">
                  <c:v>1.4</c:v>
                </c:pt>
                <c:pt idx="439">
                  <c:v>1.4</c:v>
                </c:pt>
                <c:pt idx="440">
                  <c:v>1.4</c:v>
                </c:pt>
                <c:pt idx="441">
                  <c:v>1.4</c:v>
                </c:pt>
                <c:pt idx="442">
                  <c:v>1.4</c:v>
                </c:pt>
                <c:pt idx="443">
                  <c:v>1.4</c:v>
                </c:pt>
                <c:pt idx="444">
                  <c:v>1.4</c:v>
                </c:pt>
                <c:pt idx="445">
                  <c:v>1.45</c:v>
                </c:pt>
                <c:pt idx="446">
                  <c:v>1.45</c:v>
                </c:pt>
                <c:pt idx="447">
                  <c:v>1.45</c:v>
                </c:pt>
                <c:pt idx="448">
                  <c:v>1.45</c:v>
                </c:pt>
                <c:pt idx="449">
                  <c:v>1.5</c:v>
                </c:pt>
                <c:pt idx="450">
                  <c:v>1.5</c:v>
                </c:pt>
                <c:pt idx="451">
                  <c:v>1.5</c:v>
                </c:pt>
                <c:pt idx="452">
                  <c:v>1.5</c:v>
                </c:pt>
                <c:pt idx="453">
                  <c:v>1.5</c:v>
                </c:pt>
                <c:pt idx="454">
                  <c:v>1.5</c:v>
                </c:pt>
                <c:pt idx="455">
                  <c:v>1.5</c:v>
                </c:pt>
                <c:pt idx="456">
                  <c:v>1.5</c:v>
                </c:pt>
                <c:pt idx="457">
                  <c:v>1.5</c:v>
                </c:pt>
                <c:pt idx="458">
                  <c:v>1.5</c:v>
                </c:pt>
                <c:pt idx="459">
                  <c:v>1.5</c:v>
                </c:pt>
                <c:pt idx="460">
                  <c:v>1.5</c:v>
                </c:pt>
                <c:pt idx="461">
                  <c:v>1.5</c:v>
                </c:pt>
                <c:pt idx="462">
                  <c:v>1.5</c:v>
                </c:pt>
                <c:pt idx="463">
                  <c:v>1.5</c:v>
                </c:pt>
                <c:pt idx="464">
                  <c:v>1.5</c:v>
                </c:pt>
                <c:pt idx="465">
                  <c:v>1.5</c:v>
                </c:pt>
                <c:pt idx="466">
                  <c:v>1.5</c:v>
                </c:pt>
                <c:pt idx="467">
                  <c:v>1.5</c:v>
                </c:pt>
                <c:pt idx="468">
                  <c:v>1.5</c:v>
                </c:pt>
                <c:pt idx="469">
                  <c:v>1.5</c:v>
                </c:pt>
                <c:pt idx="470">
                  <c:v>1.5</c:v>
                </c:pt>
                <c:pt idx="471">
                  <c:v>1.5</c:v>
                </c:pt>
                <c:pt idx="472">
                  <c:v>1.5</c:v>
                </c:pt>
                <c:pt idx="473">
                  <c:v>1.5</c:v>
                </c:pt>
                <c:pt idx="474">
                  <c:v>1.5</c:v>
                </c:pt>
                <c:pt idx="475">
                  <c:v>1.5</c:v>
                </c:pt>
                <c:pt idx="476">
                  <c:v>1.5</c:v>
                </c:pt>
                <c:pt idx="477">
                  <c:v>1.5</c:v>
                </c:pt>
                <c:pt idx="478">
                  <c:v>1.5</c:v>
                </c:pt>
                <c:pt idx="479">
                  <c:v>1.5</c:v>
                </c:pt>
                <c:pt idx="480">
                  <c:v>1.5</c:v>
                </c:pt>
                <c:pt idx="481">
                  <c:v>1.5</c:v>
                </c:pt>
                <c:pt idx="482">
                  <c:v>1.5</c:v>
                </c:pt>
                <c:pt idx="483">
                  <c:v>1.5</c:v>
                </c:pt>
                <c:pt idx="484">
                  <c:v>1.5</c:v>
                </c:pt>
                <c:pt idx="485">
                  <c:v>1.5</c:v>
                </c:pt>
                <c:pt idx="486">
                  <c:v>1.5</c:v>
                </c:pt>
                <c:pt idx="487">
                  <c:v>1.5</c:v>
                </c:pt>
                <c:pt idx="488">
                  <c:v>1.5</c:v>
                </c:pt>
                <c:pt idx="489">
                  <c:v>1.5</c:v>
                </c:pt>
                <c:pt idx="490">
                  <c:v>1.5</c:v>
                </c:pt>
                <c:pt idx="491">
                  <c:v>1.5</c:v>
                </c:pt>
                <c:pt idx="492">
                  <c:v>1.5</c:v>
                </c:pt>
                <c:pt idx="493">
                  <c:v>1.5</c:v>
                </c:pt>
                <c:pt idx="494">
                  <c:v>1.5</c:v>
                </c:pt>
                <c:pt idx="495">
                  <c:v>1.5</c:v>
                </c:pt>
                <c:pt idx="496">
                  <c:v>1.5</c:v>
                </c:pt>
                <c:pt idx="497">
                  <c:v>1.5</c:v>
                </c:pt>
                <c:pt idx="498">
                  <c:v>1.5</c:v>
                </c:pt>
                <c:pt idx="499">
                  <c:v>1.5</c:v>
                </c:pt>
                <c:pt idx="500">
                  <c:v>1.7</c:v>
                </c:pt>
                <c:pt idx="501">
                  <c:v>1.7</c:v>
                </c:pt>
                <c:pt idx="502">
                  <c:v>1.7</c:v>
                </c:pt>
                <c:pt idx="503">
                  <c:v>1.7</c:v>
                </c:pt>
                <c:pt idx="504">
                  <c:v>1.7</c:v>
                </c:pt>
                <c:pt idx="505">
                  <c:v>1.7</c:v>
                </c:pt>
                <c:pt idx="506">
                  <c:v>1.7</c:v>
                </c:pt>
                <c:pt idx="507">
                  <c:v>1.7</c:v>
                </c:pt>
                <c:pt idx="508">
                  <c:v>1.7</c:v>
                </c:pt>
                <c:pt idx="509">
                  <c:v>1.7</c:v>
                </c:pt>
                <c:pt idx="510">
                  <c:v>1.7</c:v>
                </c:pt>
                <c:pt idx="511">
                  <c:v>1.7</c:v>
                </c:pt>
                <c:pt idx="512">
                  <c:v>1.7</c:v>
                </c:pt>
                <c:pt idx="513">
                  <c:v>1.7</c:v>
                </c:pt>
                <c:pt idx="514">
                  <c:v>1.7</c:v>
                </c:pt>
                <c:pt idx="515">
                  <c:v>1.7</c:v>
                </c:pt>
                <c:pt idx="516">
                  <c:v>1.7</c:v>
                </c:pt>
                <c:pt idx="517">
                  <c:v>1.7</c:v>
                </c:pt>
                <c:pt idx="518">
                  <c:v>1.7</c:v>
                </c:pt>
                <c:pt idx="519">
                  <c:v>1.7</c:v>
                </c:pt>
                <c:pt idx="520">
                  <c:v>1.7</c:v>
                </c:pt>
                <c:pt idx="521">
                  <c:v>1.7</c:v>
                </c:pt>
                <c:pt idx="522">
                  <c:v>1.7</c:v>
                </c:pt>
                <c:pt idx="523">
                  <c:v>1.7</c:v>
                </c:pt>
                <c:pt idx="524">
                  <c:v>1.7</c:v>
                </c:pt>
                <c:pt idx="525">
                  <c:v>1.7</c:v>
                </c:pt>
                <c:pt idx="526">
                  <c:v>1.7</c:v>
                </c:pt>
                <c:pt idx="527">
                  <c:v>1.7</c:v>
                </c:pt>
                <c:pt idx="528">
                  <c:v>1.7</c:v>
                </c:pt>
                <c:pt idx="529">
                  <c:v>1.7</c:v>
                </c:pt>
                <c:pt idx="530">
                  <c:v>1.7</c:v>
                </c:pt>
                <c:pt idx="531">
                  <c:v>1.7</c:v>
                </c:pt>
                <c:pt idx="532">
                  <c:v>1.7</c:v>
                </c:pt>
                <c:pt idx="533">
                  <c:v>1.7</c:v>
                </c:pt>
                <c:pt idx="534">
                  <c:v>1.7</c:v>
                </c:pt>
                <c:pt idx="535">
                  <c:v>1.7</c:v>
                </c:pt>
                <c:pt idx="536">
                  <c:v>1.7</c:v>
                </c:pt>
                <c:pt idx="537">
                  <c:v>1.7</c:v>
                </c:pt>
                <c:pt idx="538">
                  <c:v>1.7</c:v>
                </c:pt>
                <c:pt idx="539">
                  <c:v>1.75</c:v>
                </c:pt>
                <c:pt idx="540">
                  <c:v>1.75</c:v>
                </c:pt>
                <c:pt idx="541">
                  <c:v>1.9</c:v>
                </c:pt>
                <c:pt idx="542">
                  <c:v>1.9</c:v>
                </c:pt>
                <c:pt idx="543">
                  <c:v>1.9</c:v>
                </c:pt>
                <c:pt idx="544">
                  <c:v>1.9</c:v>
                </c:pt>
                <c:pt idx="545">
                  <c:v>1.9</c:v>
                </c:pt>
                <c:pt idx="546">
                  <c:v>1.9</c:v>
                </c:pt>
                <c:pt idx="547">
                  <c:v>1.9</c:v>
                </c:pt>
                <c:pt idx="548">
                  <c:v>1.9</c:v>
                </c:pt>
                <c:pt idx="549">
                  <c:v>1.9</c:v>
                </c:pt>
                <c:pt idx="550">
                  <c:v>1.9</c:v>
                </c:pt>
                <c:pt idx="551">
                  <c:v>1.9</c:v>
                </c:pt>
                <c:pt idx="552">
                  <c:v>1.9</c:v>
                </c:pt>
                <c:pt idx="553">
                  <c:v>1.9</c:v>
                </c:pt>
                <c:pt idx="554">
                  <c:v>1.9</c:v>
                </c:pt>
                <c:pt idx="555">
                  <c:v>1.9</c:v>
                </c:pt>
                <c:pt idx="556">
                  <c:v>1.9</c:v>
                </c:pt>
                <c:pt idx="557">
                  <c:v>1.9</c:v>
                </c:pt>
                <c:pt idx="558">
                  <c:v>1.9</c:v>
                </c:pt>
                <c:pt idx="559">
                  <c:v>1.9</c:v>
                </c:pt>
                <c:pt idx="560">
                  <c:v>1.9</c:v>
                </c:pt>
                <c:pt idx="561">
                  <c:v>1.9</c:v>
                </c:pt>
                <c:pt idx="562">
                  <c:v>1.9</c:v>
                </c:pt>
                <c:pt idx="563">
                  <c:v>1.9</c:v>
                </c:pt>
                <c:pt idx="564">
                  <c:v>1.9</c:v>
                </c:pt>
                <c:pt idx="565">
                  <c:v>1.9</c:v>
                </c:pt>
                <c:pt idx="566">
                  <c:v>1.9</c:v>
                </c:pt>
                <c:pt idx="567">
                  <c:v>1.9</c:v>
                </c:pt>
                <c:pt idx="568">
                  <c:v>1.9</c:v>
                </c:pt>
                <c:pt idx="569">
                  <c:v>1.9</c:v>
                </c:pt>
                <c:pt idx="570">
                  <c:v>1.9</c:v>
                </c:pt>
                <c:pt idx="571">
                  <c:v>1.9</c:v>
                </c:pt>
                <c:pt idx="572">
                  <c:v>1.9</c:v>
                </c:pt>
                <c:pt idx="573">
                  <c:v>1.9</c:v>
                </c:pt>
                <c:pt idx="574">
                  <c:v>1.9</c:v>
                </c:pt>
                <c:pt idx="575">
                  <c:v>1.9</c:v>
                </c:pt>
                <c:pt idx="576">
                  <c:v>1.9</c:v>
                </c:pt>
                <c:pt idx="577">
                  <c:v>1.9</c:v>
                </c:pt>
                <c:pt idx="578">
                  <c:v>1.9</c:v>
                </c:pt>
                <c:pt idx="579">
                  <c:v>1.9</c:v>
                </c:pt>
                <c:pt idx="580">
                  <c:v>1.9</c:v>
                </c:pt>
                <c:pt idx="581">
                  <c:v>1.9</c:v>
                </c:pt>
                <c:pt idx="582">
                  <c:v>1.9</c:v>
                </c:pt>
                <c:pt idx="583">
                  <c:v>1.9</c:v>
                </c:pt>
                <c:pt idx="584">
                  <c:v>1.9</c:v>
                </c:pt>
                <c:pt idx="585">
                  <c:v>1.9</c:v>
                </c:pt>
                <c:pt idx="586">
                  <c:v>1.9</c:v>
                </c:pt>
                <c:pt idx="587">
                  <c:v>1.9</c:v>
                </c:pt>
                <c:pt idx="588">
                  <c:v>1.9</c:v>
                </c:pt>
                <c:pt idx="589">
                  <c:v>1.9</c:v>
                </c:pt>
                <c:pt idx="590">
                  <c:v>1.9</c:v>
                </c:pt>
                <c:pt idx="591">
                  <c:v>1.9</c:v>
                </c:pt>
                <c:pt idx="592">
                  <c:v>1.9</c:v>
                </c:pt>
                <c:pt idx="593">
                  <c:v>1.9</c:v>
                </c:pt>
                <c:pt idx="594">
                  <c:v>1.9</c:v>
                </c:pt>
                <c:pt idx="595">
                  <c:v>1.9</c:v>
                </c:pt>
                <c:pt idx="596">
                  <c:v>1.9</c:v>
                </c:pt>
                <c:pt idx="597">
                  <c:v>1.9</c:v>
                </c:pt>
                <c:pt idx="598">
                  <c:v>1.9</c:v>
                </c:pt>
                <c:pt idx="599">
                  <c:v>1.9</c:v>
                </c:pt>
                <c:pt idx="600">
                  <c:v>1.9</c:v>
                </c:pt>
                <c:pt idx="601">
                  <c:v>1.9</c:v>
                </c:pt>
                <c:pt idx="602">
                  <c:v>1.9</c:v>
                </c:pt>
                <c:pt idx="603">
                  <c:v>1.9</c:v>
                </c:pt>
                <c:pt idx="604">
                  <c:v>1.9</c:v>
                </c:pt>
                <c:pt idx="605">
                  <c:v>1.9</c:v>
                </c:pt>
                <c:pt idx="606">
                  <c:v>1.9</c:v>
                </c:pt>
                <c:pt idx="607">
                  <c:v>1.9</c:v>
                </c:pt>
                <c:pt idx="608">
                  <c:v>1.9</c:v>
                </c:pt>
                <c:pt idx="609">
                  <c:v>1.9</c:v>
                </c:pt>
                <c:pt idx="610">
                  <c:v>1.9</c:v>
                </c:pt>
                <c:pt idx="611">
                  <c:v>1.9</c:v>
                </c:pt>
                <c:pt idx="612">
                  <c:v>1.9</c:v>
                </c:pt>
                <c:pt idx="613">
                  <c:v>1.9</c:v>
                </c:pt>
                <c:pt idx="614">
                  <c:v>1.9</c:v>
                </c:pt>
                <c:pt idx="615">
                  <c:v>1.9</c:v>
                </c:pt>
                <c:pt idx="616">
                  <c:v>1.9</c:v>
                </c:pt>
                <c:pt idx="617">
                  <c:v>1.9</c:v>
                </c:pt>
                <c:pt idx="618">
                  <c:v>2</c:v>
                </c:pt>
                <c:pt idx="619">
                  <c:v>2</c:v>
                </c:pt>
                <c:pt idx="620">
                  <c:v>2.0499999999999998</c:v>
                </c:pt>
                <c:pt idx="621">
                  <c:v>2.0499999999999998</c:v>
                </c:pt>
                <c:pt idx="622">
                  <c:v>2.0499999999999998</c:v>
                </c:pt>
                <c:pt idx="623">
                  <c:v>2.0499999999999998</c:v>
                </c:pt>
                <c:pt idx="624">
                  <c:v>2.0499999999999998</c:v>
                </c:pt>
                <c:pt idx="625">
                  <c:v>2.0499999999999998</c:v>
                </c:pt>
                <c:pt idx="626">
                  <c:v>2.0499999999999998</c:v>
                </c:pt>
                <c:pt idx="627">
                  <c:v>2.15</c:v>
                </c:pt>
                <c:pt idx="628">
                  <c:v>2.15</c:v>
                </c:pt>
                <c:pt idx="629">
                  <c:v>2.15</c:v>
                </c:pt>
                <c:pt idx="630">
                  <c:v>2.15</c:v>
                </c:pt>
                <c:pt idx="631">
                  <c:v>2.15</c:v>
                </c:pt>
                <c:pt idx="632">
                  <c:v>2.2000000000000002</c:v>
                </c:pt>
                <c:pt idx="633">
                  <c:v>2.2000000000000002</c:v>
                </c:pt>
                <c:pt idx="634">
                  <c:v>2.2000000000000002</c:v>
                </c:pt>
                <c:pt idx="635">
                  <c:v>2.2000000000000002</c:v>
                </c:pt>
                <c:pt idx="636">
                  <c:v>2.2000000000000002</c:v>
                </c:pt>
                <c:pt idx="637">
                  <c:v>2.2000000000000002</c:v>
                </c:pt>
                <c:pt idx="638">
                  <c:v>2.2000000000000002</c:v>
                </c:pt>
                <c:pt idx="639">
                  <c:v>2.2000000000000002</c:v>
                </c:pt>
                <c:pt idx="640">
                  <c:v>2.2000000000000002</c:v>
                </c:pt>
                <c:pt idx="641">
                  <c:v>2.2000000000000002</c:v>
                </c:pt>
                <c:pt idx="642">
                  <c:v>2.2000000000000002</c:v>
                </c:pt>
                <c:pt idx="643">
                  <c:v>2.2000000000000002</c:v>
                </c:pt>
                <c:pt idx="644">
                  <c:v>2.2000000000000002</c:v>
                </c:pt>
                <c:pt idx="645">
                  <c:v>2.2000000000000002</c:v>
                </c:pt>
                <c:pt idx="646">
                  <c:v>2.2000000000000002</c:v>
                </c:pt>
                <c:pt idx="647">
                  <c:v>2.2000000000000002</c:v>
                </c:pt>
                <c:pt idx="648">
                  <c:v>2.2000000000000002</c:v>
                </c:pt>
                <c:pt idx="649">
                  <c:v>2.2000000000000002</c:v>
                </c:pt>
                <c:pt idx="650">
                  <c:v>2.2000000000000002</c:v>
                </c:pt>
                <c:pt idx="651">
                  <c:v>2.2000000000000002</c:v>
                </c:pt>
                <c:pt idx="652">
                  <c:v>2.2000000000000002</c:v>
                </c:pt>
                <c:pt idx="653">
                  <c:v>2.2000000000000002</c:v>
                </c:pt>
                <c:pt idx="654">
                  <c:v>2.2000000000000002</c:v>
                </c:pt>
                <c:pt idx="655">
                  <c:v>2.2000000000000002</c:v>
                </c:pt>
                <c:pt idx="656">
                  <c:v>2.2000000000000002</c:v>
                </c:pt>
                <c:pt idx="657">
                  <c:v>2.2000000000000002</c:v>
                </c:pt>
                <c:pt idx="658">
                  <c:v>2.2999999999999998</c:v>
                </c:pt>
                <c:pt idx="659">
                  <c:v>2.2999999999999998</c:v>
                </c:pt>
                <c:pt idx="660">
                  <c:v>2.2999999999999998</c:v>
                </c:pt>
                <c:pt idx="661">
                  <c:v>2.2999999999999998</c:v>
                </c:pt>
                <c:pt idx="662">
                  <c:v>2.2999999999999998</c:v>
                </c:pt>
                <c:pt idx="663">
                  <c:v>2.2999999999999998</c:v>
                </c:pt>
                <c:pt idx="664">
                  <c:v>2.2999999999999998</c:v>
                </c:pt>
                <c:pt idx="665">
                  <c:v>2.2999999999999998</c:v>
                </c:pt>
                <c:pt idx="666">
                  <c:v>2.2999999999999998</c:v>
                </c:pt>
                <c:pt idx="667">
                  <c:v>2.2999999999999998</c:v>
                </c:pt>
                <c:pt idx="668">
                  <c:v>2.2999999999999998</c:v>
                </c:pt>
                <c:pt idx="669">
                  <c:v>2.2999999999999998</c:v>
                </c:pt>
                <c:pt idx="670">
                  <c:v>2.2999999999999998</c:v>
                </c:pt>
                <c:pt idx="671">
                  <c:v>2.2999999999999998</c:v>
                </c:pt>
                <c:pt idx="672">
                  <c:v>2.2999999999999998</c:v>
                </c:pt>
                <c:pt idx="673">
                  <c:v>2.2999999999999998</c:v>
                </c:pt>
                <c:pt idx="674">
                  <c:v>2.2999999999999998</c:v>
                </c:pt>
                <c:pt idx="675">
                  <c:v>2.2999999999999998</c:v>
                </c:pt>
                <c:pt idx="676">
                  <c:v>2.2999999999999998</c:v>
                </c:pt>
                <c:pt idx="677">
                  <c:v>2.2999999999999998</c:v>
                </c:pt>
                <c:pt idx="678">
                  <c:v>2.2999999999999998</c:v>
                </c:pt>
                <c:pt idx="679">
                  <c:v>2.2999999999999998</c:v>
                </c:pt>
                <c:pt idx="680">
                  <c:v>2.2999999999999998</c:v>
                </c:pt>
                <c:pt idx="681">
                  <c:v>2.2999999999999998</c:v>
                </c:pt>
                <c:pt idx="682">
                  <c:v>2.2999999999999998</c:v>
                </c:pt>
                <c:pt idx="683">
                  <c:v>2.2999999999999998</c:v>
                </c:pt>
                <c:pt idx="684">
                  <c:v>2.2999999999999998</c:v>
                </c:pt>
                <c:pt idx="685">
                  <c:v>2.2999999999999998</c:v>
                </c:pt>
                <c:pt idx="686">
                  <c:v>2.2999999999999998</c:v>
                </c:pt>
                <c:pt idx="687">
                  <c:v>2.2999999999999998</c:v>
                </c:pt>
                <c:pt idx="688">
                  <c:v>2.2999999999999998</c:v>
                </c:pt>
                <c:pt idx="689">
                  <c:v>2.2999999999999998</c:v>
                </c:pt>
                <c:pt idx="690">
                  <c:v>2.2999999999999998</c:v>
                </c:pt>
                <c:pt idx="691">
                  <c:v>2.2999999999999998</c:v>
                </c:pt>
                <c:pt idx="692">
                  <c:v>2.2999999999999998</c:v>
                </c:pt>
                <c:pt idx="693">
                  <c:v>2.2999999999999998</c:v>
                </c:pt>
                <c:pt idx="694">
                  <c:v>2.2999999999999998</c:v>
                </c:pt>
                <c:pt idx="695">
                  <c:v>2.2999999999999998</c:v>
                </c:pt>
                <c:pt idx="696">
                  <c:v>2.2999999999999998</c:v>
                </c:pt>
                <c:pt idx="697">
                  <c:v>2.2999999999999998</c:v>
                </c:pt>
                <c:pt idx="698">
                  <c:v>2.2999999999999998</c:v>
                </c:pt>
                <c:pt idx="699">
                  <c:v>2.2999999999999998</c:v>
                </c:pt>
                <c:pt idx="700">
                  <c:v>2.2999999999999998</c:v>
                </c:pt>
                <c:pt idx="701">
                  <c:v>2.2999999999999998</c:v>
                </c:pt>
                <c:pt idx="702">
                  <c:v>2.2999999999999998</c:v>
                </c:pt>
                <c:pt idx="703">
                  <c:v>2.2999999999999998</c:v>
                </c:pt>
                <c:pt idx="704">
                  <c:v>2.2000000000000002</c:v>
                </c:pt>
                <c:pt idx="705">
                  <c:v>2.2000000000000002</c:v>
                </c:pt>
                <c:pt idx="706">
                  <c:v>2.2000000000000002</c:v>
                </c:pt>
                <c:pt idx="707">
                  <c:v>2.2000000000000002</c:v>
                </c:pt>
                <c:pt idx="708">
                  <c:v>2.2000000000000002</c:v>
                </c:pt>
                <c:pt idx="709">
                  <c:v>2.2000000000000002</c:v>
                </c:pt>
                <c:pt idx="710">
                  <c:v>2.2000000000000002</c:v>
                </c:pt>
                <c:pt idx="711">
                  <c:v>2.2000000000000002</c:v>
                </c:pt>
                <c:pt idx="712">
                  <c:v>2.2000000000000002</c:v>
                </c:pt>
                <c:pt idx="713">
                  <c:v>2.2000000000000002</c:v>
                </c:pt>
                <c:pt idx="714">
                  <c:v>2.2000000000000002</c:v>
                </c:pt>
                <c:pt idx="715">
                  <c:v>2.2000000000000002</c:v>
                </c:pt>
                <c:pt idx="716">
                  <c:v>2.2000000000000002</c:v>
                </c:pt>
                <c:pt idx="717">
                  <c:v>2.2000000000000002</c:v>
                </c:pt>
                <c:pt idx="718">
                  <c:v>2.2000000000000002</c:v>
                </c:pt>
                <c:pt idx="719">
                  <c:v>2.2000000000000002</c:v>
                </c:pt>
                <c:pt idx="720">
                  <c:v>2.2000000000000002</c:v>
                </c:pt>
                <c:pt idx="721">
                  <c:v>2.15</c:v>
                </c:pt>
                <c:pt idx="722">
                  <c:v>2.15</c:v>
                </c:pt>
                <c:pt idx="723">
                  <c:v>2.2000000000000002</c:v>
                </c:pt>
                <c:pt idx="724">
                  <c:v>2.2000000000000002</c:v>
                </c:pt>
                <c:pt idx="725">
                  <c:v>2.2000000000000002</c:v>
                </c:pt>
                <c:pt idx="726">
                  <c:v>2.2000000000000002</c:v>
                </c:pt>
                <c:pt idx="727">
                  <c:v>2.2000000000000002</c:v>
                </c:pt>
                <c:pt idx="728">
                  <c:v>2.2000000000000002</c:v>
                </c:pt>
                <c:pt idx="729">
                  <c:v>2.2000000000000002</c:v>
                </c:pt>
                <c:pt idx="730">
                  <c:v>2.2000000000000002</c:v>
                </c:pt>
                <c:pt idx="731">
                  <c:v>2.2000000000000002</c:v>
                </c:pt>
                <c:pt idx="732">
                  <c:v>2.2000000000000002</c:v>
                </c:pt>
                <c:pt idx="733">
                  <c:v>2.2000000000000002</c:v>
                </c:pt>
                <c:pt idx="734">
                  <c:v>2.2000000000000002</c:v>
                </c:pt>
                <c:pt idx="735">
                  <c:v>2.2000000000000002</c:v>
                </c:pt>
                <c:pt idx="736">
                  <c:v>2.2000000000000002</c:v>
                </c:pt>
                <c:pt idx="737">
                  <c:v>2.2000000000000002</c:v>
                </c:pt>
                <c:pt idx="738">
                  <c:v>2.2000000000000002</c:v>
                </c:pt>
                <c:pt idx="739">
                  <c:v>2.2000000000000002</c:v>
                </c:pt>
                <c:pt idx="740">
                  <c:v>2.2000000000000002</c:v>
                </c:pt>
                <c:pt idx="741">
                  <c:v>2.2000000000000002</c:v>
                </c:pt>
                <c:pt idx="742">
                  <c:v>2.2000000000000002</c:v>
                </c:pt>
              </c:numCache>
            </c:numRef>
          </c:val>
          <c:smooth val="0"/>
          <c:extLst>
            <c:ext xmlns:c16="http://schemas.microsoft.com/office/drawing/2014/chart" uri="{C3380CC4-5D6E-409C-BE32-E72D297353CC}">
              <c16:uniqueId val="{00000002-0543-47D5-B196-FCF350700460}"/>
            </c:ext>
          </c:extLst>
        </c:ser>
        <c:ser>
          <c:idx val="3"/>
          <c:order val="3"/>
          <c:tx>
            <c:strRef>
              <c:f>Sheet1!$Y$4</c:f>
              <c:strCache>
                <c:ptCount val="1"/>
                <c:pt idx="0">
                  <c:v>UK</c:v>
                </c:pt>
              </c:strCache>
            </c:strRef>
          </c:tx>
          <c:spPr>
            <a:ln w="28575" cap="rnd">
              <a:solidFill>
                <a:schemeClr val="accent4"/>
              </a:solidFill>
              <a:round/>
            </a:ln>
            <a:effectLst/>
          </c:spPr>
          <c:marker>
            <c:symbol val="none"/>
          </c:marker>
          <c:cat>
            <c:numRef>
              <c:f>Sheet1!$U$5:$U$747</c:f>
              <c:numCache>
                <c:formatCode>m/d/yyyy</c:formatCode>
                <c:ptCount val="743"/>
                <c:pt idx="0">
                  <c:v>44620</c:v>
                </c:pt>
                <c:pt idx="1">
                  <c:v>44621</c:v>
                </c:pt>
                <c:pt idx="2">
                  <c:v>44622</c:v>
                </c:pt>
                <c:pt idx="3">
                  <c:v>44623</c:v>
                </c:pt>
                <c:pt idx="4">
                  <c:v>44624</c:v>
                </c:pt>
                <c:pt idx="5">
                  <c:v>44625</c:v>
                </c:pt>
                <c:pt idx="6">
                  <c:v>44626</c:v>
                </c:pt>
                <c:pt idx="7">
                  <c:v>44627</c:v>
                </c:pt>
                <c:pt idx="8">
                  <c:v>44628</c:v>
                </c:pt>
                <c:pt idx="9">
                  <c:v>44629</c:v>
                </c:pt>
                <c:pt idx="10">
                  <c:v>44630</c:v>
                </c:pt>
                <c:pt idx="11">
                  <c:v>44631</c:v>
                </c:pt>
                <c:pt idx="12">
                  <c:v>44632</c:v>
                </c:pt>
                <c:pt idx="13">
                  <c:v>44633</c:v>
                </c:pt>
                <c:pt idx="14">
                  <c:v>44634</c:v>
                </c:pt>
                <c:pt idx="15">
                  <c:v>44635</c:v>
                </c:pt>
                <c:pt idx="16">
                  <c:v>44636</c:v>
                </c:pt>
                <c:pt idx="17">
                  <c:v>44637</c:v>
                </c:pt>
                <c:pt idx="18">
                  <c:v>44638</c:v>
                </c:pt>
                <c:pt idx="19">
                  <c:v>44639</c:v>
                </c:pt>
                <c:pt idx="20">
                  <c:v>44640</c:v>
                </c:pt>
                <c:pt idx="21">
                  <c:v>44641</c:v>
                </c:pt>
                <c:pt idx="22">
                  <c:v>44642</c:v>
                </c:pt>
                <c:pt idx="23">
                  <c:v>44643</c:v>
                </c:pt>
                <c:pt idx="24">
                  <c:v>44644</c:v>
                </c:pt>
                <c:pt idx="25">
                  <c:v>44645</c:v>
                </c:pt>
                <c:pt idx="26">
                  <c:v>44646</c:v>
                </c:pt>
                <c:pt idx="27">
                  <c:v>44647</c:v>
                </c:pt>
                <c:pt idx="28">
                  <c:v>44648</c:v>
                </c:pt>
                <c:pt idx="29">
                  <c:v>44649</c:v>
                </c:pt>
                <c:pt idx="30">
                  <c:v>44650</c:v>
                </c:pt>
                <c:pt idx="31">
                  <c:v>44651</c:v>
                </c:pt>
                <c:pt idx="32">
                  <c:v>44652</c:v>
                </c:pt>
                <c:pt idx="33">
                  <c:v>44653</c:v>
                </c:pt>
                <c:pt idx="34">
                  <c:v>44654</c:v>
                </c:pt>
                <c:pt idx="35">
                  <c:v>44655</c:v>
                </c:pt>
                <c:pt idx="36">
                  <c:v>44656</c:v>
                </c:pt>
                <c:pt idx="37">
                  <c:v>44657</c:v>
                </c:pt>
                <c:pt idx="38">
                  <c:v>44658</c:v>
                </c:pt>
                <c:pt idx="39">
                  <c:v>44659</c:v>
                </c:pt>
                <c:pt idx="40">
                  <c:v>44660</c:v>
                </c:pt>
                <c:pt idx="41">
                  <c:v>44661</c:v>
                </c:pt>
                <c:pt idx="42">
                  <c:v>44662</c:v>
                </c:pt>
                <c:pt idx="43">
                  <c:v>44663</c:v>
                </c:pt>
                <c:pt idx="44">
                  <c:v>44664</c:v>
                </c:pt>
                <c:pt idx="45">
                  <c:v>44665</c:v>
                </c:pt>
                <c:pt idx="46">
                  <c:v>44666</c:v>
                </c:pt>
                <c:pt idx="47">
                  <c:v>44667</c:v>
                </c:pt>
                <c:pt idx="48">
                  <c:v>44668</c:v>
                </c:pt>
                <c:pt idx="49">
                  <c:v>44669</c:v>
                </c:pt>
                <c:pt idx="50">
                  <c:v>44670</c:v>
                </c:pt>
                <c:pt idx="51">
                  <c:v>44671</c:v>
                </c:pt>
                <c:pt idx="52">
                  <c:v>44672</c:v>
                </c:pt>
                <c:pt idx="53">
                  <c:v>44673</c:v>
                </c:pt>
                <c:pt idx="54">
                  <c:v>44674</c:v>
                </c:pt>
                <c:pt idx="55">
                  <c:v>44675</c:v>
                </c:pt>
                <c:pt idx="56">
                  <c:v>44676</c:v>
                </c:pt>
                <c:pt idx="57">
                  <c:v>44677</c:v>
                </c:pt>
                <c:pt idx="58">
                  <c:v>44678</c:v>
                </c:pt>
                <c:pt idx="59">
                  <c:v>44679</c:v>
                </c:pt>
                <c:pt idx="60">
                  <c:v>44680</c:v>
                </c:pt>
                <c:pt idx="61">
                  <c:v>44681</c:v>
                </c:pt>
                <c:pt idx="62">
                  <c:v>44682</c:v>
                </c:pt>
                <c:pt idx="63">
                  <c:v>44683</c:v>
                </c:pt>
                <c:pt idx="64">
                  <c:v>44684</c:v>
                </c:pt>
                <c:pt idx="65">
                  <c:v>44685</c:v>
                </c:pt>
                <c:pt idx="66">
                  <c:v>44686</c:v>
                </c:pt>
                <c:pt idx="67">
                  <c:v>44687</c:v>
                </c:pt>
                <c:pt idx="68">
                  <c:v>44688</c:v>
                </c:pt>
                <c:pt idx="69">
                  <c:v>44689</c:v>
                </c:pt>
                <c:pt idx="70">
                  <c:v>44690</c:v>
                </c:pt>
                <c:pt idx="71">
                  <c:v>44691</c:v>
                </c:pt>
                <c:pt idx="72">
                  <c:v>44692</c:v>
                </c:pt>
                <c:pt idx="73">
                  <c:v>44693</c:v>
                </c:pt>
                <c:pt idx="74">
                  <c:v>44694</c:v>
                </c:pt>
                <c:pt idx="75">
                  <c:v>44695</c:v>
                </c:pt>
                <c:pt idx="76">
                  <c:v>44696</c:v>
                </c:pt>
                <c:pt idx="77">
                  <c:v>44697</c:v>
                </c:pt>
                <c:pt idx="78">
                  <c:v>44698</c:v>
                </c:pt>
                <c:pt idx="79">
                  <c:v>44699</c:v>
                </c:pt>
                <c:pt idx="80">
                  <c:v>44700</c:v>
                </c:pt>
                <c:pt idx="81">
                  <c:v>44701</c:v>
                </c:pt>
                <c:pt idx="82">
                  <c:v>44702</c:v>
                </c:pt>
                <c:pt idx="83">
                  <c:v>44703</c:v>
                </c:pt>
                <c:pt idx="84">
                  <c:v>44704</c:v>
                </c:pt>
                <c:pt idx="85">
                  <c:v>44705</c:v>
                </c:pt>
                <c:pt idx="86">
                  <c:v>44706</c:v>
                </c:pt>
                <c:pt idx="87">
                  <c:v>44707</c:v>
                </c:pt>
                <c:pt idx="88">
                  <c:v>44708</c:v>
                </c:pt>
                <c:pt idx="89">
                  <c:v>44709</c:v>
                </c:pt>
                <c:pt idx="90">
                  <c:v>44710</c:v>
                </c:pt>
                <c:pt idx="91">
                  <c:v>44711</c:v>
                </c:pt>
                <c:pt idx="92">
                  <c:v>44712</c:v>
                </c:pt>
                <c:pt idx="93">
                  <c:v>44713</c:v>
                </c:pt>
                <c:pt idx="94">
                  <c:v>44714</c:v>
                </c:pt>
                <c:pt idx="95">
                  <c:v>44715</c:v>
                </c:pt>
                <c:pt idx="96">
                  <c:v>44716</c:v>
                </c:pt>
                <c:pt idx="97">
                  <c:v>44717</c:v>
                </c:pt>
                <c:pt idx="98">
                  <c:v>44718</c:v>
                </c:pt>
                <c:pt idx="99">
                  <c:v>44719</c:v>
                </c:pt>
                <c:pt idx="100">
                  <c:v>44720</c:v>
                </c:pt>
                <c:pt idx="101">
                  <c:v>44721</c:v>
                </c:pt>
                <c:pt idx="102">
                  <c:v>44722</c:v>
                </c:pt>
                <c:pt idx="103">
                  <c:v>44723</c:v>
                </c:pt>
                <c:pt idx="104">
                  <c:v>44724</c:v>
                </c:pt>
                <c:pt idx="105">
                  <c:v>44725</c:v>
                </c:pt>
                <c:pt idx="106">
                  <c:v>44726</c:v>
                </c:pt>
                <c:pt idx="107">
                  <c:v>44727</c:v>
                </c:pt>
                <c:pt idx="108">
                  <c:v>44728</c:v>
                </c:pt>
                <c:pt idx="109">
                  <c:v>44729</c:v>
                </c:pt>
                <c:pt idx="110">
                  <c:v>44730</c:v>
                </c:pt>
                <c:pt idx="111">
                  <c:v>44731</c:v>
                </c:pt>
                <c:pt idx="112">
                  <c:v>44732</c:v>
                </c:pt>
                <c:pt idx="113">
                  <c:v>44733</c:v>
                </c:pt>
                <c:pt idx="114">
                  <c:v>44734</c:v>
                </c:pt>
                <c:pt idx="115">
                  <c:v>44735</c:v>
                </c:pt>
                <c:pt idx="116">
                  <c:v>44736</c:v>
                </c:pt>
                <c:pt idx="117">
                  <c:v>44737</c:v>
                </c:pt>
                <c:pt idx="118">
                  <c:v>44738</c:v>
                </c:pt>
                <c:pt idx="119">
                  <c:v>44739</c:v>
                </c:pt>
                <c:pt idx="120">
                  <c:v>44740</c:v>
                </c:pt>
                <c:pt idx="121">
                  <c:v>44741</c:v>
                </c:pt>
                <c:pt idx="122">
                  <c:v>44742</c:v>
                </c:pt>
                <c:pt idx="123">
                  <c:v>44743</c:v>
                </c:pt>
                <c:pt idx="124">
                  <c:v>44744</c:v>
                </c:pt>
                <c:pt idx="125">
                  <c:v>44745</c:v>
                </c:pt>
                <c:pt idx="126">
                  <c:v>44746</c:v>
                </c:pt>
                <c:pt idx="127">
                  <c:v>44747</c:v>
                </c:pt>
                <c:pt idx="128">
                  <c:v>44748</c:v>
                </c:pt>
                <c:pt idx="129">
                  <c:v>44749</c:v>
                </c:pt>
                <c:pt idx="130">
                  <c:v>44750</c:v>
                </c:pt>
                <c:pt idx="131">
                  <c:v>44751</c:v>
                </c:pt>
                <c:pt idx="132">
                  <c:v>44752</c:v>
                </c:pt>
                <c:pt idx="133">
                  <c:v>44753</c:v>
                </c:pt>
                <c:pt idx="134">
                  <c:v>44754</c:v>
                </c:pt>
                <c:pt idx="135">
                  <c:v>44755</c:v>
                </c:pt>
                <c:pt idx="136">
                  <c:v>44756</c:v>
                </c:pt>
                <c:pt idx="137">
                  <c:v>44757</c:v>
                </c:pt>
                <c:pt idx="138">
                  <c:v>44758</c:v>
                </c:pt>
                <c:pt idx="139">
                  <c:v>44759</c:v>
                </c:pt>
                <c:pt idx="140">
                  <c:v>44760</c:v>
                </c:pt>
                <c:pt idx="141">
                  <c:v>44761</c:v>
                </c:pt>
                <c:pt idx="142">
                  <c:v>44762</c:v>
                </c:pt>
                <c:pt idx="143">
                  <c:v>44763</c:v>
                </c:pt>
                <c:pt idx="144">
                  <c:v>44764</c:v>
                </c:pt>
                <c:pt idx="145">
                  <c:v>44765</c:v>
                </c:pt>
                <c:pt idx="146">
                  <c:v>44766</c:v>
                </c:pt>
                <c:pt idx="147">
                  <c:v>44767</c:v>
                </c:pt>
                <c:pt idx="148">
                  <c:v>44768</c:v>
                </c:pt>
                <c:pt idx="149">
                  <c:v>44769</c:v>
                </c:pt>
                <c:pt idx="150">
                  <c:v>44770</c:v>
                </c:pt>
                <c:pt idx="151">
                  <c:v>44771</c:v>
                </c:pt>
                <c:pt idx="152">
                  <c:v>44772</c:v>
                </c:pt>
                <c:pt idx="153">
                  <c:v>44773</c:v>
                </c:pt>
                <c:pt idx="154">
                  <c:v>44774</c:v>
                </c:pt>
                <c:pt idx="155">
                  <c:v>44775</c:v>
                </c:pt>
                <c:pt idx="156">
                  <c:v>44776</c:v>
                </c:pt>
                <c:pt idx="157">
                  <c:v>44777</c:v>
                </c:pt>
                <c:pt idx="158">
                  <c:v>44778</c:v>
                </c:pt>
                <c:pt idx="159">
                  <c:v>44779</c:v>
                </c:pt>
                <c:pt idx="160">
                  <c:v>44780</c:v>
                </c:pt>
                <c:pt idx="161">
                  <c:v>44781</c:v>
                </c:pt>
                <c:pt idx="162">
                  <c:v>44782</c:v>
                </c:pt>
                <c:pt idx="163">
                  <c:v>44783</c:v>
                </c:pt>
                <c:pt idx="164">
                  <c:v>44784</c:v>
                </c:pt>
                <c:pt idx="165">
                  <c:v>44785</c:v>
                </c:pt>
                <c:pt idx="166">
                  <c:v>44786</c:v>
                </c:pt>
                <c:pt idx="167">
                  <c:v>44787</c:v>
                </c:pt>
                <c:pt idx="168">
                  <c:v>44788</c:v>
                </c:pt>
                <c:pt idx="169">
                  <c:v>44789</c:v>
                </c:pt>
                <c:pt idx="170">
                  <c:v>44790</c:v>
                </c:pt>
                <c:pt idx="171">
                  <c:v>44791</c:v>
                </c:pt>
                <c:pt idx="172">
                  <c:v>44792</c:v>
                </c:pt>
                <c:pt idx="173">
                  <c:v>44793</c:v>
                </c:pt>
                <c:pt idx="174">
                  <c:v>44794</c:v>
                </c:pt>
                <c:pt idx="175">
                  <c:v>44795</c:v>
                </c:pt>
                <c:pt idx="176">
                  <c:v>44796</c:v>
                </c:pt>
                <c:pt idx="177">
                  <c:v>44797</c:v>
                </c:pt>
                <c:pt idx="178">
                  <c:v>44798</c:v>
                </c:pt>
                <c:pt idx="179">
                  <c:v>44799</c:v>
                </c:pt>
                <c:pt idx="180">
                  <c:v>44800</c:v>
                </c:pt>
                <c:pt idx="181">
                  <c:v>44801</c:v>
                </c:pt>
                <c:pt idx="182">
                  <c:v>44802</c:v>
                </c:pt>
                <c:pt idx="183">
                  <c:v>44803</c:v>
                </c:pt>
                <c:pt idx="184">
                  <c:v>44804</c:v>
                </c:pt>
                <c:pt idx="185">
                  <c:v>44805</c:v>
                </c:pt>
                <c:pt idx="186">
                  <c:v>44806</c:v>
                </c:pt>
                <c:pt idx="187">
                  <c:v>44807</c:v>
                </c:pt>
                <c:pt idx="188">
                  <c:v>44808</c:v>
                </c:pt>
                <c:pt idx="189">
                  <c:v>44809</c:v>
                </c:pt>
                <c:pt idx="190">
                  <c:v>44810</c:v>
                </c:pt>
                <c:pt idx="191">
                  <c:v>44811</c:v>
                </c:pt>
                <c:pt idx="192">
                  <c:v>44812</c:v>
                </c:pt>
                <c:pt idx="193">
                  <c:v>44813</c:v>
                </c:pt>
                <c:pt idx="194">
                  <c:v>44814</c:v>
                </c:pt>
                <c:pt idx="195">
                  <c:v>44815</c:v>
                </c:pt>
                <c:pt idx="196">
                  <c:v>44816</c:v>
                </c:pt>
                <c:pt idx="197">
                  <c:v>44817</c:v>
                </c:pt>
                <c:pt idx="198">
                  <c:v>44818</c:v>
                </c:pt>
                <c:pt idx="199">
                  <c:v>44819</c:v>
                </c:pt>
                <c:pt idx="200">
                  <c:v>44820</c:v>
                </c:pt>
                <c:pt idx="201">
                  <c:v>44821</c:v>
                </c:pt>
                <c:pt idx="202">
                  <c:v>44822</c:v>
                </c:pt>
                <c:pt idx="203">
                  <c:v>44823</c:v>
                </c:pt>
                <c:pt idx="204">
                  <c:v>44824</c:v>
                </c:pt>
                <c:pt idx="205">
                  <c:v>44825</c:v>
                </c:pt>
                <c:pt idx="206">
                  <c:v>44826</c:v>
                </c:pt>
                <c:pt idx="207">
                  <c:v>44827</c:v>
                </c:pt>
                <c:pt idx="208">
                  <c:v>44828</c:v>
                </c:pt>
                <c:pt idx="209">
                  <c:v>44829</c:v>
                </c:pt>
                <c:pt idx="210">
                  <c:v>44830</c:v>
                </c:pt>
                <c:pt idx="211">
                  <c:v>44831</c:v>
                </c:pt>
                <c:pt idx="212">
                  <c:v>44832</c:v>
                </c:pt>
                <c:pt idx="213">
                  <c:v>44833</c:v>
                </c:pt>
                <c:pt idx="214">
                  <c:v>44834</c:v>
                </c:pt>
                <c:pt idx="215">
                  <c:v>44835</c:v>
                </c:pt>
                <c:pt idx="216">
                  <c:v>44836</c:v>
                </c:pt>
                <c:pt idx="217">
                  <c:v>44837</c:v>
                </c:pt>
                <c:pt idx="218">
                  <c:v>44838</c:v>
                </c:pt>
                <c:pt idx="219">
                  <c:v>44839</c:v>
                </c:pt>
                <c:pt idx="220">
                  <c:v>44840</c:v>
                </c:pt>
                <c:pt idx="221">
                  <c:v>44841</c:v>
                </c:pt>
                <c:pt idx="222">
                  <c:v>44842</c:v>
                </c:pt>
                <c:pt idx="223">
                  <c:v>44843</c:v>
                </c:pt>
                <c:pt idx="224">
                  <c:v>44844</c:v>
                </c:pt>
                <c:pt idx="225">
                  <c:v>44845</c:v>
                </c:pt>
                <c:pt idx="226">
                  <c:v>44846</c:v>
                </c:pt>
                <c:pt idx="227">
                  <c:v>44847</c:v>
                </c:pt>
                <c:pt idx="228">
                  <c:v>44848</c:v>
                </c:pt>
                <c:pt idx="229">
                  <c:v>44849</c:v>
                </c:pt>
                <c:pt idx="230">
                  <c:v>44850</c:v>
                </c:pt>
                <c:pt idx="231">
                  <c:v>44851</c:v>
                </c:pt>
                <c:pt idx="232">
                  <c:v>44852</c:v>
                </c:pt>
                <c:pt idx="233">
                  <c:v>44853</c:v>
                </c:pt>
                <c:pt idx="234">
                  <c:v>44854</c:v>
                </c:pt>
                <c:pt idx="235">
                  <c:v>44855</c:v>
                </c:pt>
                <c:pt idx="236">
                  <c:v>44856</c:v>
                </c:pt>
                <c:pt idx="237">
                  <c:v>44857</c:v>
                </c:pt>
                <c:pt idx="238">
                  <c:v>44858</c:v>
                </c:pt>
                <c:pt idx="239">
                  <c:v>44859</c:v>
                </c:pt>
                <c:pt idx="240">
                  <c:v>44860</c:v>
                </c:pt>
                <c:pt idx="241">
                  <c:v>44861</c:v>
                </c:pt>
                <c:pt idx="242">
                  <c:v>44862</c:v>
                </c:pt>
                <c:pt idx="243">
                  <c:v>44863</c:v>
                </c:pt>
                <c:pt idx="244">
                  <c:v>44864</c:v>
                </c:pt>
                <c:pt idx="245">
                  <c:v>44865</c:v>
                </c:pt>
                <c:pt idx="246">
                  <c:v>44866</c:v>
                </c:pt>
                <c:pt idx="247">
                  <c:v>44867</c:v>
                </c:pt>
                <c:pt idx="248">
                  <c:v>44868</c:v>
                </c:pt>
                <c:pt idx="249">
                  <c:v>44869</c:v>
                </c:pt>
                <c:pt idx="250">
                  <c:v>44870</c:v>
                </c:pt>
                <c:pt idx="251">
                  <c:v>44871</c:v>
                </c:pt>
                <c:pt idx="252">
                  <c:v>44872</c:v>
                </c:pt>
                <c:pt idx="253">
                  <c:v>44873</c:v>
                </c:pt>
                <c:pt idx="254">
                  <c:v>44874</c:v>
                </c:pt>
                <c:pt idx="255">
                  <c:v>44875</c:v>
                </c:pt>
                <c:pt idx="256">
                  <c:v>44876</c:v>
                </c:pt>
                <c:pt idx="257">
                  <c:v>44877</c:v>
                </c:pt>
                <c:pt idx="258">
                  <c:v>44878</c:v>
                </c:pt>
                <c:pt idx="259">
                  <c:v>44879</c:v>
                </c:pt>
                <c:pt idx="260">
                  <c:v>44880</c:v>
                </c:pt>
                <c:pt idx="261">
                  <c:v>44881</c:v>
                </c:pt>
                <c:pt idx="262">
                  <c:v>44882</c:v>
                </c:pt>
                <c:pt idx="263">
                  <c:v>44883</c:v>
                </c:pt>
                <c:pt idx="264">
                  <c:v>44884</c:v>
                </c:pt>
                <c:pt idx="265">
                  <c:v>44885</c:v>
                </c:pt>
                <c:pt idx="266">
                  <c:v>44886</c:v>
                </c:pt>
                <c:pt idx="267">
                  <c:v>44887</c:v>
                </c:pt>
                <c:pt idx="268">
                  <c:v>44888</c:v>
                </c:pt>
                <c:pt idx="269">
                  <c:v>44889</c:v>
                </c:pt>
                <c:pt idx="270">
                  <c:v>44890</c:v>
                </c:pt>
                <c:pt idx="271">
                  <c:v>44891</c:v>
                </c:pt>
                <c:pt idx="272">
                  <c:v>44892</c:v>
                </c:pt>
                <c:pt idx="273">
                  <c:v>44893</c:v>
                </c:pt>
                <c:pt idx="274">
                  <c:v>44894</c:v>
                </c:pt>
                <c:pt idx="275">
                  <c:v>44895</c:v>
                </c:pt>
                <c:pt idx="276">
                  <c:v>44896</c:v>
                </c:pt>
                <c:pt idx="277">
                  <c:v>44897</c:v>
                </c:pt>
                <c:pt idx="278">
                  <c:v>44898</c:v>
                </c:pt>
                <c:pt idx="279">
                  <c:v>44899</c:v>
                </c:pt>
                <c:pt idx="280">
                  <c:v>44900</c:v>
                </c:pt>
                <c:pt idx="281">
                  <c:v>44901</c:v>
                </c:pt>
                <c:pt idx="282">
                  <c:v>44902</c:v>
                </c:pt>
                <c:pt idx="283">
                  <c:v>44903</c:v>
                </c:pt>
                <c:pt idx="284">
                  <c:v>44904</c:v>
                </c:pt>
                <c:pt idx="285">
                  <c:v>44905</c:v>
                </c:pt>
                <c:pt idx="286">
                  <c:v>44906</c:v>
                </c:pt>
                <c:pt idx="287">
                  <c:v>44907</c:v>
                </c:pt>
                <c:pt idx="288">
                  <c:v>44908</c:v>
                </c:pt>
                <c:pt idx="289">
                  <c:v>44909</c:v>
                </c:pt>
                <c:pt idx="290">
                  <c:v>44910</c:v>
                </c:pt>
                <c:pt idx="291">
                  <c:v>44911</c:v>
                </c:pt>
                <c:pt idx="292">
                  <c:v>44912</c:v>
                </c:pt>
                <c:pt idx="293">
                  <c:v>44913</c:v>
                </c:pt>
                <c:pt idx="294">
                  <c:v>44914</c:v>
                </c:pt>
                <c:pt idx="295">
                  <c:v>44915</c:v>
                </c:pt>
                <c:pt idx="296">
                  <c:v>44916</c:v>
                </c:pt>
                <c:pt idx="297">
                  <c:v>44917</c:v>
                </c:pt>
                <c:pt idx="298">
                  <c:v>44918</c:v>
                </c:pt>
                <c:pt idx="299">
                  <c:v>44919</c:v>
                </c:pt>
                <c:pt idx="300">
                  <c:v>44920</c:v>
                </c:pt>
                <c:pt idx="301">
                  <c:v>44921</c:v>
                </c:pt>
                <c:pt idx="302">
                  <c:v>44922</c:v>
                </c:pt>
                <c:pt idx="303">
                  <c:v>44923</c:v>
                </c:pt>
                <c:pt idx="304">
                  <c:v>44924</c:v>
                </c:pt>
                <c:pt idx="305">
                  <c:v>44925</c:v>
                </c:pt>
                <c:pt idx="306">
                  <c:v>44926</c:v>
                </c:pt>
                <c:pt idx="307">
                  <c:v>44927</c:v>
                </c:pt>
                <c:pt idx="308">
                  <c:v>44928</c:v>
                </c:pt>
                <c:pt idx="309">
                  <c:v>44929</c:v>
                </c:pt>
                <c:pt idx="310">
                  <c:v>44930</c:v>
                </c:pt>
                <c:pt idx="311">
                  <c:v>44931</c:v>
                </c:pt>
                <c:pt idx="312">
                  <c:v>44932</c:v>
                </c:pt>
                <c:pt idx="313">
                  <c:v>44933</c:v>
                </c:pt>
                <c:pt idx="314">
                  <c:v>44934</c:v>
                </c:pt>
                <c:pt idx="315">
                  <c:v>44935</c:v>
                </c:pt>
                <c:pt idx="316">
                  <c:v>44936</c:v>
                </c:pt>
                <c:pt idx="317">
                  <c:v>44937</c:v>
                </c:pt>
                <c:pt idx="318">
                  <c:v>44938</c:v>
                </c:pt>
                <c:pt idx="319">
                  <c:v>44939</c:v>
                </c:pt>
                <c:pt idx="320">
                  <c:v>44940</c:v>
                </c:pt>
                <c:pt idx="321">
                  <c:v>44941</c:v>
                </c:pt>
                <c:pt idx="322">
                  <c:v>44942</c:v>
                </c:pt>
                <c:pt idx="323">
                  <c:v>44943</c:v>
                </c:pt>
                <c:pt idx="324">
                  <c:v>44944</c:v>
                </c:pt>
                <c:pt idx="325">
                  <c:v>44945</c:v>
                </c:pt>
                <c:pt idx="326">
                  <c:v>44946</c:v>
                </c:pt>
                <c:pt idx="327">
                  <c:v>44947</c:v>
                </c:pt>
                <c:pt idx="328">
                  <c:v>44948</c:v>
                </c:pt>
                <c:pt idx="329">
                  <c:v>44949</c:v>
                </c:pt>
                <c:pt idx="330">
                  <c:v>44950</c:v>
                </c:pt>
                <c:pt idx="331">
                  <c:v>44951</c:v>
                </c:pt>
                <c:pt idx="332">
                  <c:v>44952</c:v>
                </c:pt>
                <c:pt idx="333">
                  <c:v>44953</c:v>
                </c:pt>
                <c:pt idx="334">
                  <c:v>44954</c:v>
                </c:pt>
                <c:pt idx="335">
                  <c:v>44955</c:v>
                </c:pt>
                <c:pt idx="336">
                  <c:v>44956</c:v>
                </c:pt>
                <c:pt idx="337">
                  <c:v>44957</c:v>
                </c:pt>
                <c:pt idx="338">
                  <c:v>44958</c:v>
                </c:pt>
                <c:pt idx="339">
                  <c:v>44959</c:v>
                </c:pt>
                <c:pt idx="340">
                  <c:v>44960</c:v>
                </c:pt>
                <c:pt idx="341">
                  <c:v>44961</c:v>
                </c:pt>
                <c:pt idx="342">
                  <c:v>44962</c:v>
                </c:pt>
                <c:pt idx="343">
                  <c:v>44963</c:v>
                </c:pt>
                <c:pt idx="344">
                  <c:v>44964</c:v>
                </c:pt>
                <c:pt idx="345">
                  <c:v>44965</c:v>
                </c:pt>
                <c:pt idx="346">
                  <c:v>44966</c:v>
                </c:pt>
                <c:pt idx="347">
                  <c:v>44967</c:v>
                </c:pt>
                <c:pt idx="348">
                  <c:v>44968</c:v>
                </c:pt>
                <c:pt idx="349">
                  <c:v>44969</c:v>
                </c:pt>
                <c:pt idx="350">
                  <c:v>44970</c:v>
                </c:pt>
                <c:pt idx="351">
                  <c:v>44971</c:v>
                </c:pt>
                <c:pt idx="352">
                  <c:v>44972</c:v>
                </c:pt>
                <c:pt idx="353">
                  <c:v>44973</c:v>
                </c:pt>
                <c:pt idx="354">
                  <c:v>44974</c:v>
                </c:pt>
                <c:pt idx="355">
                  <c:v>44975</c:v>
                </c:pt>
                <c:pt idx="356">
                  <c:v>44976</c:v>
                </c:pt>
                <c:pt idx="357">
                  <c:v>44977</c:v>
                </c:pt>
                <c:pt idx="358">
                  <c:v>44978</c:v>
                </c:pt>
                <c:pt idx="359">
                  <c:v>44979</c:v>
                </c:pt>
                <c:pt idx="360">
                  <c:v>44980</c:v>
                </c:pt>
                <c:pt idx="361">
                  <c:v>44981</c:v>
                </c:pt>
                <c:pt idx="362">
                  <c:v>44982</c:v>
                </c:pt>
                <c:pt idx="363">
                  <c:v>44983</c:v>
                </c:pt>
                <c:pt idx="364">
                  <c:v>44984</c:v>
                </c:pt>
                <c:pt idx="365">
                  <c:v>44985</c:v>
                </c:pt>
                <c:pt idx="366">
                  <c:v>44986</c:v>
                </c:pt>
                <c:pt idx="367">
                  <c:v>44987</c:v>
                </c:pt>
                <c:pt idx="368">
                  <c:v>44988</c:v>
                </c:pt>
                <c:pt idx="369">
                  <c:v>44989</c:v>
                </c:pt>
                <c:pt idx="370">
                  <c:v>44990</c:v>
                </c:pt>
                <c:pt idx="371">
                  <c:v>44991</c:v>
                </c:pt>
                <c:pt idx="372">
                  <c:v>44992</c:v>
                </c:pt>
                <c:pt idx="373">
                  <c:v>44993</c:v>
                </c:pt>
                <c:pt idx="374">
                  <c:v>44994</c:v>
                </c:pt>
                <c:pt idx="375">
                  <c:v>44995</c:v>
                </c:pt>
                <c:pt idx="376">
                  <c:v>44996</c:v>
                </c:pt>
                <c:pt idx="377">
                  <c:v>44997</c:v>
                </c:pt>
                <c:pt idx="378">
                  <c:v>44998</c:v>
                </c:pt>
                <c:pt idx="379">
                  <c:v>44999</c:v>
                </c:pt>
                <c:pt idx="380">
                  <c:v>45000</c:v>
                </c:pt>
                <c:pt idx="381">
                  <c:v>45001</c:v>
                </c:pt>
                <c:pt idx="382">
                  <c:v>45002</c:v>
                </c:pt>
                <c:pt idx="383">
                  <c:v>45003</c:v>
                </c:pt>
                <c:pt idx="384">
                  <c:v>45004</c:v>
                </c:pt>
                <c:pt idx="385">
                  <c:v>45005</c:v>
                </c:pt>
                <c:pt idx="386">
                  <c:v>45006</c:v>
                </c:pt>
                <c:pt idx="387">
                  <c:v>45007</c:v>
                </c:pt>
                <c:pt idx="388">
                  <c:v>45008</c:v>
                </c:pt>
                <c:pt idx="389">
                  <c:v>45009</c:v>
                </c:pt>
                <c:pt idx="390">
                  <c:v>45010</c:v>
                </c:pt>
                <c:pt idx="391">
                  <c:v>45011</c:v>
                </c:pt>
                <c:pt idx="392">
                  <c:v>45012</c:v>
                </c:pt>
                <c:pt idx="393">
                  <c:v>45013</c:v>
                </c:pt>
                <c:pt idx="394">
                  <c:v>45014</c:v>
                </c:pt>
                <c:pt idx="395">
                  <c:v>45015</c:v>
                </c:pt>
                <c:pt idx="396">
                  <c:v>45016</c:v>
                </c:pt>
                <c:pt idx="397">
                  <c:v>45017</c:v>
                </c:pt>
                <c:pt idx="398">
                  <c:v>45018</c:v>
                </c:pt>
                <c:pt idx="399">
                  <c:v>45019</c:v>
                </c:pt>
                <c:pt idx="400">
                  <c:v>45020</c:v>
                </c:pt>
                <c:pt idx="401">
                  <c:v>45021</c:v>
                </c:pt>
                <c:pt idx="402">
                  <c:v>45022</c:v>
                </c:pt>
                <c:pt idx="403">
                  <c:v>45023</c:v>
                </c:pt>
                <c:pt idx="404">
                  <c:v>45024</c:v>
                </c:pt>
                <c:pt idx="405">
                  <c:v>45025</c:v>
                </c:pt>
                <c:pt idx="406">
                  <c:v>45026</c:v>
                </c:pt>
                <c:pt idx="407">
                  <c:v>45027</c:v>
                </c:pt>
                <c:pt idx="408">
                  <c:v>45028</c:v>
                </c:pt>
                <c:pt idx="409">
                  <c:v>45029</c:v>
                </c:pt>
                <c:pt idx="410">
                  <c:v>45030</c:v>
                </c:pt>
                <c:pt idx="411">
                  <c:v>45031</c:v>
                </c:pt>
                <c:pt idx="412">
                  <c:v>45032</c:v>
                </c:pt>
                <c:pt idx="413">
                  <c:v>45033</c:v>
                </c:pt>
                <c:pt idx="414">
                  <c:v>45034</c:v>
                </c:pt>
                <c:pt idx="415">
                  <c:v>45035</c:v>
                </c:pt>
                <c:pt idx="416">
                  <c:v>45036</c:v>
                </c:pt>
                <c:pt idx="417">
                  <c:v>45037</c:v>
                </c:pt>
                <c:pt idx="418">
                  <c:v>45038</c:v>
                </c:pt>
                <c:pt idx="419">
                  <c:v>45039</c:v>
                </c:pt>
                <c:pt idx="420">
                  <c:v>45040</c:v>
                </c:pt>
                <c:pt idx="421">
                  <c:v>45041</c:v>
                </c:pt>
                <c:pt idx="422">
                  <c:v>45042</c:v>
                </c:pt>
                <c:pt idx="423">
                  <c:v>45043</c:v>
                </c:pt>
                <c:pt idx="424">
                  <c:v>45044</c:v>
                </c:pt>
                <c:pt idx="425">
                  <c:v>45045</c:v>
                </c:pt>
                <c:pt idx="426">
                  <c:v>45046</c:v>
                </c:pt>
                <c:pt idx="427">
                  <c:v>45047</c:v>
                </c:pt>
                <c:pt idx="428">
                  <c:v>45048</c:v>
                </c:pt>
                <c:pt idx="429">
                  <c:v>45049</c:v>
                </c:pt>
                <c:pt idx="430">
                  <c:v>45050</c:v>
                </c:pt>
                <c:pt idx="431">
                  <c:v>45051</c:v>
                </c:pt>
                <c:pt idx="432">
                  <c:v>45052</c:v>
                </c:pt>
                <c:pt idx="433">
                  <c:v>45053</c:v>
                </c:pt>
                <c:pt idx="434">
                  <c:v>45054</c:v>
                </c:pt>
                <c:pt idx="435">
                  <c:v>45055</c:v>
                </c:pt>
                <c:pt idx="436">
                  <c:v>45056</c:v>
                </c:pt>
                <c:pt idx="437">
                  <c:v>45057</c:v>
                </c:pt>
                <c:pt idx="438">
                  <c:v>45058</c:v>
                </c:pt>
                <c:pt idx="439">
                  <c:v>45059</c:v>
                </c:pt>
                <c:pt idx="440">
                  <c:v>45060</c:v>
                </c:pt>
                <c:pt idx="441">
                  <c:v>45061</c:v>
                </c:pt>
                <c:pt idx="442">
                  <c:v>45062</c:v>
                </c:pt>
                <c:pt idx="443">
                  <c:v>45063</c:v>
                </c:pt>
                <c:pt idx="444">
                  <c:v>45064</c:v>
                </c:pt>
                <c:pt idx="445">
                  <c:v>45065</c:v>
                </c:pt>
                <c:pt idx="446">
                  <c:v>45066</c:v>
                </c:pt>
                <c:pt idx="447">
                  <c:v>45067</c:v>
                </c:pt>
                <c:pt idx="448">
                  <c:v>45068</c:v>
                </c:pt>
                <c:pt idx="449">
                  <c:v>45069</c:v>
                </c:pt>
                <c:pt idx="450">
                  <c:v>45070</c:v>
                </c:pt>
                <c:pt idx="451">
                  <c:v>45071</c:v>
                </c:pt>
                <c:pt idx="452">
                  <c:v>45072</c:v>
                </c:pt>
                <c:pt idx="453">
                  <c:v>45073</c:v>
                </c:pt>
                <c:pt idx="454">
                  <c:v>45074</c:v>
                </c:pt>
                <c:pt idx="455">
                  <c:v>45075</c:v>
                </c:pt>
                <c:pt idx="456">
                  <c:v>45076</c:v>
                </c:pt>
                <c:pt idx="457">
                  <c:v>45077</c:v>
                </c:pt>
                <c:pt idx="458">
                  <c:v>45078</c:v>
                </c:pt>
                <c:pt idx="459">
                  <c:v>45079</c:v>
                </c:pt>
                <c:pt idx="460">
                  <c:v>45080</c:v>
                </c:pt>
                <c:pt idx="461">
                  <c:v>45081</c:v>
                </c:pt>
                <c:pt idx="462">
                  <c:v>45082</c:v>
                </c:pt>
                <c:pt idx="463">
                  <c:v>45083</c:v>
                </c:pt>
                <c:pt idx="464">
                  <c:v>45084</c:v>
                </c:pt>
                <c:pt idx="465">
                  <c:v>45085</c:v>
                </c:pt>
                <c:pt idx="466">
                  <c:v>45086</c:v>
                </c:pt>
                <c:pt idx="467">
                  <c:v>45087</c:v>
                </c:pt>
                <c:pt idx="468">
                  <c:v>45088</c:v>
                </c:pt>
                <c:pt idx="469">
                  <c:v>45089</c:v>
                </c:pt>
                <c:pt idx="470">
                  <c:v>45090</c:v>
                </c:pt>
                <c:pt idx="471">
                  <c:v>45091</c:v>
                </c:pt>
                <c:pt idx="472">
                  <c:v>45092</c:v>
                </c:pt>
                <c:pt idx="473">
                  <c:v>45093</c:v>
                </c:pt>
                <c:pt idx="474">
                  <c:v>45094</c:v>
                </c:pt>
                <c:pt idx="475">
                  <c:v>45095</c:v>
                </c:pt>
                <c:pt idx="476">
                  <c:v>45096</c:v>
                </c:pt>
                <c:pt idx="477">
                  <c:v>45097</c:v>
                </c:pt>
                <c:pt idx="478">
                  <c:v>45098</c:v>
                </c:pt>
                <c:pt idx="479">
                  <c:v>45099</c:v>
                </c:pt>
                <c:pt idx="480">
                  <c:v>45100</c:v>
                </c:pt>
                <c:pt idx="481">
                  <c:v>45101</c:v>
                </c:pt>
                <c:pt idx="482">
                  <c:v>45102</c:v>
                </c:pt>
                <c:pt idx="483">
                  <c:v>45103</c:v>
                </c:pt>
                <c:pt idx="484">
                  <c:v>45104</c:v>
                </c:pt>
                <c:pt idx="485">
                  <c:v>45105</c:v>
                </c:pt>
                <c:pt idx="486">
                  <c:v>45106</c:v>
                </c:pt>
                <c:pt idx="487">
                  <c:v>45107</c:v>
                </c:pt>
                <c:pt idx="488">
                  <c:v>45108</c:v>
                </c:pt>
                <c:pt idx="489">
                  <c:v>45109</c:v>
                </c:pt>
                <c:pt idx="490">
                  <c:v>45110</c:v>
                </c:pt>
                <c:pt idx="491">
                  <c:v>45111</c:v>
                </c:pt>
                <c:pt idx="492">
                  <c:v>45112</c:v>
                </c:pt>
                <c:pt idx="493">
                  <c:v>45113</c:v>
                </c:pt>
                <c:pt idx="494">
                  <c:v>45114</c:v>
                </c:pt>
                <c:pt idx="495">
                  <c:v>45115</c:v>
                </c:pt>
                <c:pt idx="496">
                  <c:v>45116</c:v>
                </c:pt>
                <c:pt idx="497">
                  <c:v>45117</c:v>
                </c:pt>
                <c:pt idx="498">
                  <c:v>45118</c:v>
                </c:pt>
                <c:pt idx="499">
                  <c:v>45119</c:v>
                </c:pt>
                <c:pt idx="500">
                  <c:v>45120</c:v>
                </c:pt>
                <c:pt idx="501">
                  <c:v>45121</c:v>
                </c:pt>
                <c:pt idx="502">
                  <c:v>45122</c:v>
                </c:pt>
                <c:pt idx="503">
                  <c:v>45123</c:v>
                </c:pt>
                <c:pt idx="504">
                  <c:v>45124</c:v>
                </c:pt>
                <c:pt idx="505">
                  <c:v>45125</c:v>
                </c:pt>
                <c:pt idx="506">
                  <c:v>45126</c:v>
                </c:pt>
                <c:pt idx="507">
                  <c:v>45127</c:v>
                </c:pt>
                <c:pt idx="508">
                  <c:v>45128</c:v>
                </c:pt>
                <c:pt idx="509">
                  <c:v>45129</c:v>
                </c:pt>
                <c:pt idx="510">
                  <c:v>45130</c:v>
                </c:pt>
                <c:pt idx="511">
                  <c:v>45131</c:v>
                </c:pt>
                <c:pt idx="512">
                  <c:v>45132</c:v>
                </c:pt>
                <c:pt idx="513">
                  <c:v>45133</c:v>
                </c:pt>
                <c:pt idx="514">
                  <c:v>45134</c:v>
                </c:pt>
                <c:pt idx="515">
                  <c:v>45135</c:v>
                </c:pt>
                <c:pt idx="516">
                  <c:v>45136</c:v>
                </c:pt>
                <c:pt idx="517">
                  <c:v>45137</c:v>
                </c:pt>
                <c:pt idx="518">
                  <c:v>45138</c:v>
                </c:pt>
                <c:pt idx="519">
                  <c:v>45139</c:v>
                </c:pt>
                <c:pt idx="520">
                  <c:v>45140</c:v>
                </c:pt>
                <c:pt idx="521">
                  <c:v>45141</c:v>
                </c:pt>
                <c:pt idx="522">
                  <c:v>45142</c:v>
                </c:pt>
                <c:pt idx="523">
                  <c:v>45143</c:v>
                </c:pt>
                <c:pt idx="524">
                  <c:v>45144</c:v>
                </c:pt>
                <c:pt idx="525">
                  <c:v>45145</c:v>
                </c:pt>
                <c:pt idx="526">
                  <c:v>45146</c:v>
                </c:pt>
                <c:pt idx="527">
                  <c:v>45147</c:v>
                </c:pt>
                <c:pt idx="528">
                  <c:v>45148</c:v>
                </c:pt>
                <c:pt idx="529">
                  <c:v>45149</c:v>
                </c:pt>
                <c:pt idx="530">
                  <c:v>45150</c:v>
                </c:pt>
                <c:pt idx="531">
                  <c:v>45151</c:v>
                </c:pt>
                <c:pt idx="532">
                  <c:v>45152</c:v>
                </c:pt>
                <c:pt idx="533">
                  <c:v>45153</c:v>
                </c:pt>
                <c:pt idx="534">
                  <c:v>45154</c:v>
                </c:pt>
                <c:pt idx="535">
                  <c:v>45155</c:v>
                </c:pt>
                <c:pt idx="536">
                  <c:v>45156</c:v>
                </c:pt>
                <c:pt idx="537">
                  <c:v>45157</c:v>
                </c:pt>
                <c:pt idx="538">
                  <c:v>45158</c:v>
                </c:pt>
                <c:pt idx="539">
                  <c:v>45159</c:v>
                </c:pt>
                <c:pt idx="540">
                  <c:v>45160</c:v>
                </c:pt>
                <c:pt idx="541">
                  <c:v>45161</c:v>
                </c:pt>
                <c:pt idx="542">
                  <c:v>45162</c:v>
                </c:pt>
                <c:pt idx="543">
                  <c:v>45163</c:v>
                </c:pt>
                <c:pt idx="544">
                  <c:v>45164</c:v>
                </c:pt>
                <c:pt idx="545">
                  <c:v>45165</c:v>
                </c:pt>
                <c:pt idx="546">
                  <c:v>45166</c:v>
                </c:pt>
                <c:pt idx="547">
                  <c:v>45167</c:v>
                </c:pt>
                <c:pt idx="548">
                  <c:v>45168</c:v>
                </c:pt>
                <c:pt idx="549">
                  <c:v>45169</c:v>
                </c:pt>
                <c:pt idx="550">
                  <c:v>45170</c:v>
                </c:pt>
                <c:pt idx="551">
                  <c:v>45171</c:v>
                </c:pt>
                <c:pt idx="552">
                  <c:v>45172</c:v>
                </c:pt>
                <c:pt idx="553">
                  <c:v>45173</c:v>
                </c:pt>
                <c:pt idx="554">
                  <c:v>45174</c:v>
                </c:pt>
                <c:pt idx="555">
                  <c:v>45175</c:v>
                </c:pt>
                <c:pt idx="556">
                  <c:v>45176</c:v>
                </c:pt>
                <c:pt idx="557">
                  <c:v>45177</c:v>
                </c:pt>
                <c:pt idx="558">
                  <c:v>45178</c:v>
                </c:pt>
                <c:pt idx="559">
                  <c:v>45179</c:v>
                </c:pt>
                <c:pt idx="560">
                  <c:v>45180</c:v>
                </c:pt>
                <c:pt idx="561">
                  <c:v>45181</c:v>
                </c:pt>
                <c:pt idx="562">
                  <c:v>45182</c:v>
                </c:pt>
                <c:pt idx="563">
                  <c:v>45183</c:v>
                </c:pt>
                <c:pt idx="564">
                  <c:v>45184</c:v>
                </c:pt>
                <c:pt idx="565">
                  <c:v>45185</c:v>
                </c:pt>
                <c:pt idx="566">
                  <c:v>45186</c:v>
                </c:pt>
                <c:pt idx="567">
                  <c:v>45187</c:v>
                </c:pt>
                <c:pt idx="568">
                  <c:v>45188</c:v>
                </c:pt>
                <c:pt idx="569">
                  <c:v>45189</c:v>
                </c:pt>
                <c:pt idx="570">
                  <c:v>45190</c:v>
                </c:pt>
                <c:pt idx="571">
                  <c:v>45191</c:v>
                </c:pt>
                <c:pt idx="572">
                  <c:v>45192</c:v>
                </c:pt>
                <c:pt idx="573">
                  <c:v>45193</c:v>
                </c:pt>
                <c:pt idx="574">
                  <c:v>45194</c:v>
                </c:pt>
                <c:pt idx="575">
                  <c:v>45195</c:v>
                </c:pt>
                <c:pt idx="576">
                  <c:v>45196</c:v>
                </c:pt>
                <c:pt idx="577">
                  <c:v>45197</c:v>
                </c:pt>
                <c:pt idx="578">
                  <c:v>45198</c:v>
                </c:pt>
                <c:pt idx="579">
                  <c:v>45199</c:v>
                </c:pt>
                <c:pt idx="580">
                  <c:v>45200</c:v>
                </c:pt>
                <c:pt idx="581">
                  <c:v>45201</c:v>
                </c:pt>
                <c:pt idx="582">
                  <c:v>45202</c:v>
                </c:pt>
                <c:pt idx="583">
                  <c:v>45203</c:v>
                </c:pt>
                <c:pt idx="584">
                  <c:v>45204</c:v>
                </c:pt>
                <c:pt idx="585">
                  <c:v>45205</c:v>
                </c:pt>
                <c:pt idx="586">
                  <c:v>45206</c:v>
                </c:pt>
                <c:pt idx="587">
                  <c:v>45207</c:v>
                </c:pt>
                <c:pt idx="588">
                  <c:v>45208</c:v>
                </c:pt>
                <c:pt idx="589">
                  <c:v>45209</c:v>
                </c:pt>
                <c:pt idx="590">
                  <c:v>45210</c:v>
                </c:pt>
                <c:pt idx="591">
                  <c:v>45211</c:v>
                </c:pt>
                <c:pt idx="592">
                  <c:v>45212</c:v>
                </c:pt>
                <c:pt idx="593">
                  <c:v>45213</c:v>
                </c:pt>
                <c:pt idx="594">
                  <c:v>45214</c:v>
                </c:pt>
                <c:pt idx="595">
                  <c:v>45215</c:v>
                </c:pt>
                <c:pt idx="596">
                  <c:v>45216</c:v>
                </c:pt>
                <c:pt idx="597">
                  <c:v>45217</c:v>
                </c:pt>
                <c:pt idx="598">
                  <c:v>45218</c:v>
                </c:pt>
                <c:pt idx="599">
                  <c:v>45219</c:v>
                </c:pt>
                <c:pt idx="600">
                  <c:v>45220</c:v>
                </c:pt>
                <c:pt idx="601">
                  <c:v>45221</c:v>
                </c:pt>
                <c:pt idx="602">
                  <c:v>45222</c:v>
                </c:pt>
                <c:pt idx="603">
                  <c:v>45223</c:v>
                </c:pt>
                <c:pt idx="604">
                  <c:v>45224</c:v>
                </c:pt>
                <c:pt idx="605">
                  <c:v>45225</c:v>
                </c:pt>
                <c:pt idx="606">
                  <c:v>45226</c:v>
                </c:pt>
                <c:pt idx="607">
                  <c:v>45227</c:v>
                </c:pt>
                <c:pt idx="608">
                  <c:v>45228</c:v>
                </c:pt>
                <c:pt idx="609">
                  <c:v>45229</c:v>
                </c:pt>
                <c:pt idx="610">
                  <c:v>45230</c:v>
                </c:pt>
                <c:pt idx="611">
                  <c:v>45231</c:v>
                </c:pt>
                <c:pt idx="612">
                  <c:v>45232</c:v>
                </c:pt>
                <c:pt idx="613">
                  <c:v>45233</c:v>
                </c:pt>
                <c:pt idx="614">
                  <c:v>45234</c:v>
                </c:pt>
                <c:pt idx="615">
                  <c:v>45235</c:v>
                </c:pt>
                <c:pt idx="616">
                  <c:v>45236</c:v>
                </c:pt>
                <c:pt idx="617">
                  <c:v>45237</c:v>
                </c:pt>
                <c:pt idx="618">
                  <c:v>45238</c:v>
                </c:pt>
                <c:pt idx="619">
                  <c:v>45239</c:v>
                </c:pt>
                <c:pt idx="620">
                  <c:v>45240</c:v>
                </c:pt>
                <c:pt idx="621">
                  <c:v>45241</c:v>
                </c:pt>
                <c:pt idx="622">
                  <c:v>45242</c:v>
                </c:pt>
                <c:pt idx="623">
                  <c:v>45243</c:v>
                </c:pt>
                <c:pt idx="624">
                  <c:v>45244</c:v>
                </c:pt>
                <c:pt idx="625">
                  <c:v>45245</c:v>
                </c:pt>
                <c:pt idx="626">
                  <c:v>45246</c:v>
                </c:pt>
                <c:pt idx="627">
                  <c:v>45247</c:v>
                </c:pt>
                <c:pt idx="628">
                  <c:v>45248</c:v>
                </c:pt>
                <c:pt idx="629">
                  <c:v>45249</c:v>
                </c:pt>
                <c:pt idx="630">
                  <c:v>45250</c:v>
                </c:pt>
                <c:pt idx="631">
                  <c:v>45251</c:v>
                </c:pt>
                <c:pt idx="632">
                  <c:v>45252</c:v>
                </c:pt>
                <c:pt idx="633">
                  <c:v>45253</c:v>
                </c:pt>
                <c:pt idx="634">
                  <c:v>45254</c:v>
                </c:pt>
                <c:pt idx="635">
                  <c:v>45255</c:v>
                </c:pt>
                <c:pt idx="636">
                  <c:v>45256</c:v>
                </c:pt>
                <c:pt idx="637">
                  <c:v>45257</c:v>
                </c:pt>
                <c:pt idx="638">
                  <c:v>45258</c:v>
                </c:pt>
                <c:pt idx="639">
                  <c:v>45259</c:v>
                </c:pt>
                <c:pt idx="640">
                  <c:v>45260</c:v>
                </c:pt>
                <c:pt idx="641">
                  <c:v>45261</c:v>
                </c:pt>
                <c:pt idx="642">
                  <c:v>45262</c:v>
                </c:pt>
                <c:pt idx="643">
                  <c:v>45263</c:v>
                </c:pt>
                <c:pt idx="644">
                  <c:v>45264</c:v>
                </c:pt>
                <c:pt idx="645">
                  <c:v>45265</c:v>
                </c:pt>
                <c:pt idx="646">
                  <c:v>45266</c:v>
                </c:pt>
                <c:pt idx="647">
                  <c:v>45267</c:v>
                </c:pt>
                <c:pt idx="648">
                  <c:v>45268</c:v>
                </c:pt>
                <c:pt idx="649">
                  <c:v>45269</c:v>
                </c:pt>
                <c:pt idx="650">
                  <c:v>45270</c:v>
                </c:pt>
                <c:pt idx="651">
                  <c:v>45271</c:v>
                </c:pt>
                <c:pt idx="652">
                  <c:v>45272</c:v>
                </c:pt>
                <c:pt idx="653">
                  <c:v>45273</c:v>
                </c:pt>
                <c:pt idx="654">
                  <c:v>45274</c:v>
                </c:pt>
                <c:pt idx="655">
                  <c:v>45275</c:v>
                </c:pt>
                <c:pt idx="656">
                  <c:v>45276</c:v>
                </c:pt>
                <c:pt idx="657">
                  <c:v>45277</c:v>
                </c:pt>
                <c:pt idx="658">
                  <c:v>45278</c:v>
                </c:pt>
                <c:pt idx="659">
                  <c:v>45279</c:v>
                </c:pt>
                <c:pt idx="660">
                  <c:v>45280</c:v>
                </c:pt>
                <c:pt idx="661">
                  <c:v>45281</c:v>
                </c:pt>
                <c:pt idx="662">
                  <c:v>45282</c:v>
                </c:pt>
                <c:pt idx="663">
                  <c:v>45283</c:v>
                </c:pt>
                <c:pt idx="664">
                  <c:v>45284</c:v>
                </c:pt>
                <c:pt idx="665">
                  <c:v>45285</c:v>
                </c:pt>
                <c:pt idx="666">
                  <c:v>45286</c:v>
                </c:pt>
                <c:pt idx="667">
                  <c:v>45287</c:v>
                </c:pt>
                <c:pt idx="668">
                  <c:v>45288</c:v>
                </c:pt>
                <c:pt idx="669">
                  <c:v>45289</c:v>
                </c:pt>
                <c:pt idx="670">
                  <c:v>45290</c:v>
                </c:pt>
                <c:pt idx="671">
                  <c:v>45291</c:v>
                </c:pt>
                <c:pt idx="672">
                  <c:v>45292</c:v>
                </c:pt>
                <c:pt idx="673">
                  <c:v>45293</c:v>
                </c:pt>
                <c:pt idx="674">
                  <c:v>45294</c:v>
                </c:pt>
                <c:pt idx="675">
                  <c:v>45295</c:v>
                </c:pt>
                <c:pt idx="676">
                  <c:v>45296</c:v>
                </c:pt>
                <c:pt idx="677">
                  <c:v>45297</c:v>
                </c:pt>
                <c:pt idx="678">
                  <c:v>45298</c:v>
                </c:pt>
                <c:pt idx="679">
                  <c:v>45299</c:v>
                </c:pt>
                <c:pt idx="680">
                  <c:v>45300</c:v>
                </c:pt>
                <c:pt idx="681">
                  <c:v>45301</c:v>
                </c:pt>
                <c:pt idx="682">
                  <c:v>45302</c:v>
                </c:pt>
                <c:pt idx="683">
                  <c:v>45303</c:v>
                </c:pt>
                <c:pt idx="684">
                  <c:v>45304</c:v>
                </c:pt>
                <c:pt idx="685">
                  <c:v>45305</c:v>
                </c:pt>
                <c:pt idx="686">
                  <c:v>45306</c:v>
                </c:pt>
                <c:pt idx="687">
                  <c:v>45307</c:v>
                </c:pt>
                <c:pt idx="688">
                  <c:v>45308</c:v>
                </c:pt>
                <c:pt idx="689">
                  <c:v>45309</c:v>
                </c:pt>
                <c:pt idx="690">
                  <c:v>45310</c:v>
                </c:pt>
                <c:pt idx="691">
                  <c:v>45311</c:v>
                </c:pt>
                <c:pt idx="692">
                  <c:v>45312</c:v>
                </c:pt>
                <c:pt idx="693">
                  <c:v>45313</c:v>
                </c:pt>
                <c:pt idx="694">
                  <c:v>45314</c:v>
                </c:pt>
                <c:pt idx="695">
                  <c:v>45315</c:v>
                </c:pt>
                <c:pt idx="696">
                  <c:v>45316</c:v>
                </c:pt>
                <c:pt idx="697">
                  <c:v>45317</c:v>
                </c:pt>
                <c:pt idx="698">
                  <c:v>45318</c:v>
                </c:pt>
                <c:pt idx="699">
                  <c:v>45319</c:v>
                </c:pt>
                <c:pt idx="700">
                  <c:v>45320</c:v>
                </c:pt>
                <c:pt idx="701">
                  <c:v>45321</c:v>
                </c:pt>
                <c:pt idx="702">
                  <c:v>45322</c:v>
                </c:pt>
                <c:pt idx="703">
                  <c:v>45323</c:v>
                </c:pt>
                <c:pt idx="704">
                  <c:v>45324</c:v>
                </c:pt>
                <c:pt idx="705">
                  <c:v>45325</c:v>
                </c:pt>
                <c:pt idx="706">
                  <c:v>45326</c:v>
                </c:pt>
                <c:pt idx="707">
                  <c:v>45327</c:v>
                </c:pt>
                <c:pt idx="708">
                  <c:v>45328</c:v>
                </c:pt>
                <c:pt idx="709">
                  <c:v>45329</c:v>
                </c:pt>
                <c:pt idx="710">
                  <c:v>45330</c:v>
                </c:pt>
                <c:pt idx="711">
                  <c:v>45331</c:v>
                </c:pt>
                <c:pt idx="712">
                  <c:v>45332</c:v>
                </c:pt>
                <c:pt idx="713">
                  <c:v>45333</c:v>
                </c:pt>
                <c:pt idx="714">
                  <c:v>45334</c:v>
                </c:pt>
                <c:pt idx="715">
                  <c:v>45335</c:v>
                </c:pt>
                <c:pt idx="716">
                  <c:v>45336</c:v>
                </c:pt>
                <c:pt idx="717">
                  <c:v>45337</c:v>
                </c:pt>
                <c:pt idx="718">
                  <c:v>45338</c:v>
                </c:pt>
                <c:pt idx="719">
                  <c:v>45339</c:v>
                </c:pt>
                <c:pt idx="720">
                  <c:v>45340</c:v>
                </c:pt>
                <c:pt idx="721">
                  <c:v>45341</c:v>
                </c:pt>
                <c:pt idx="722">
                  <c:v>45342</c:v>
                </c:pt>
                <c:pt idx="723">
                  <c:v>45343</c:v>
                </c:pt>
                <c:pt idx="724">
                  <c:v>45344</c:v>
                </c:pt>
                <c:pt idx="725">
                  <c:v>45345</c:v>
                </c:pt>
                <c:pt idx="726">
                  <c:v>45346</c:v>
                </c:pt>
                <c:pt idx="727">
                  <c:v>45347</c:v>
                </c:pt>
                <c:pt idx="728">
                  <c:v>45348</c:v>
                </c:pt>
                <c:pt idx="729">
                  <c:v>45349</c:v>
                </c:pt>
                <c:pt idx="730">
                  <c:v>45350</c:v>
                </c:pt>
                <c:pt idx="731">
                  <c:v>45351</c:v>
                </c:pt>
                <c:pt idx="732">
                  <c:v>45352</c:v>
                </c:pt>
                <c:pt idx="733">
                  <c:v>45353</c:v>
                </c:pt>
                <c:pt idx="734">
                  <c:v>45354</c:v>
                </c:pt>
                <c:pt idx="735">
                  <c:v>45355</c:v>
                </c:pt>
                <c:pt idx="736">
                  <c:v>45356</c:v>
                </c:pt>
                <c:pt idx="737">
                  <c:v>45357</c:v>
                </c:pt>
                <c:pt idx="738">
                  <c:v>45358</c:v>
                </c:pt>
                <c:pt idx="739">
                  <c:v>45359</c:v>
                </c:pt>
                <c:pt idx="740">
                  <c:v>45360</c:v>
                </c:pt>
                <c:pt idx="741">
                  <c:v>45361</c:v>
                </c:pt>
                <c:pt idx="742">
                  <c:v>45362</c:v>
                </c:pt>
              </c:numCache>
            </c:numRef>
          </c:cat>
          <c:val>
            <c:numRef>
              <c:f>Sheet1!$Y$5:$Y$747</c:f>
              <c:numCache>
                <c:formatCode>General</c:formatCode>
                <c:ptCount val="743"/>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2.1</c:v>
                </c:pt>
                <c:pt idx="107">
                  <c:v>2.1</c:v>
                </c:pt>
                <c:pt idx="108">
                  <c:v>2.1</c:v>
                </c:pt>
                <c:pt idx="109">
                  <c:v>2.1</c:v>
                </c:pt>
                <c:pt idx="110">
                  <c:v>2.1</c:v>
                </c:pt>
                <c:pt idx="111">
                  <c:v>2.1</c:v>
                </c:pt>
                <c:pt idx="112">
                  <c:v>2.1</c:v>
                </c:pt>
                <c:pt idx="113">
                  <c:v>2.1</c:v>
                </c:pt>
                <c:pt idx="114">
                  <c:v>2.1</c:v>
                </c:pt>
                <c:pt idx="115">
                  <c:v>2.1</c:v>
                </c:pt>
                <c:pt idx="116">
                  <c:v>2</c:v>
                </c:pt>
                <c:pt idx="117">
                  <c:v>2</c:v>
                </c:pt>
                <c:pt idx="118">
                  <c:v>2</c:v>
                </c:pt>
                <c:pt idx="119">
                  <c:v>2</c:v>
                </c:pt>
                <c:pt idx="120">
                  <c:v>2</c:v>
                </c:pt>
                <c:pt idx="121">
                  <c:v>2</c:v>
                </c:pt>
                <c:pt idx="122">
                  <c:v>2</c:v>
                </c:pt>
                <c:pt idx="123">
                  <c:v>2.0499999999999998</c:v>
                </c:pt>
                <c:pt idx="124">
                  <c:v>2.0499999999999998</c:v>
                </c:pt>
                <c:pt idx="125">
                  <c:v>2.0499999999999998</c:v>
                </c:pt>
                <c:pt idx="126">
                  <c:v>2.0499999999999998</c:v>
                </c:pt>
                <c:pt idx="127">
                  <c:v>2.0499999999999998</c:v>
                </c:pt>
                <c:pt idx="128">
                  <c:v>2.0499999999999998</c:v>
                </c:pt>
                <c:pt idx="129">
                  <c:v>2.0499999999999998</c:v>
                </c:pt>
                <c:pt idx="130">
                  <c:v>2.0499999999999998</c:v>
                </c:pt>
                <c:pt idx="131">
                  <c:v>2.0499999999999998</c:v>
                </c:pt>
                <c:pt idx="132">
                  <c:v>2.0499999999999998</c:v>
                </c:pt>
                <c:pt idx="133">
                  <c:v>2.0499999999999998</c:v>
                </c:pt>
                <c:pt idx="134">
                  <c:v>2.1</c:v>
                </c:pt>
                <c:pt idx="135">
                  <c:v>2.1</c:v>
                </c:pt>
                <c:pt idx="136">
                  <c:v>2.1</c:v>
                </c:pt>
                <c:pt idx="137">
                  <c:v>2.1</c:v>
                </c:pt>
                <c:pt idx="138">
                  <c:v>2.1</c:v>
                </c:pt>
                <c:pt idx="139">
                  <c:v>2.1</c:v>
                </c:pt>
                <c:pt idx="140">
                  <c:v>2.1</c:v>
                </c:pt>
                <c:pt idx="141">
                  <c:v>2.1</c:v>
                </c:pt>
                <c:pt idx="142">
                  <c:v>2.1</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1.95</c:v>
                </c:pt>
                <c:pt idx="172">
                  <c:v>1.95</c:v>
                </c:pt>
                <c:pt idx="173">
                  <c:v>1.95</c:v>
                </c:pt>
                <c:pt idx="174">
                  <c:v>1.95</c:v>
                </c:pt>
                <c:pt idx="175">
                  <c:v>1.95</c:v>
                </c:pt>
                <c:pt idx="176">
                  <c:v>1.95</c:v>
                </c:pt>
                <c:pt idx="177">
                  <c:v>1.95</c:v>
                </c:pt>
                <c:pt idx="178">
                  <c:v>1.95</c:v>
                </c:pt>
                <c:pt idx="179">
                  <c:v>1.95</c:v>
                </c:pt>
                <c:pt idx="180">
                  <c:v>1.95</c:v>
                </c:pt>
                <c:pt idx="181">
                  <c:v>1.95</c:v>
                </c:pt>
                <c:pt idx="182">
                  <c:v>1.95</c:v>
                </c:pt>
                <c:pt idx="183">
                  <c:v>1.95</c:v>
                </c:pt>
                <c:pt idx="184">
                  <c:v>1.95</c:v>
                </c:pt>
                <c:pt idx="185">
                  <c:v>1.95</c:v>
                </c:pt>
                <c:pt idx="186">
                  <c:v>1.9</c:v>
                </c:pt>
                <c:pt idx="187">
                  <c:v>1.9</c:v>
                </c:pt>
                <c:pt idx="188">
                  <c:v>1.9</c:v>
                </c:pt>
                <c:pt idx="189">
                  <c:v>1.9</c:v>
                </c:pt>
                <c:pt idx="190">
                  <c:v>1.9</c:v>
                </c:pt>
                <c:pt idx="191">
                  <c:v>1.9</c:v>
                </c:pt>
                <c:pt idx="192">
                  <c:v>1.9</c:v>
                </c:pt>
                <c:pt idx="193">
                  <c:v>1.9</c:v>
                </c:pt>
                <c:pt idx="194">
                  <c:v>1.9</c:v>
                </c:pt>
                <c:pt idx="195">
                  <c:v>1.9</c:v>
                </c:pt>
                <c:pt idx="196">
                  <c:v>1.9</c:v>
                </c:pt>
                <c:pt idx="197">
                  <c:v>2.1</c:v>
                </c:pt>
                <c:pt idx="198">
                  <c:v>2.1</c:v>
                </c:pt>
                <c:pt idx="199">
                  <c:v>2.1</c:v>
                </c:pt>
                <c:pt idx="200">
                  <c:v>2.1</c:v>
                </c:pt>
                <c:pt idx="201">
                  <c:v>2.1</c:v>
                </c:pt>
                <c:pt idx="202">
                  <c:v>2.1</c:v>
                </c:pt>
                <c:pt idx="203">
                  <c:v>2.1</c:v>
                </c:pt>
                <c:pt idx="204">
                  <c:v>2.1</c:v>
                </c:pt>
                <c:pt idx="205">
                  <c:v>2.15</c:v>
                </c:pt>
                <c:pt idx="206">
                  <c:v>2.2999999999999998</c:v>
                </c:pt>
                <c:pt idx="207">
                  <c:v>2.2999999999999998</c:v>
                </c:pt>
                <c:pt idx="208">
                  <c:v>2.2999999999999998</c:v>
                </c:pt>
                <c:pt idx="209">
                  <c:v>2.2999999999999998</c:v>
                </c:pt>
                <c:pt idx="210">
                  <c:v>2.2999999999999998</c:v>
                </c:pt>
                <c:pt idx="211">
                  <c:v>2.2999999999999998</c:v>
                </c:pt>
                <c:pt idx="212">
                  <c:v>2.2999999999999998</c:v>
                </c:pt>
                <c:pt idx="213">
                  <c:v>2.2999999999999998</c:v>
                </c:pt>
                <c:pt idx="214">
                  <c:v>2.2999999999999998</c:v>
                </c:pt>
                <c:pt idx="215">
                  <c:v>2.2999999999999998</c:v>
                </c:pt>
                <c:pt idx="216">
                  <c:v>2.2999999999999998</c:v>
                </c:pt>
                <c:pt idx="217">
                  <c:v>2.4</c:v>
                </c:pt>
                <c:pt idx="218">
                  <c:v>2.4</c:v>
                </c:pt>
                <c:pt idx="219">
                  <c:v>2.5</c:v>
                </c:pt>
                <c:pt idx="220">
                  <c:v>2.5</c:v>
                </c:pt>
                <c:pt idx="221">
                  <c:v>2.5</c:v>
                </c:pt>
                <c:pt idx="222">
                  <c:v>2.5</c:v>
                </c:pt>
                <c:pt idx="223">
                  <c:v>2.5</c:v>
                </c:pt>
                <c:pt idx="224">
                  <c:v>2.5</c:v>
                </c:pt>
                <c:pt idx="225">
                  <c:v>2.5</c:v>
                </c:pt>
                <c:pt idx="226">
                  <c:v>2.5</c:v>
                </c:pt>
                <c:pt idx="227">
                  <c:v>2.5</c:v>
                </c:pt>
                <c:pt idx="228">
                  <c:v>2.4</c:v>
                </c:pt>
                <c:pt idx="229">
                  <c:v>2.4</c:v>
                </c:pt>
                <c:pt idx="230">
                  <c:v>2.4</c:v>
                </c:pt>
                <c:pt idx="231">
                  <c:v>2.5499999999999998</c:v>
                </c:pt>
                <c:pt idx="232">
                  <c:v>2.5499999999999998</c:v>
                </c:pt>
                <c:pt idx="233">
                  <c:v>2.5499999999999998</c:v>
                </c:pt>
                <c:pt idx="234">
                  <c:v>2.5499999999999998</c:v>
                </c:pt>
                <c:pt idx="235">
                  <c:v>2.5499999999999998</c:v>
                </c:pt>
                <c:pt idx="236">
                  <c:v>2.5499999999999998</c:v>
                </c:pt>
                <c:pt idx="237">
                  <c:v>2.5499999999999998</c:v>
                </c:pt>
                <c:pt idx="238">
                  <c:v>2.5499999999999998</c:v>
                </c:pt>
                <c:pt idx="239">
                  <c:v>2.5499999999999998</c:v>
                </c:pt>
                <c:pt idx="240">
                  <c:v>2.5499999999999998</c:v>
                </c:pt>
                <c:pt idx="241">
                  <c:v>2.5499999999999998</c:v>
                </c:pt>
                <c:pt idx="242">
                  <c:v>2.5499999999999998</c:v>
                </c:pt>
                <c:pt idx="243">
                  <c:v>2.5499999999999998</c:v>
                </c:pt>
                <c:pt idx="244">
                  <c:v>2.5499999999999998</c:v>
                </c:pt>
                <c:pt idx="245">
                  <c:v>2.5499999999999998</c:v>
                </c:pt>
                <c:pt idx="246">
                  <c:v>2.5499999999999998</c:v>
                </c:pt>
                <c:pt idx="247">
                  <c:v>2.5499999999999998</c:v>
                </c:pt>
                <c:pt idx="248">
                  <c:v>2.5499999999999998</c:v>
                </c:pt>
                <c:pt idx="249">
                  <c:v>2.6</c:v>
                </c:pt>
                <c:pt idx="250">
                  <c:v>2.6</c:v>
                </c:pt>
                <c:pt idx="251">
                  <c:v>2.6</c:v>
                </c:pt>
                <c:pt idx="252">
                  <c:v>2.5499999999999998</c:v>
                </c:pt>
                <c:pt idx="253">
                  <c:v>2.5499999999999998</c:v>
                </c:pt>
                <c:pt idx="254">
                  <c:v>2.5499999999999998</c:v>
                </c:pt>
                <c:pt idx="255">
                  <c:v>2.5499999999999998</c:v>
                </c:pt>
                <c:pt idx="256">
                  <c:v>2.5499999999999998</c:v>
                </c:pt>
                <c:pt idx="257">
                  <c:v>2.5499999999999998</c:v>
                </c:pt>
                <c:pt idx="258">
                  <c:v>2.5499999999999998</c:v>
                </c:pt>
                <c:pt idx="259">
                  <c:v>2.6</c:v>
                </c:pt>
                <c:pt idx="260">
                  <c:v>2.6</c:v>
                </c:pt>
                <c:pt idx="261">
                  <c:v>2.6</c:v>
                </c:pt>
                <c:pt idx="262">
                  <c:v>2.6</c:v>
                </c:pt>
                <c:pt idx="263">
                  <c:v>2.5499999999999998</c:v>
                </c:pt>
                <c:pt idx="264">
                  <c:v>2.5499999999999998</c:v>
                </c:pt>
                <c:pt idx="265">
                  <c:v>2.5499999999999998</c:v>
                </c:pt>
                <c:pt idx="266">
                  <c:v>2.5499999999999998</c:v>
                </c:pt>
                <c:pt idx="267">
                  <c:v>2.5499999999999998</c:v>
                </c:pt>
                <c:pt idx="268">
                  <c:v>2.5</c:v>
                </c:pt>
                <c:pt idx="269">
                  <c:v>2.5</c:v>
                </c:pt>
                <c:pt idx="270">
                  <c:v>2.6</c:v>
                </c:pt>
                <c:pt idx="271">
                  <c:v>2.6</c:v>
                </c:pt>
                <c:pt idx="272">
                  <c:v>2.6</c:v>
                </c:pt>
                <c:pt idx="273">
                  <c:v>2.6</c:v>
                </c:pt>
                <c:pt idx="274">
                  <c:v>2.6</c:v>
                </c:pt>
                <c:pt idx="275">
                  <c:v>2.6</c:v>
                </c:pt>
                <c:pt idx="276">
                  <c:v>2.6</c:v>
                </c:pt>
                <c:pt idx="277">
                  <c:v>2.6</c:v>
                </c:pt>
                <c:pt idx="278">
                  <c:v>2.6</c:v>
                </c:pt>
                <c:pt idx="279">
                  <c:v>2.6</c:v>
                </c:pt>
                <c:pt idx="280">
                  <c:v>2.6</c:v>
                </c:pt>
                <c:pt idx="281">
                  <c:v>2.6</c:v>
                </c:pt>
                <c:pt idx="282">
                  <c:v>2.6</c:v>
                </c:pt>
                <c:pt idx="283">
                  <c:v>2.6</c:v>
                </c:pt>
                <c:pt idx="284">
                  <c:v>2.6</c:v>
                </c:pt>
                <c:pt idx="285">
                  <c:v>2.6</c:v>
                </c:pt>
                <c:pt idx="286">
                  <c:v>2.6</c:v>
                </c:pt>
                <c:pt idx="287">
                  <c:v>2.5</c:v>
                </c:pt>
                <c:pt idx="288">
                  <c:v>2.5</c:v>
                </c:pt>
                <c:pt idx="289">
                  <c:v>2.5</c:v>
                </c:pt>
                <c:pt idx="290">
                  <c:v>2.5</c:v>
                </c:pt>
                <c:pt idx="291">
                  <c:v>2.5</c:v>
                </c:pt>
                <c:pt idx="292">
                  <c:v>2.5</c:v>
                </c:pt>
                <c:pt idx="293">
                  <c:v>2.5</c:v>
                </c:pt>
                <c:pt idx="294">
                  <c:v>2.5</c:v>
                </c:pt>
                <c:pt idx="295">
                  <c:v>2.5</c:v>
                </c:pt>
                <c:pt idx="296">
                  <c:v>2.5</c:v>
                </c:pt>
                <c:pt idx="297">
                  <c:v>2.5</c:v>
                </c:pt>
                <c:pt idx="298">
                  <c:v>2.5</c:v>
                </c:pt>
                <c:pt idx="299">
                  <c:v>2.5</c:v>
                </c:pt>
                <c:pt idx="300">
                  <c:v>2.5</c:v>
                </c:pt>
                <c:pt idx="301">
                  <c:v>2.5</c:v>
                </c:pt>
                <c:pt idx="302">
                  <c:v>2.5</c:v>
                </c:pt>
                <c:pt idx="303">
                  <c:v>2.5</c:v>
                </c:pt>
                <c:pt idx="304">
                  <c:v>2.5</c:v>
                </c:pt>
                <c:pt idx="305">
                  <c:v>2.5</c:v>
                </c:pt>
                <c:pt idx="306">
                  <c:v>2.5</c:v>
                </c:pt>
                <c:pt idx="307">
                  <c:v>2.5</c:v>
                </c:pt>
                <c:pt idx="308">
                  <c:v>2.5</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2.5</c:v>
                </c:pt>
                <c:pt idx="346">
                  <c:v>2.5</c:v>
                </c:pt>
                <c:pt idx="347">
                  <c:v>2.5</c:v>
                </c:pt>
                <c:pt idx="348">
                  <c:v>2.5</c:v>
                </c:pt>
                <c:pt idx="349">
                  <c:v>2.5</c:v>
                </c:pt>
                <c:pt idx="350">
                  <c:v>2.5</c:v>
                </c:pt>
                <c:pt idx="351">
                  <c:v>2.4500000000000002</c:v>
                </c:pt>
                <c:pt idx="352">
                  <c:v>2.4500000000000002</c:v>
                </c:pt>
                <c:pt idx="353">
                  <c:v>2.4500000000000002</c:v>
                </c:pt>
                <c:pt idx="354">
                  <c:v>2.4500000000000002</c:v>
                </c:pt>
                <c:pt idx="355">
                  <c:v>2.4500000000000002</c:v>
                </c:pt>
                <c:pt idx="356">
                  <c:v>2.4500000000000002</c:v>
                </c:pt>
                <c:pt idx="357">
                  <c:v>2.4500000000000002</c:v>
                </c:pt>
                <c:pt idx="358">
                  <c:v>2.4500000000000002</c:v>
                </c:pt>
                <c:pt idx="359">
                  <c:v>2.4</c:v>
                </c:pt>
                <c:pt idx="360">
                  <c:v>2.4</c:v>
                </c:pt>
                <c:pt idx="361">
                  <c:v>2.4</c:v>
                </c:pt>
                <c:pt idx="362">
                  <c:v>2.4</c:v>
                </c:pt>
                <c:pt idx="363">
                  <c:v>2.4</c:v>
                </c:pt>
                <c:pt idx="364">
                  <c:v>2.4</c:v>
                </c:pt>
                <c:pt idx="365">
                  <c:v>2.4</c:v>
                </c:pt>
                <c:pt idx="366">
                  <c:v>2.4</c:v>
                </c:pt>
                <c:pt idx="367">
                  <c:v>2.4</c:v>
                </c:pt>
                <c:pt idx="368">
                  <c:v>2.4</c:v>
                </c:pt>
                <c:pt idx="369">
                  <c:v>2.4</c:v>
                </c:pt>
                <c:pt idx="370">
                  <c:v>2.4</c:v>
                </c:pt>
                <c:pt idx="371">
                  <c:v>2.4</c:v>
                </c:pt>
                <c:pt idx="372">
                  <c:v>2.4</c:v>
                </c:pt>
                <c:pt idx="373">
                  <c:v>2.4</c:v>
                </c:pt>
                <c:pt idx="374">
                  <c:v>2.4</c:v>
                </c:pt>
                <c:pt idx="375">
                  <c:v>2.4</c:v>
                </c:pt>
                <c:pt idx="376">
                  <c:v>2.4</c:v>
                </c:pt>
                <c:pt idx="377">
                  <c:v>2.4</c:v>
                </c:pt>
                <c:pt idx="378">
                  <c:v>2.4</c:v>
                </c:pt>
                <c:pt idx="379">
                  <c:v>2.4</c:v>
                </c:pt>
                <c:pt idx="380">
                  <c:v>2.4</c:v>
                </c:pt>
                <c:pt idx="381">
                  <c:v>2.4</c:v>
                </c:pt>
                <c:pt idx="382">
                  <c:v>2.4</c:v>
                </c:pt>
                <c:pt idx="383">
                  <c:v>2.4</c:v>
                </c:pt>
                <c:pt idx="384">
                  <c:v>2.4</c:v>
                </c:pt>
                <c:pt idx="385">
                  <c:v>2.4</c:v>
                </c:pt>
                <c:pt idx="386">
                  <c:v>2.4</c:v>
                </c:pt>
                <c:pt idx="387">
                  <c:v>2.4</c:v>
                </c:pt>
                <c:pt idx="388">
                  <c:v>2.4</c:v>
                </c:pt>
                <c:pt idx="389">
                  <c:v>2.4</c:v>
                </c:pt>
                <c:pt idx="390">
                  <c:v>2.4</c:v>
                </c:pt>
                <c:pt idx="391">
                  <c:v>2.4</c:v>
                </c:pt>
                <c:pt idx="392">
                  <c:v>2.4</c:v>
                </c:pt>
                <c:pt idx="393">
                  <c:v>2.4</c:v>
                </c:pt>
                <c:pt idx="394">
                  <c:v>2.4</c:v>
                </c:pt>
                <c:pt idx="395">
                  <c:v>2.4</c:v>
                </c:pt>
                <c:pt idx="396">
                  <c:v>2.4</c:v>
                </c:pt>
                <c:pt idx="397">
                  <c:v>2.4</c:v>
                </c:pt>
                <c:pt idx="398">
                  <c:v>2.4</c:v>
                </c:pt>
                <c:pt idx="399">
                  <c:v>2.4</c:v>
                </c:pt>
                <c:pt idx="400">
                  <c:v>2.4</c:v>
                </c:pt>
                <c:pt idx="401">
                  <c:v>2.4</c:v>
                </c:pt>
                <c:pt idx="402">
                  <c:v>2.5</c:v>
                </c:pt>
                <c:pt idx="403">
                  <c:v>2.4</c:v>
                </c:pt>
                <c:pt idx="404">
                  <c:v>2.4</c:v>
                </c:pt>
                <c:pt idx="405">
                  <c:v>2.4</c:v>
                </c:pt>
                <c:pt idx="406">
                  <c:v>2.4</c:v>
                </c:pt>
                <c:pt idx="407">
                  <c:v>2.4</c:v>
                </c:pt>
                <c:pt idx="408">
                  <c:v>2.4</c:v>
                </c:pt>
                <c:pt idx="409">
                  <c:v>2.4</c:v>
                </c:pt>
                <c:pt idx="410">
                  <c:v>2.4</c:v>
                </c:pt>
                <c:pt idx="411">
                  <c:v>2.4</c:v>
                </c:pt>
                <c:pt idx="412">
                  <c:v>2.4</c:v>
                </c:pt>
                <c:pt idx="413">
                  <c:v>2.4</c:v>
                </c:pt>
                <c:pt idx="414">
                  <c:v>2.4</c:v>
                </c:pt>
                <c:pt idx="415">
                  <c:v>2.4</c:v>
                </c:pt>
                <c:pt idx="416">
                  <c:v>2.4</c:v>
                </c:pt>
                <c:pt idx="417">
                  <c:v>2.4</c:v>
                </c:pt>
                <c:pt idx="418">
                  <c:v>2.4</c:v>
                </c:pt>
                <c:pt idx="419">
                  <c:v>2.4</c:v>
                </c:pt>
                <c:pt idx="420">
                  <c:v>2.4</c:v>
                </c:pt>
                <c:pt idx="421">
                  <c:v>2.4</c:v>
                </c:pt>
                <c:pt idx="422">
                  <c:v>2.4</c:v>
                </c:pt>
                <c:pt idx="423">
                  <c:v>2.4</c:v>
                </c:pt>
                <c:pt idx="424">
                  <c:v>2.4</c:v>
                </c:pt>
                <c:pt idx="425">
                  <c:v>2.4</c:v>
                </c:pt>
                <c:pt idx="426">
                  <c:v>2.4</c:v>
                </c:pt>
                <c:pt idx="427">
                  <c:v>2.4</c:v>
                </c:pt>
                <c:pt idx="428">
                  <c:v>2.4</c:v>
                </c:pt>
                <c:pt idx="429">
                  <c:v>2.4</c:v>
                </c:pt>
                <c:pt idx="430">
                  <c:v>2.4</c:v>
                </c:pt>
                <c:pt idx="431">
                  <c:v>2.4500000000000002</c:v>
                </c:pt>
                <c:pt idx="432">
                  <c:v>2.4500000000000002</c:v>
                </c:pt>
                <c:pt idx="433">
                  <c:v>2.4500000000000002</c:v>
                </c:pt>
                <c:pt idx="434">
                  <c:v>2.5</c:v>
                </c:pt>
                <c:pt idx="435">
                  <c:v>2.5</c:v>
                </c:pt>
                <c:pt idx="436">
                  <c:v>2.5</c:v>
                </c:pt>
                <c:pt idx="437">
                  <c:v>2.5</c:v>
                </c:pt>
                <c:pt idx="438">
                  <c:v>2.5</c:v>
                </c:pt>
                <c:pt idx="439">
                  <c:v>2.5</c:v>
                </c:pt>
                <c:pt idx="440">
                  <c:v>2.5</c:v>
                </c:pt>
                <c:pt idx="441">
                  <c:v>2.5</c:v>
                </c:pt>
                <c:pt idx="442">
                  <c:v>2.5</c:v>
                </c:pt>
                <c:pt idx="443">
                  <c:v>2.5</c:v>
                </c:pt>
                <c:pt idx="444">
                  <c:v>2.5</c:v>
                </c:pt>
                <c:pt idx="445">
                  <c:v>2.5</c:v>
                </c:pt>
                <c:pt idx="446">
                  <c:v>2.5</c:v>
                </c:pt>
                <c:pt idx="447">
                  <c:v>2.5</c:v>
                </c:pt>
                <c:pt idx="448">
                  <c:v>2.5</c:v>
                </c:pt>
                <c:pt idx="449">
                  <c:v>2.5</c:v>
                </c:pt>
                <c:pt idx="450">
                  <c:v>2.5</c:v>
                </c:pt>
                <c:pt idx="451">
                  <c:v>2.5499999999999998</c:v>
                </c:pt>
                <c:pt idx="452">
                  <c:v>2.6</c:v>
                </c:pt>
                <c:pt idx="453">
                  <c:v>2.6</c:v>
                </c:pt>
                <c:pt idx="454">
                  <c:v>2.6</c:v>
                </c:pt>
                <c:pt idx="455">
                  <c:v>2.6</c:v>
                </c:pt>
                <c:pt idx="456">
                  <c:v>2.6</c:v>
                </c:pt>
                <c:pt idx="457">
                  <c:v>2.6</c:v>
                </c:pt>
                <c:pt idx="458">
                  <c:v>2.6</c:v>
                </c:pt>
                <c:pt idx="459">
                  <c:v>2.6</c:v>
                </c:pt>
                <c:pt idx="460">
                  <c:v>2.6</c:v>
                </c:pt>
                <c:pt idx="461">
                  <c:v>2.6</c:v>
                </c:pt>
                <c:pt idx="462">
                  <c:v>2.7</c:v>
                </c:pt>
                <c:pt idx="463">
                  <c:v>2.7</c:v>
                </c:pt>
                <c:pt idx="464">
                  <c:v>2.7</c:v>
                </c:pt>
                <c:pt idx="465">
                  <c:v>2.7</c:v>
                </c:pt>
                <c:pt idx="466">
                  <c:v>2.7</c:v>
                </c:pt>
                <c:pt idx="467">
                  <c:v>2.7</c:v>
                </c:pt>
                <c:pt idx="468">
                  <c:v>2.7</c:v>
                </c:pt>
                <c:pt idx="469">
                  <c:v>2.7</c:v>
                </c:pt>
                <c:pt idx="470">
                  <c:v>2.75</c:v>
                </c:pt>
                <c:pt idx="471">
                  <c:v>2.75</c:v>
                </c:pt>
                <c:pt idx="472">
                  <c:v>2.75</c:v>
                </c:pt>
                <c:pt idx="473">
                  <c:v>2.8</c:v>
                </c:pt>
                <c:pt idx="474">
                  <c:v>2.8</c:v>
                </c:pt>
                <c:pt idx="475">
                  <c:v>2.8</c:v>
                </c:pt>
                <c:pt idx="476">
                  <c:v>2.8</c:v>
                </c:pt>
                <c:pt idx="477">
                  <c:v>2.8</c:v>
                </c:pt>
                <c:pt idx="478">
                  <c:v>2.8</c:v>
                </c:pt>
                <c:pt idx="479">
                  <c:v>2.8</c:v>
                </c:pt>
                <c:pt idx="480">
                  <c:v>2.85</c:v>
                </c:pt>
                <c:pt idx="481">
                  <c:v>2.85</c:v>
                </c:pt>
                <c:pt idx="482">
                  <c:v>2.85</c:v>
                </c:pt>
                <c:pt idx="483">
                  <c:v>2.9</c:v>
                </c:pt>
                <c:pt idx="484">
                  <c:v>2.9</c:v>
                </c:pt>
                <c:pt idx="485">
                  <c:v>2.9</c:v>
                </c:pt>
                <c:pt idx="486">
                  <c:v>2.9</c:v>
                </c:pt>
                <c:pt idx="487">
                  <c:v>2.9</c:v>
                </c:pt>
                <c:pt idx="488">
                  <c:v>2.9</c:v>
                </c:pt>
                <c:pt idx="489">
                  <c:v>2.9</c:v>
                </c:pt>
                <c:pt idx="490">
                  <c:v>2.9</c:v>
                </c:pt>
                <c:pt idx="491">
                  <c:v>2.9</c:v>
                </c:pt>
                <c:pt idx="492">
                  <c:v>2.9</c:v>
                </c:pt>
                <c:pt idx="493">
                  <c:v>2.9</c:v>
                </c:pt>
                <c:pt idx="494">
                  <c:v>2.9</c:v>
                </c:pt>
                <c:pt idx="495">
                  <c:v>2.9</c:v>
                </c:pt>
                <c:pt idx="496">
                  <c:v>2.9</c:v>
                </c:pt>
                <c:pt idx="497">
                  <c:v>2.9</c:v>
                </c:pt>
                <c:pt idx="498">
                  <c:v>2.9</c:v>
                </c:pt>
                <c:pt idx="499">
                  <c:v>2.9</c:v>
                </c:pt>
                <c:pt idx="500">
                  <c:v>2.9</c:v>
                </c:pt>
                <c:pt idx="501">
                  <c:v>2.9</c:v>
                </c:pt>
                <c:pt idx="502">
                  <c:v>2.9</c:v>
                </c:pt>
                <c:pt idx="503">
                  <c:v>2.9</c:v>
                </c:pt>
                <c:pt idx="504">
                  <c:v>3</c:v>
                </c:pt>
                <c:pt idx="505">
                  <c:v>3</c:v>
                </c:pt>
                <c:pt idx="506">
                  <c:v>3</c:v>
                </c:pt>
                <c:pt idx="507">
                  <c:v>3</c:v>
                </c:pt>
                <c:pt idx="508">
                  <c:v>3</c:v>
                </c:pt>
                <c:pt idx="509">
                  <c:v>3</c:v>
                </c:pt>
                <c:pt idx="510">
                  <c:v>3</c:v>
                </c:pt>
                <c:pt idx="511">
                  <c:v>3</c:v>
                </c:pt>
                <c:pt idx="512">
                  <c:v>3</c:v>
                </c:pt>
                <c:pt idx="513">
                  <c:v>3</c:v>
                </c:pt>
                <c:pt idx="514">
                  <c:v>3</c:v>
                </c:pt>
                <c:pt idx="515">
                  <c:v>3</c:v>
                </c:pt>
                <c:pt idx="516">
                  <c:v>3</c:v>
                </c:pt>
                <c:pt idx="517">
                  <c:v>3</c:v>
                </c:pt>
                <c:pt idx="518">
                  <c:v>3</c:v>
                </c:pt>
                <c:pt idx="519">
                  <c:v>3</c:v>
                </c:pt>
                <c:pt idx="520">
                  <c:v>3</c:v>
                </c:pt>
                <c:pt idx="521">
                  <c:v>3</c:v>
                </c:pt>
                <c:pt idx="522">
                  <c:v>3</c:v>
                </c:pt>
                <c:pt idx="523">
                  <c:v>3</c:v>
                </c:pt>
                <c:pt idx="524">
                  <c:v>3</c:v>
                </c:pt>
                <c:pt idx="525">
                  <c:v>3</c:v>
                </c:pt>
                <c:pt idx="526">
                  <c:v>3</c:v>
                </c:pt>
                <c:pt idx="527">
                  <c:v>3</c:v>
                </c:pt>
                <c:pt idx="528">
                  <c:v>3</c:v>
                </c:pt>
                <c:pt idx="529">
                  <c:v>3</c:v>
                </c:pt>
                <c:pt idx="530">
                  <c:v>3</c:v>
                </c:pt>
                <c:pt idx="531">
                  <c:v>3</c:v>
                </c:pt>
                <c:pt idx="532">
                  <c:v>3</c:v>
                </c:pt>
                <c:pt idx="533">
                  <c:v>3</c:v>
                </c:pt>
                <c:pt idx="534">
                  <c:v>3</c:v>
                </c:pt>
                <c:pt idx="535">
                  <c:v>3</c:v>
                </c:pt>
                <c:pt idx="536">
                  <c:v>3</c:v>
                </c:pt>
                <c:pt idx="537">
                  <c:v>3</c:v>
                </c:pt>
                <c:pt idx="538">
                  <c:v>3</c:v>
                </c:pt>
                <c:pt idx="539">
                  <c:v>3</c:v>
                </c:pt>
                <c:pt idx="540">
                  <c:v>3</c:v>
                </c:pt>
                <c:pt idx="541">
                  <c:v>3</c:v>
                </c:pt>
                <c:pt idx="542">
                  <c:v>3</c:v>
                </c:pt>
                <c:pt idx="543">
                  <c:v>3</c:v>
                </c:pt>
                <c:pt idx="544">
                  <c:v>3</c:v>
                </c:pt>
                <c:pt idx="545">
                  <c:v>3</c:v>
                </c:pt>
                <c:pt idx="546">
                  <c:v>3</c:v>
                </c:pt>
                <c:pt idx="547">
                  <c:v>3</c:v>
                </c:pt>
                <c:pt idx="548">
                  <c:v>3</c:v>
                </c:pt>
                <c:pt idx="549">
                  <c:v>3</c:v>
                </c:pt>
                <c:pt idx="550">
                  <c:v>3</c:v>
                </c:pt>
                <c:pt idx="551">
                  <c:v>3</c:v>
                </c:pt>
                <c:pt idx="552">
                  <c:v>3</c:v>
                </c:pt>
                <c:pt idx="553">
                  <c:v>3</c:v>
                </c:pt>
                <c:pt idx="554">
                  <c:v>3</c:v>
                </c:pt>
                <c:pt idx="555">
                  <c:v>3</c:v>
                </c:pt>
                <c:pt idx="556">
                  <c:v>3</c:v>
                </c:pt>
                <c:pt idx="557">
                  <c:v>3</c:v>
                </c:pt>
                <c:pt idx="558">
                  <c:v>3</c:v>
                </c:pt>
                <c:pt idx="559">
                  <c:v>3</c:v>
                </c:pt>
                <c:pt idx="560">
                  <c:v>3</c:v>
                </c:pt>
                <c:pt idx="561">
                  <c:v>3</c:v>
                </c:pt>
                <c:pt idx="562">
                  <c:v>3</c:v>
                </c:pt>
                <c:pt idx="563">
                  <c:v>3</c:v>
                </c:pt>
                <c:pt idx="564">
                  <c:v>3.1</c:v>
                </c:pt>
                <c:pt idx="565">
                  <c:v>3.1</c:v>
                </c:pt>
                <c:pt idx="566">
                  <c:v>3.1</c:v>
                </c:pt>
                <c:pt idx="567">
                  <c:v>3.1</c:v>
                </c:pt>
                <c:pt idx="568">
                  <c:v>3.1</c:v>
                </c:pt>
                <c:pt idx="569">
                  <c:v>3.1</c:v>
                </c:pt>
                <c:pt idx="570">
                  <c:v>3.1</c:v>
                </c:pt>
                <c:pt idx="571">
                  <c:v>3.1</c:v>
                </c:pt>
                <c:pt idx="572">
                  <c:v>3.1</c:v>
                </c:pt>
                <c:pt idx="573">
                  <c:v>3.1</c:v>
                </c:pt>
                <c:pt idx="574">
                  <c:v>3.1</c:v>
                </c:pt>
                <c:pt idx="575">
                  <c:v>3.1</c:v>
                </c:pt>
                <c:pt idx="576">
                  <c:v>3.1</c:v>
                </c:pt>
                <c:pt idx="577">
                  <c:v>3.1</c:v>
                </c:pt>
                <c:pt idx="578">
                  <c:v>3.1</c:v>
                </c:pt>
                <c:pt idx="579">
                  <c:v>3.1</c:v>
                </c:pt>
                <c:pt idx="580">
                  <c:v>3.1</c:v>
                </c:pt>
                <c:pt idx="581">
                  <c:v>3.1</c:v>
                </c:pt>
                <c:pt idx="582">
                  <c:v>3.1</c:v>
                </c:pt>
                <c:pt idx="583">
                  <c:v>3.1</c:v>
                </c:pt>
                <c:pt idx="584">
                  <c:v>3.1</c:v>
                </c:pt>
                <c:pt idx="585">
                  <c:v>3.1</c:v>
                </c:pt>
                <c:pt idx="586">
                  <c:v>3.1</c:v>
                </c:pt>
                <c:pt idx="587">
                  <c:v>3.1</c:v>
                </c:pt>
                <c:pt idx="588">
                  <c:v>3.1</c:v>
                </c:pt>
                <c:pt idx="589">
                  <c:v>3.1</c:v>
                </c:pt>
                <c:pt idx="590">
                  <c:v>3.1</c:v>
                </c:pt>
                <c:pt idx="591">
                  <c:v>3.1</c:v>
                </c:pt>
                <c:pt idx="592">
                  <c:v>3.1</c:v>
                </c:pt>
                <c:pt idx="593">
                  <c:v>3.1</c:v>
                </c:pt>
                <c:pt idx="594">
                  <c:v>3.1</c:v>
                </c:pt>
                <c:pt idx="595">
                  <c:v>3.1</c:v>
                </c:pt>
                <c:pt idx="596">
                  <c:v>3.1</c:v>
                </c:pt>
                <c:pt idx="597">
                  <c:v>3.1</c:v>
                </c:pt>
                <c:pt idx="598">
                  <c:v>3.1</c:v>
                </c:pt>
                <c:pt idx="599">
                  <c:v>3.1</c:v>
                </c:pt>
                <c:pt idx="600">
                  <c:v>3.1</c:v>
                </c:pt>
                <c:pt idx="601">
                  <c:v>3.1</c:v>
                </c:pt>
                <c:pt idx="602">
                  <c:v>3.1</c:v>
                </c:pt>
                <c:pt idx="603">
                  <c:v>3.1</c:v>
                </c:pt>
                <c:pt idx="604">
                  <c:v>3.1</c:v>
                </c:pt>
                <c:pt idx="605">
                  <c:v>3.1</c:v>
                </c:pt>
                <c:pt idx="606">
                  <c:v>3.1</c:v>
                </c:pt>
                <c:pt idx="607">
                  <c:v>3.1</c:v>
                </c:pt>
                <c:pt idx="608">
                  <c:v>3.1</c:v>
                </c:pt>
                <c:pt idx="609">
                  <c:v>3.1</c:v>
                </c:pt>
                <c:pt idx="610">
                  <c:v>3.1</c:v>
                </c:pt>
                <c:pt idx="611">
                  <c:v>3.1</c:v>
                </c:pt>
                <c:pt idx="612">
                  <c:v>3.1</c:v>
                </c:pt>
                <c:pt idx="613">
                  <c:v>3.1</c:v>
                </c:pt>
                <c:pt idx="614">
                  <c:v>3.1</c:v>
                </c:pt>
                <c:pt idx="615">
                  <c:v>3.1</c:v>
                </c:pt>
                <c:pt idx="616">
                  <c:v>3.05</c:v>
                </c:pt>
                <c:pt idx="617">
                  <c:v>3.05</c:v>
                </c:pt>
                <c:pt idx="618">
                  <c:v>3.05</c:v>
                </c:pt>
                <c:pt idx="619">
                  <c:v>3</c:v>
                </c:pt>
                <c:pt idx="620">
                  <c:v>3.05</c:v>
                </c:pt>
                <c:pt idx="621">
                  <c:v>3.05</c:v>
                </c:pt>
                <c:pt idx="622">
                  <c:v>3.05</c:v>
                </c:pt>
                <c:pt idx="623">
                  <c:v>3</c:v>
                </c:pt>
                <c:pt idx="624">
                  <c:v>3</c:v>
                </c:pt>
                <c:pt idx="625">
                  <c:v>3</c:v>
                </c:pt>
                <c:pt idx="626">
                  <c:v>3</c:v>
                </c:pt>
                <c:pt idx="627">
                  <c:v>3.1</c:v>
                </c:pt>
                <c:pt idx="628">
                  <c:v>3.1</c:v>
                </c:pt>
                <c:pt idx="629">
                  <c:v>3.1</c:v>
                </c:pt>
                <c:pt idx="630">
                  <c:v>3.1</c:v>
                </c:pt>
                <c:pt idx="631">
                  <c:v>3.1</c:v>
                </c:pt>
                <c:pt idx="632">
                  <c:v>3.1</c:v>
                </c:pt>
                <c:pt idx="633">
                  <c:v>3.1</c:v>
                </c:pt>
                <c:pt idx="634">
                  <c:v>3.1</c:v>
                </c:pt>
                <c:pt idx="635">
                  <c:v>3.1</c:v>
                </c:pt>
                <c:pt idx="636">
                  <c:v>3.1</c:v>
                </c:pt>
                <c:pt idx="637">
                  <c:v>3.1</c:v>
                </c:pt>
                <c:pt idx="638">
                  <c:v>3.1</c:v>
                </c:pt>
                <c:pt idx="639">
                  <c:v>3.1</c:v>
                </c:pt>
                <c:pt idx="640">
                  <c:v>3.1</c:v>
                </c:pt>
                <c:pt idx="641">
                  <c:v>3.1</c:v>
                </c:pt>
                <c:pt idx="642">
                  <c:v>3.1</c:v>
                </c:pt>
                <c:pt idx="643">
                  <c:v>3.1</c:v>
                </c:pt>
                <c:pt idx="644">
                  <c:v>3.1</c:v>
                </c:pt>
                <c:pt idx="645">
                  <c:v>3.1</c:v>
                </c:pt>
                <c:pt idx="646">
                  <c:v>3.1</c:v>
                </c:pt>
                <c:pt idx="647">
                  <c:v>3.1</c:v>
                </c:pt>
                <c:pt idx="648">
                  <c:v>3.1</c:v>
                </c:pt>
                <c:pt idx="649">
                  <c:v>3.1</c:v>
                </c:pt>
                <c:pt idx="650">
                  <c:v>3.1</c:v>
                </c:pt>
                <c:pt idx="651">
                  <c:v>3.1</c:v>
                </c:pt>
                <c:pt idx="652">
                  <c:v>3.1</c:v>
                </c:pt>
                <c:pt idx="653">
                  <c:v>3.1</c:v>
                </c:pt>
                <c:pt idx="654">
                  <c:v>3.1</c:v>
                </c:pt>
                <c:pt idx="655">
                  <c:v>3.1</c:v>
                </c:pt>
                <c:pt idx="656">
                  <c:v>3.1</c:v>
                </c:pt>
                <c:pt idx="657">
                  <c:v>3.1</c:v>
                </c:pt>
                <c:pt idx="658">
                  <c:v>3.1</c:v>
                </c:pt>
                <c:pt idx="659">
                  <c:v>3.1</c:v>
                </c:pt>
                <c:pt idx="660">
                  <c:v>3</c:v>
                </c:pt>
                <c:pt idx="661">
                  <c:v>3</c:v>
                </c:pt>
                <c:pt idx="662">
                  <c:v>3</c:v>
                </c:pt>
                <c:pt idx="663">
                  <c:v>3</c:v>
                </c:pt>
                <c:pt idx="664">
                  <c:v>3</c:v>
                </c:pt>
                <c:pt idx="665">
                  <c:v>3</c:v>
                </c:pt>
                <c:pt idx="666">
                  <c:v>3</c:v>
                </c:pt>
                <c:pt idx="667">
                  <c:v>3</c:v>
                </c:pt>
                <c:pt idx="668">
                  <c:v>3</c:v>
                </c:pt>
                <c:pt idx="669">
                  <c:v>3</c:v>
                </c:pt>
                <c:pt idx="670">
                  <c:v>3</c:v>
                </c:pt>
                <c:pt idx="671">
                  <c:v>3</c:v>
                </c:pt>
                <c:pt idx="672">
                  <c:v>3</c:v>
                </c:pt>
                <c:pt idx="673">
                  <c:v>3</c:v>
                </c:pt>
                <c:pt idx="674">
                  <c:v>3</c:v>
                </c:pt>
                <c:pt idx="675">
                  <c:v>3</c:v>
                </c:pt>
                <c:pt idx="676">
                  <c:v>3</c:v>
                </c:pt>
                <c:pt idx="677">
                  <c:v>3</c:v>
                </c:pt>
                <c:pt idx="678">
                  <c:v>3</c:v>
                </c:pt>
                <c:pt idx="679">
                  <c:v>3</c:v>
                </c:pt>
                <c:pt idx="680">
                  <c:v>3</c:v>
                </c:pt>
                <c:pt idx="681">
                  <c:v>3</c:v>
                </c:pt>
                <c:pt idx="682">
                  <c:v>3</c:v>
                </c:pt>
                <c:pt idx="683">
                  <c:v>3</c:v>
                </c:pt>
                <c:pt idx="684">
                  <c:v>3</c:v>
                </c:pt>
                <c:pt idx="685">
                  <c:v>3</c:v>
                </c:pt>
                <c:pt idx="686">
                  <c:v>3</c:v>
                </c:pt>
                <c:pt idx="687">
                  <c:v>2.8</c:v>
                </c:pt>
                <c:pt idx="688">
                  <c:v>2.8</c:v>
                </c:pt>
                <c:pt idx="689">
                  <c:v>2.8</c:v>
                </c:pt>
                <c:pt idx="690">
                  <c:v>2.8</c:v>
                </c:pt>
                <c:pt idx="691">
                  <c:v>2.8</c:v>
                </c:pt>
                <c:pt idx="692">
                  <c:v>2.8</c:v>
                </c:pt>
                <c:pt idx="693">
                  <c:v>2.8</c:v>
                </c:pt>
                <c:pt idx="694">
                  <c:v>2.8</c:v>
                </c:pt>
                <c:pt idx="695">
                  <c:v>2.8</c:v>
                </c:pt>
                <c:pt idx="696">
                  <c:v>2.8</c:v>
                </c:pt>
                <c:pt idx="697">
                  <c:v>2.8</c:v>
                </c:pt>
                <c:pt idx="698">
                  <c:v>2.8</c:v>
                </c:pt>
                <c:pt idx="699">
                  <c:v>2.8</c:v>
                </c:pt>
                <c:pt idx="700">
                  <c:v>2.8</c:v>
                </c:pt>
                <c:pt idx="701">
                  <c:v>2.8</c:v>
                </c:pt>
                <c:pt idx="702">
                  <c:v>2.8</c:v>
                </c:pt>
                <c:pt idx="703">
                  <c:v>2.8</c:v>
                </c:pt>
                <c:pt idx="704">
                  <c:v>2.75</c:v>
                </c:pt>
                <c:pt idx="705">
                  <c:v>2.75</c:v>
                </c:pt>
                <c:pt idx="706">
                  <c:v>2.75</c:v>
                </c:pt>
                <c:pt idx="707">
                  <c:v>2.75</c:v>
                </c:pt>
                <c:pt idx="708">
                  <c:v>2.75</c:v>
                </c:pt>
                <c:pt idx="709">
                  <c:v>2.75</c:v>
                </c:pt>
                <c:pt idx="710">
                  <c:v>2.7</c:v>
                </c:pt>
                <c:pt idx="711">
                  <c:v>2.7</c:v>
                </c:pt>
                <c:pt idx="712">
                  <c:v>2.7</c:v>
                </c:pt>
                <c:pt idx="713">
                  <c:v>2.7</c:v>
                </c:pt>
                <c:pt idx="714">
                  <c:v>2.7</c:v>
                </c:pt>
                <c:pt idx="715">
                  <c:v>2.6</c:v>
                </c:pt>
                <c:pt idx="716">
                  <c:v>2.6</c:v>
                </c:pt>
                <c:pt idx="717">
                  <c:v>2.6</c:v>
                </c:pt>
                <c:pt idx="718">
                  <c:v>2.6</c:v>
                </c:pt>
                <c:pt idx="719">
                  <c:v>2.6</c:v>
                </c:pt>
                <c:pt idx="720">
                  <c:v>2.6</c:v>
                </c:pt>
                <c:pt idx="721">
                  <c:v>2.6</c:v>
                </c:pt>
                <c:pt idx="722">
                  <c:v>2.6</c:v>
                </c:pt>
                <c:pt idx="723">
                  <c:v>2.6</c:v>
                </c:pt>
                <c:pt idx="724">
                  <c:v>2.6</c:v>
                </c:pt>
                <c:pt idx="725">
                  <c:v>2.6</c:v>
                </c:pt>
                <c:pt idx="726">
                  <c:v>2.6</c:v>
                </c:pt>
                <c:pt idx="727">
                  <c:v>2.6</c:v>
                </c:pt>
                <c:pt idx="728">
                  <c:v>2.5499999999999998</c:v>
                </c:pt>
                <c:pt idx="729">
                  <c:v>2.5</c:v>
                </c:pt>
                <c:pt idx="730">
                  <c:v>2.5</c:v>
                </c:pt>
                <c:pt idx="731">
                  <c:v>2.5</c:v>
                </c:pt>
                <c:pt idx="732">
                  <c:v>2.5</c:v>
                </c:pt>
                <c:pt idx="733">
                  <c:v>2.5</c:v>
                </c:pt>
                <c:pt idx="734">
                  <c:v>2.5</c:v>
                </c:pt>
                <c:pt idx="735">
                  <c:v>2.5</c:v>
                </c:pt>
                <c:pt idx="736">
                  <c:v>2.5</c:v>
                </c:pt>
                <c:pt idx="737">
                  <c:v>2.5499999999999998</c:v>
                </c:pt>
                <c:pt idx="738">
                  <c:v>2.5499999999999998</c:v>
                </c:pt>
                <c:pt idx="739">
                  <c:v>2.5499999999999998</c:v>
                </c:pt>
                <c:pt idx="740">
                  <c:v>2.5499999999999998</c:v>
                </c:pt>
                <c:pt idx="741">
                  <c:v>2.5499999999999998</c:v>
                </c:pt>
                <c:pt idx="742">
                  <c:v>2.5499999999999998</c:v>
                </c:pt>
              </c:numCache>
            </c:numRef>
          </c:val>
          <c:smooth val="0"/>
          <c:extLst>
            <c:ext xmlns:c16="http://schemas.microsoft.com/office/drawing/2014/chart" uri="{C3380CC4-5D6E-409C-BE32-E72D297353CC}">
              <c16:uniqueId val="{00000003-0543-47D5-B196-FCF350700460}"/>
            </c:ext>
          </c:extLst>
        </c:ser>
        <c:ser>
          <c:idx val="4"/>
          <c:order val="4"/>
          <c:tx>
            <c:strRef>
              <c:f>Sheet1!$Z$4</c:f>
              <c:strCache>
                <c:ptCount val="1"/>
                <c:pt idx="0">
                  <c:v>China</c:v>
                </c:pt>
              </c:strCache>
            </c:strRef>
          </c:tx>
          <c:spPr>
            <a:ln w="28575" cap="rnd">
              <a:solidFill>
                <a:schemeClr val="accent5"/>
              </a:solidFill>
              <a:round/>
            </a:ln>
            <a:effectLst/>
          </c:spPr>
          <c:marker>
            <c:symbol val="none"/>
          </c:marker>
          <c:cat>
            <c:numRef>
              <c:f>Sheet1!$U$5:$U$747</c:f>
              <c:numCache>
                <c:formatCode>m/d/yyyy</c:formatCode>
                <c:ptCount val="743"/>
                <c:pt idx="0">
                  <c:v>44620</c:v>
                </c:pt>
                <c:pt idx="1">
                  <c:v>44621</c:v>
                </c:pt>
                <c:pt idx="2">
                  <c:v>44622</c:v>
                </c:pt>
                <c:pt idx="3">
                  <c:v>44623</c:v>
                </c:pt>
                <c:pt idx="4">
                  <c:v>44624</c:v>
                </c:pt>
                <c:pt idx="5">
                  <c:v>44625</c:v>
                </c:pt>
                <c:pt idx="6">
                  <c:v>44626</c:v>
                </c:pt>
                <c:pt idx="7">
                  <c:v>44627</c:v>
                </c:pt>
                <c:pt idx="8">
                  <c:v>44628</c:v>
                </c:pt>
                <c:pt idx="9">
                  <c:v>44629</c:v>
                </c:pt>
                <c:pt idx="10">
                  <c:v>44630</c:v>
                </c:pt>
                <c:pt idx="11">
                  <c:v>44631</c:v>
                </c:pt>
                <c:pt idx="12">
                  <c:v>44632</c:v>
                </c:pt>
                <c:pt idx="13">
                  <c:v>44633</c:v>
                </c:pt>
                <c:pt idx="14">
                  <c:v>44634</c:v>
                </c:pt>
                <c:pt idx="15">
                  <c:v>44635</c:v>
                </c:pt>
                <c:pt idx="16">
                  <c:v>44636</c:v>
                </c:pt>
                <c:pt idx="17">
                  <c:v>44637</c:v>
                </c:pt>
                <c:pt idx="18">
                  <c:v>44638</c:v>
                </c:pt>
                <c:pt idx="19">
                  <c:v>44639</c:v>
                </c:pt>
                <c:pt idx="20">
                  <c:v>44640</c:v>
                </c:pt>
                <c:pt idx="21">
                  <c:v>44641</c:v>
                </c:pt>
                <c:pt idx="22">
                  <c:v>44642</c:v>
                </c:pt>
                <c:pt idx="23">
                  <c:v>44643</c:v>
                </c:pt>
                <c:pt idx="24">
                  <c:v>44644</c:v>
                </c:pt>
                <c:pt idx="25">
                  <c:v>44645</c:v>
                </c:pt>
                <c:pt idx="26">
                  <c:v>44646</c:v>
                </c:pt>
                <c:pt idx="27">
                  <c:v>44647</c:v>
                </c:pt>
                <c:pt idx="28">
                  <c:v>44648</c:v>
                </c:pt>
                <c:pt idx="29">
                  <c:v>44649</c:v>
                </c:pt>
                <c:pt idx="30">
                  <c:v>44650</c:v>
                </c:pt>
                <c:pt idx="31">
                  <c:v>44651</c:v>
                </c:pt>
                <c:pt idx="32">
                  <c:v>44652</c:v>
                </c:pt>
                <c:pt idx="33">
                  <c:v>44653</c:v>
                </c:pt>
                <c:pt idx="34">
                  <c:v>44654</c:v>
                </c:pt>
                <c:pt idx="35">
                  <c:v>44655</c:v>
                </c:pt>
                <c:pt idx="36">
                  <c:v>44656</c:v>
                </c:pt>
                <c:pt idx="37">
                  <c:v>44657</c:v>
                </c:pt>
                <c:pt idx="38">
                  <c:v>44658</c:v>
                </c:pt>
                <c:pt idx="39">
                  <c:v>44659</c:v>
                </c:pt>
                <c:pt idx="40">
                  <c:v>44660</c:v>
                </c:pt>
                <c:pt idx="41">
                  <c:v>44661</c:v>
                </c:pt>
                <c:pt idx="42">
                  <c:v>44662</c:v>
                </c:pt>
                <c:pt idx="43">
                  <c:v>44663</c:v>
                </c:pt>
                <c:pt idx="44">
                  <c:v>44664</c:v>
                </c:pt>
                <c:pt idx="45">
                  <c:v>44665</c:v>
                </c:pt>
                <c:pt idx="46">
                  <c:v>44666</c:v>
                </c:pt>
                <c:pt idx="47">
                  <c:v>44667</c:v>
                </c:pt>
                <c:pt idx="48">
                  <c:v>44668</c:v>
                </c:pt>
                <c:pt idx="49">
                  <c:v>44669</c:v>
                </c:pt>
                <c:pt idx="50">
                  <c:v>44670</c:v>
                </c:pt>
                <c:pt idx="51">
                  <c:v>44671</c:v>
                </c:pt>
                <c:pt idx="52">
                  <c:v>44672</c:v>
                </c:pt>
                <c:pt idx="53">
                  <c:v>44673</c:v>
                </c:pt>
                <c:pt idx="54">
                  <c:v>44674</c:v>
                </c:pt>
                <c:pt idx="55">
                  <c:v>44675</c:v>
                </c:pt>
                <c:pt idx="56">
                  <c:v>44676</c:v>
                </c:pt>
                <c:pt idx="57">
                  <c:v>44677</c:v>
                </c:pt>
                <c:pt idx="58">
                  <c:v>44678</c:v>
                </c:pt>
                <c:pt idx="59">
                  <c:v>44679</c:v>
                </c:pt>
                <c:pt idx="60">
                  <c:v>44680</c:v>
                </c:pt>
                <c:pt idx="61">
                  <c:v>44681</c:v>
                </c:pt>
                <c:pt idx="62">
                  <c:v>44682</c:v>
                </c:pt>
                <c:pt idx="63">
                  <c:v>44683</c:v>
                </c:pt>
                <c:pt idx="64">
                  <c:v>44684</c:v>
                </c:pt>
                <c:pt idx="65">
                  <c:v>44685</c:v>
                </c:pt>
                <c:pt idx="66">
                  <c:v>44686</c:v>
                </c:pt>
                <c:pt idx="67">
                  <c:v>44687</c:v>
                </c:pt>
                <c:pt idx="68">
                  <c:v>44688</c:v>
                </c:pt>
                <c:pt idx="69">
                  <c:v>44689</c:v>
                </c:pt>
                <c:pt idx="70">
                  <c:v>44690</c:v>
                </c:pt>
                <c:pt idx="71">
                  <c:v>44691</c:v>
                </c:pt>
                <c:pt idx="72">
                  <c:v>44692</c:v>
                </c:pt>
                <c:pt idx="73">
                  <c:v>44693</c:v>
                </c:pt>
                <c:pt idx="74">
                  <c:v>44694</c:v>
                </c:pt>
                <c:pt idx="75">
                  <c:v>44695</c:v>
                </c:pt>
                <c:pt idx="76">
                  <c:v>44696</c:v>
                </c:pt>
                <c:pt idx="77">
                  <c:v>44697</c:v>
                </c:pt>
                <c:pt idx="78">
                  <c:v>44698</c:v>
                </c:pt>
                <c:pt idx="79">
                  <c:v>44699</c:v>
                </c:pt>
                <c:pt idx="80">
                  <c:v>44700</c:v>
                </c:pt>
                <c:pt idx="81">
                  <c:v>44701</c:v>
                </c:pt>
                <c:pt idx="82">
                  <c:v>44702</c:v>
                </c:pt>
                <c:pt idx="83">
                  <c:v>44703</c:v>
                </c:pt>
                <c:pt idx="84">
                  <c:v>44704</c:v>
                </c:pt>
                <c:pt idx="85">
                  <c:v>44705</c:v>
                </c:pt>
                <c:pt idx="86">
                  <c:v>44706</c:v>
                </c:pt>
                <c:pt idx="87">
                  <c:v>44707</c:v>
                </c:pt>
                <c:pt idx="88">
                  <c:v>44708</c:v>
                </c:pt>
                <c:pt idx="89">
                  <c:v>44709</c:v>
                </c:pt>
                <c:pt idx="90">
                  <c:v>44710</c:v>
                </c:pt>
                <c:pt idx="91">
                  <c:v>44711</c:v>
                </c:pt>
                <c:pt idx="92">
                  <c:v>44712</c:v>
                </c:pt>
                <c:pt idx="93">
                  <c:v>44713</c:v>
                </c:pt>
                <c:pt idx="94">
                  <c:v>44714</c:v>
                </c:pt>
                <c:pt idx="95">
                  <c:v>44715</c:v>
                </c:pt>
                <c:pt idx="96">
                  <c:v>44716</c:v>
                </c:pt>
                <c:pt idx="97">
                  <c:v>44717</c:v>
                </c:pt>
                <c:pt idx="98">
                  <c:v>44718</c:v>
                </c:pt>
                <c:pt idx="99">
                  <c:v>44719</c:v>
                </c:pt>
                <c:pt idx="100">
                  <c:v>44720</c:v>
                </c:pt>
                <c:pt idx="101">
                  <c:v>44721</c:v>
                </c:pt>
                <c:pt idx="102">
                  <c:v>44722</c:v>
                </c:pt>
                <c:pt idx="103">
                  <c:v>44723</c:v>
                </c:pt>
                <c:pt idx="104">
                  <c:v>44724</c:v>
                </c:pt>
                <c:pt idx="105">
                  <c:v>44725</c:v>
                </c:pt>
                <c:pt idx="106">
                  <c:v>44726</c:v>
                </c:pt>
                <c:pt idx="107">
                  <c:v>44727</c:v>
                </c:pt>
                <c:pt idx="108">
                  <c:v>44728</c:v>
                </c:pt>
                <c:pt idx="109">
                  <c:v>44729</c:v>
                </c:pt>
                <c:pt idx="110">
                  <c:v>44730</c:v>
                </c:pt>
                <c:pt idx="111">
                  <c:v>44731</c:v>
                </c:pt>
                <c:pt idx="112">
                  <c:v>44732</c:v>
                </c:pt>
                <c:pt idx="113">
                  <c:v>44733</c:v>
                </c:pt>
                <c:pt idx="114">
                  <c:v>44734</c:v>
                </c:pt>
                <c:pt idx="115">
                  <c:v>44735</c:v>
                </c:pt>
                <c:pt idx="116">
                  <c:v>44736</c:v>
                </c:pt>
                <c:pt idx="117">
                  <c:v>44737</c:v>
                </c:pt>
                <c:pt idx="118">
                  <c:v>44738</c:v>
                </c:pt>
                <c:pt idx="119">
                  <c:v>44739</c:v>
                </c:pt>
                <c:pt idx="120">
                  <c:v>44740</c:v>
                </c:pt>
                <c:pt idx="121">
                  <c:v>44741</c:v>
                </c:pt>
                <c:pt idx="122">
                  <c:v>44742</c:v>
                </c:pt>
                <c:pt idx="123">
                  <c:v>44743</c:v>
                </c:pt>
                <c:pt idx="124">
                  <c:v>44744</c:v>
                </c:pt>
                <c:pt idx="125">
                  <c:v>44745</c:v>
                </c:pt>
                <c:pt idx="126">
                  <c:v>44746</c:v>
                </c:pt>
                <c:pt idx="127">
                  <c:v>44747</c:v>
                </c:pt>
                <c:pt idx="128">
                  <c:v>44748</c:v>
                </c:pt>
                <c:pt idx="129">
                  <c:v>44749</c:v>
                </c:pt>
                <c:pt idx="130">
                  <c:v>44750</c:v>
                </c:pt>
                <c:pt idx="131">
                  <c:v>44751</c:v>
                </c:pt>
                <c:pt idx="132">
                  <c:v>44752</c:v>
                </c:pt>
                <c:pt idx="133">
                  <c:v>44753</c:v>
                </c:pt>
                <c:pt idx="134">
                  <c:v>44754</c:v>
                </c:pt>
                <c:pt idx="135">
                  <c:v>44755</c:v>
                </c:pt>
                <c:pt idx="136">
                  <c:v>44756</c:v>
                </c:pt>
                <c:pt idx="137">
                  <c:v>44757</c:v>
                </c:pt>
                <c:pt idx="138">
                  <c:v>44758</c:v>
                </c:pt>
                <c:pt idx="139">
                  <c:v>44759</c:v>
                </c:pt>
                <c:pt idx="140">
                  <c:v>44760</c:v>
                </c:pt>
                <c:pt idx="141">
                  <c:v>44761</c:v>
                </c:pt>
                <c:pt idx="142">
                  <c:v>44762</c:v>
                </c:pt>
                <c:pt idx="143">
                  <c:v>44763</c:v>
                </c:pt>
                <c:pt idx="144">
                  <c:v>44764</c:v>
                </c:pt>
                <c:pt idx="145">
                  <c:v>44765</c:v>
                </c:pt>
                <c:pt idx="146">
                  <c:v>44766</c:v>
                </c:pt>
                <c:pt idx="147">
                  <c:v>44767</c:v>
                </c:pt>
                <c:pt idx="148">
                  <c:v>44768</c:v>
                </c:pt>
                <c:pt idx="149">
                  <c:v>44769</c:v>
                </c:pt>
                <c:pt idx="150">
                  <c:v>44770</c:v>
                </c:pt>
                <c:pt idx="151">
                  <c:v>44771</c:v>
                </c:pt>
                <c:pt idx="152">
                  <c:v>44772</c:v>
                </c:pt>
                <c:pt idx="153">
                  <c:v>44773</c:v>
                </c:pt>
                <c:pt idx="154">
                  <c:v>44774</c:v>
                </c:pt>
                <c:pt idx="155">
                  <c:v>44775</c:v>
                </c:pt>
                <c:pt idx="156">
                  <c:v>44776</c:v>
                </c:pt>
                <c:pt idx="157">
                  <c:v>44777</c:v>
                </c:pt>
                <c:pt idx="158">
                  <c:v>44778</c:v>
                </c:pt>
                <c:pt idx="159">
                  <c:v>44779</c:v>
                </c:pt>
                <c:pt idx="160">
                  <c:v>44780</c:v>
                </c:pt>
                <c:pt idx="161">
                  <c:v>44781</c:v>
                </c:pt>
                <c:pt idx="162">
                  <c:v>44782</c:v>
                </c:pt>
                <c:pt idx="163">
                  <c:v>44783</c:v>
                </c:pt>
                <c:pt idx="164">
                  <c:v>44784</c:v>
                </c:pt>
                <c:pt idx="165">
                  <c:v>44785</c:v>
                </c:pt>
                <c:pt idx="166">
                  <c:v>44786</c:v>
                </c:pt>
                <c:pt idx="167">
                  <c:v>44787</c:v>
                </c:pt>
                <c:pt idx="168">
                  <c:v>44788</c:v>
                </c:pt>
                <c:pt idx="169">
                  <c:v>44789</c:v>
                </c:pt>
                <c:pt idx="170">
                  <c:v>44790</c:v>
                </c:pt>
                <c:pt idx="171">
                  <c:v>44791</c:v>
                </c:pt>
                <c:pt idx="172">
                  <c:v>44792</c:v>
                </c:pt>
                <c:pt idx="173">
                  <c:v>44793</c:v>
                </c:pt>
                <c:pt idx="174">
                  <c:v>44794</c:v>
                </c:pt>
                <c:pt idx="175">
                  <c:v>44795</c:v>
                </c:pt>
                <c:pt idx="176">
                  <c:v>44796</c:v>
                </c:pt>
                <c:pt idx="177">
                  <c:v>44797</c:v>
                </c:pt>
                <c:pt idx="178">
                  <c:v>44798</c:v>
                </c:pt>
                <c:pt idx="179">
                  <c:v>44799</c:v>
                </c:pt>
                <c:pt idx="180">
                  <c:v>44800</c:v>
                </c:pt>
                <c:pt idx="181">
                  <c:v>44801</c:v>
                </c:pt>
                <c:pt idx="182">
                  <c:v>44802</c:v>
                </c:pt>
                <c:pt idx="183">
                  <c:v>44803</c:v>
                </c:pt>
                <c:pt idx="184">
                  <c:v>44804</c:v>
                </c:pt>
                <c:pt idx="185">
                  <c:v>44805</c:v>
                </c:pt>
                <c:pt idx="186">
                  <c:v>44806</c:v>
                </c:pt>
                <c:pt idx="187">
                  <c:v>44807</c:v>
                </c:pt>
                <c:pt idx="188">
                  <c:v>44808</c:v>
                </c:pt>
                <c:pt idx="189">
                  <c:v>44809</c:v>
                </c:pt>
                <c:pt idx="190">
                  <c:v>44810</c:v>
                </c:pt>
                <c:pt idx="191">
                  <c:v>44811</c:v>
                </c:pt>
                <c:pt idx="192">
                  <c:v>44812</c:v>
                </c:pt>
                <c:pt idx="193">
                  <c:v>44813</c:v>
                </c:pt>
                <c:pt idx="194">
                  <c:v>44814</c:v>
                </c:pt>
                <c:pt idx="195">
                  <c:v>44815</c:v>
                </c:pt>
                <c:pt idx="196">
                  <c:v>44816</c:v>
                </c:pt>
                <c:pt idx="197">
                  <c:v>44817</c:v>
                </c:pt>
                <c:pt idx="198">
                  <c:v>44818</c:v>
                </c:pt>
                <c:pt idx="199">
                  <c:v>44819</c:v>
                </c:pt>
                <c:pt idx="200">
                  <c:v>44820</c:v>
                </c:pt>
                <c:pt idx="201">
                  <c:v>44821</c:v>
                </c:pt>
                <c:pt idx="202">
                  <c:v>44822</c:v>
                </c:pt>
                <c:pt idx="203">
                  <c:v>44823</c:v>
                </c:pt>
                <c:pt idx="204">
                  <c:v>44824</c:v>
                </c:pt>
                <c:pt idx="205">
                  <c:v>44825</c:v>
                </c:pt>
                <c:pt idx="206">
                  <c:v>44826</c:v>
                </c:pt>
                <c:pt idx="207">
                  <c:v>44827</c:v>
                </c:pt>
                <c:pt idx="208">
                  <c:v>44828</c:v>
                </c:pt>
                <c:pt idx="209">
                  <c:v>44829</c:v>
                </c:pt>
                <c:pt idx="210">
                  <c:v>44830</c:v>
                </c:pt>
                <c:pt idx="211">
                  <c:v>44831</c:v>
                </c:pt>
                <c:pt idx="212">
                  <c:v>44832</c:v>
                </c:pt>
                <c:pt idx="213">
                  <c:v>44833</c:v>
                </c:pt>
                <c:pt idx="214">
                  <c:v>44834</c:v>
                </c:pt>
                <c:pt idx="215">
                  <c:v>44835</c:v>
                </c:pt>
                <c:pt idx="216">
                  <c:v>44836</c:v>
                </c:pt>
                <c:pt idx="217">
                  <c:v>44837</c:v>
                </c:pt>
                <c:pt idx="218">
                  <c:v>44838</c:v>
                </c:pt>
                <c:pt idx="219">
                  <c:v>44839</c:v>
                </c:pt>
                <c:pt idx="220">
                  <c:v>44840</c:v>
                </c:pt>
                <c:pt idx="221">
                  <c:v>44841</c:v>
                </c:pt>
                <c:pt idx="222">
                  <c:v>44842</c:v>
                </c:pt>
                <c:pt idx="223">
                  <c:v>44843</c:v>
                </c:pt>
                <c:pt idx="224">
                  <c:v>44844</c:v>
                </c:pt>
                <c:pt idx="225">
                  <c:v>44845</c:v>
                </c:pt>
                <c:pt idx="226">
                  <c:v>44846</c:v>
                </c:pt>
                <c:pt idx="227">
                  <c:v>44847</c:v>
                </c:pt>
                <c:pt idx="228">
                  <c:v>44848</c:v>
                </c:pt>
                <c:pt idx="229">
                  <c:v>44849</c:v>
                </c:pt>
                <c:pt idx="230">
                  <c:v>44850</c:v>
                </c:pt>
                <c:pt idx="231">
                  <c:v>44851</c:v>
                </c:pt>
                <c:pt idx="232">
                  <c:v>44852</c:v>
                </c:pt>
                <c:pt idx="233">
                  <c:v>44853</c:v>
                </c:pt>
                <c:pt idx="234">
                  <c:v>44854</c:v>
                </c:pt>
                <c:pt idx="235">
                  <c:v>44855</c:v>
                </c:pt>
                <c:pt idx="236">
                  <c:v>44856</c:v>
                </c:pt>
                <c:pt idx="237">
                  <c:v>44857</c:v>
                </c:pt>
                <c:pt idx="238">
                  <c:v>44858</c:v>
                </c:pt>
                <c:pt idx="239">
                  <c:v>44859</c:v>
                </c:pt>
                <c:pt idx="240">
                  <c:v>44860</c:v>
                </c:pt>
                <c:pt idx="241">
                  <c:v>44861</c:v>
                </c:pt>
                <c:pt idx="242">
                  <c:v>44862</c:v>
                </c:pt>
                <c:pt idx="243">
                  <c:v>44863</c:v>
                </c:pt>
                <c:pt idx="244">
                  <c:v>44864</c:v>
                </c:pt>
                <c:pt idx="245">
                  <c:v>44865</c:v>
                </c:pt>
                <c:pt idx="246">
                  <c:v>44866</c:v>
                </c:pt>
                <c:pt idx="247">
                  <c:v>44867</c:v>
                </c:pt>
                <c:pt idx="248">
                  <c:v>44868</c:v>
                </c:pt>
                <c:pt idx="249">
                  <c:v>44869</c:v>
                </c:pt>
                <c:pt idx="250">
                  <c:v>44870</c:v>
                </c:pt>
                <c:pt idx="251">
                  <c:v>44871</c:v>
                </c:pt>
                <c:pt idx="252">
                  <c:v>44872</c:v>
                </c:pt>
                <c:pt idx="253">
                  <c:v>44873</c:v>
                </c:pt>
                <c:pt idx="254">
                  <c:v>44874</c:v>
                </c:pt>
                <c:pt idx="255">
                  <c:v>44875</c:v>
                </c:pt>
                <c:pt idx="256">
                  <c:v>44876</c:v>
                </c:pt>
                <c:pt idx="257">
                  <c:v>44877</c:v>
                </c:pt>
                <c:pt idx="258">
                  <c:v>44878</c:v>
                </c:pt>
                <c:pt idx="259">
                  <c:v>44879</c:v>
                </c:pt>
                <c:pt idx="260">
                  <c:v>44880</c:v>
                </c:pt>
                <c:pt idx="261">
                  <c:v>44881</c:v>
                </c:pt>
                <c:pt idx="262">
                  <c:v>44882</c:v>
                </c:pt>
                <c:pt idx="263">
                  <c:v>44883</c:v>
                </c:pt>
                <c:pt idx="264">
                  <c:v>44884</c:v>
                </c:pt>
                <c:pt idx="265">
                  <c:v>44885</c:v>
                </c:pt>
                <c:pt idx="266">
                  <c:v>44886</c:v>
                </c:pt>
                <c:pt idx="267">
                  <c:v>44887</c:v>
                </c:pt>
                <c:pt idx="268">
                  <c:v>44888</c:v>
                </c:pt>
                <c:pt idx="269">
                  <c:v>44889</c:v>
                </c:pt>
                <c:pt idx="270">
                  <c:v>44890</c:v>
                </c:pt>
                <c:pt idx="271">
                  <c:v>44891</c:v>
                </c:pt>
                <c:pt idx="272">
                  <c:v>44892</c:v>
                </c:pt>
                <c:pt idx="273">
                  <c:v>44893</c:v>
                </c:pt>
                <c:pt idx="274">
                  <c:v>44894</c:v>
                </c:pt>
                <c:pt idx="275">
                  <c:v>44895</c:v>
                </c:pt>
                <c:pt idx="276">
                  <c:v>44896</c:v>
                </c:pt>
                <c:pt idx="277">
                  <c:v>44897</c:v>
                </c:pt>
                <c:pt idx="278">
                  <c:v>44898</c:v>
                </c:pt>
                <c:pt idx="279">
                  <c:v>44899</c:v>
                </c:pt>
                <c:pt idx="280">
                  <c:v>44900</c:v>
                </c:pt>
                <c:pt idx="281">
                  <c:v>44901</c:v>
                </c:pt>
                <c:pt idx="282">
                  <c:v>44902</c:v>
                </c:pt>
                <c:pt idx="283">
                  <c:v>44903</c:v>
                </c:pt>
                <c:pt idx="284">
                  <c:v>44904</c:v>
                </c:pt>
                <c:pt idx="285">
                  <c:v>44905</c:v>
                </c:pt>
                <c:pt idx="286">
                  <c:v>44906</c:v>
                </c:pt>
                <c:pt idx="287">
                  <c:v>44907</c:v>
                </c:pt>
                <c:pt idx="288">
                  <c:v>44908</c:v>
                </c:pt>
                <c:pt idx="289">
                  <c:v>44909</c:v>
                </c:pt>
                <c:pt idx="290">
                  <c:v>44910</c:v>
                </c:pt>
                <c:pt idx="291">
                  <c:v>44911</c:v>
                </c:pt>
                <c:pt idx="292">
                  <c:v>44912</c:v>
                </c:pt>
                <c:pt idx="293">
                  <c:v>44913</c:v>
                </c:pt>
                <c:pt idx="294">
                  <c:v>44914</c:v>
                </c:pt>
                <c:pt idx="295">
                  <c:v>44915</c:v>
                </c:pt>
                <c:pt idx="296">
                  <c:v>44916</c:v>
                </c:pt>
                <c:pt idx="297">
                  <c:v>44917</c:v>
                </c:pt>
                <c:pt idx="298">
                  <c:v>44918</c:v>
                </c:pt>
                <c:pt idx="299">
                  <c:v>44919</c:v>
                </c:pt>
                <c:pt idx="300">
                  <c:v>44920</c:v>
                </c:pt>
                <c:pt idx="301">
                  <c:v>44921</c:v>
                </c:pt>
                <c:pt idx="302">
                  <c:v>44922</c:v>
                </c:pt>
                <c:pt idx="303">
                  <c:v>44923</c:v>
                </c:pt>
                <c:pt idx="304">
                  <c:v>44924</c:v>
                </c:pt>
                <c:pt idx="305">
                  <c:v>44925</c:v>
                </c:pt>
                <c:pt idx="306">
                  <c:v>44926</c:v>
                </c:pt>
                <c:pt idx="307">
                  <c:v>44927</c:v>
                </c:pt>
                <c:pt idx="308">
                  <c:v>44928</c:v>
                </c:pt>
                <c:pt idx="309">
                  <c:v>44929</c:v>
                </c:pt>
                <c:pt idx="310">
                  <c:v>44930</c:v>
                </c:pt>
                <c:pt idx="311">
                  <c:v>44931</c:v>
                </c:pt>
                <c:pt idx="312">
                  <c:v>44932</c:v>
                </c:pt>
                <c:pt idx="313">
                  <c:v>44933</c:v>
                </c:pt>
                <c:pt idx="314">
                  <c:v>44934</c:v>
                </c:pt>
                <c:pt idx="315">
                  <c:v>44935</c:v>
                </c:pt>
                <c:pt idx="316">
                  <c:v>44936</c:v>
                </c:pt>
                <c:pt idx="317">
                  <c:v>44937</c:v>
                </c:pt>
                <c:pt idx="318">
                  <c:v>44938</c:v>
                </c:pt>
                <c:pt idx="319">
                  <c:v>44939</c:v>
                </c:pt>
                <c:pt idx="320">
                  <c:v>44940</c:v>
                </c:pt>
                <c:pt idx="321">
                  <c:v>44941</c:v>
                </c:pt>
                <c:pt idx="322">
                  <c:v>44942</c:v>
                </c:pt>
                <c:pt idx="323">
                  <c:v>44943</c:v>
                </c:pt>
                <c:pt idx="324">
                  <c:v>44944</c:v>
                </c:pt>
                <c:pt idx="325">
                  <c:v>44945</c:v>
                </c:pt>
                <c:pt idx="326">
                  <c:v>44946</c:v>
                </c:pt>
                <c:pt idx="327">
                  <c:v>44947</c:v>
                </c:pt>
                <c:pt idx="328">
                  <c:v>44948</c:v>
                </c:pt>
                <c:pt idx="329">
                  <c:v>44949</c:v>
                </c:pt>
                <c:pt idx="330">
                  <c:v>44950</c:v>
                </c:pt>
                <c:pt idx="331">
                  <c:v>44951</c:v>
                </c:pt>
                <c:pt idx="332">
                  <c:v>44952</c:v>
                </c:pt>
                <c:pt idx="333">
                  <c:v>44953</c:v>
                </c:pt>
                <c:pt idx="334">
                  <c:v>44954</c:v>
                </c:pt>
                <c:pt idx="335">
                  <c:v>44955</c:v>
                </c:pt>
                <c:pt idx="336">
                  <c:v>44956</c:v>
                </c:pt>
                <c:pt idx="337">
                  <c:v>44957</c:v>
                </c:pt>
                <c:pt idx="338">
                  <c:v>44958</c:v>
                </c:pt>
                <c:pt idx="339">
                  <c:v>44959</c:v>
                </c:pt>
                <c:pt idx="340">
                  <c:v>44960</c:v>
                </c:pt>
                <c:pt idx="341">
                  <c:v>44961</c:v>
                </c:pt>
                <c:pt idx="342">
                  <c:v>44962</c:v>
                </c:pt>
                <c:pt idx="343">
                  <c:v>44963</c:v>
                </c:pt>
                <c:pt idx="344">
                  <c:v>44964</c:v>
                </c:pt>
                <c:pt idx="345">
                  <c:v>44965</c:v>
                </c:pt>
                <c:pt idx="346">
                  <c:v>44966</c:v>
                </c:pt>
                <c:pt idx="347">
                  <c:v>44967</c:v>
                </c:pt>
                <c:pt idx="348">
                  <c:v>44968</c:v>
                </c:pt>
                <c:pt idx="349">
                  <c:v>44969</c:v>
                </c:pt>
                <c:pt idx="350">
                  <c:v>44970</c:v>
                </c:pt>
                <c:pt idx="351">
                  <c:v>44971</c:v>
                </c:pt>
                <c:pt idx="352">
                  <c:v>44972</c:v>
                </c:pt>
                <c:pt idx="353">
                  <c:v>44973</c:v>
                </c:pt>
                <c:pt idx="354">
                  <c:v>44974</c:v>
                </c:pt>
                <c:pt idx="355">
                  <c:v>44975</c:v>
                </c:pt>
                <c:pt idx="356">
                  <c:v>44976</c:v>
                </c:pt>
                <c:pt idx="357">
                  <c:v>44977</c:v>
                </c:pt>
                <c:pt idx="358">
                  <c:v>44978</c:v>
                </c:pt>
                <c:pt idx="359">
                  <c:v>44979</c:v>
                </c:pt>
                <c:pt idx="360">
                  <c:v>44980</c:v>
                </c:pt>
                <c:pt idx="361">
                  <c:v>44981</c:v>
                </c:pt>
                <c:pt idx="362">
                  <c:v>44982</c:v>
                </c:pt>
                <c:pt idx="363">
                  <c:v>44983</c:v>
                </c:pt>
                <c:pt idx="364">
                  <c:v>44984</c:v>
                </c:pt>
                <c:pt idx="365">
                  <c:v>44985</c:v>
                </c:pt>
                <c:pt idx="366">
                  <c:v>44986</c:v>
                </c:pt>
                <c:pt idx="367">
                  <c:v>44987</c:v>
                </c:pt>
                <c:pt idx="368">
                  <c:v>44988</c:v>
                </c:pt>
                <c:pt idx="369">
                  <c:v>44989</c:v>
                </c:pt>
                <c:pt idx="370">
                  <c:v>44990</c:v>
                </c:pt>
                <c:pt idx="371">
                  <c:v>44991</c:v>
                </c:pt>
                <c:pt idx="372">
                  <c:v>44992</c:v>
                </c:pt>
                <c:pt idx="373">
                  <c:v>44993</c:v>
                </c:pt>
                <c:pt idx="374">
                  <c:v>44994</c:v>
                </c:pt>
                <c:pt idx="375">
                  <c:v>44995</c:v>
                </c:pt>
                <c:pt idx="376">
                  <c:v>44996</c:v>
                </c:pt>
                <c:pt idx="377">
                  <c:v>44997</c:v>
                </c:pt>
                <c:pt idx="378">
                  <c:v>44998</c:v>
                </c:pt>
                <c:pt idx="379">
                  <c:v>44999</c:v>
                </c:pt>
                <c:pt idx="380">
                  <c:v>45000</c:v>
                </c:pt>
                <c:pt idx="381">
                  <c:v>45001</c:v>
                </c:pt>
                <c:pt idx="382">
                  <c:v>45002</c:v>
                </c:pt>
                <c:pt idx="383">
                  <c:v>45003</c:v>
                </c:pt>
                <c:pt idx="384">
                  <c:v>45004</c:v>
                </c:pt>
                <c:pt idx="385">
                  <c:v>45005</c:v>
                </c:pt>
                <c:pt idx="386">
                  <c:v>45006</c:v>
                </c:pt>
                <c:pt idx="387">
                  <c:v>45007</c:v>
                </c:pt>
                <c:pt idx="388">
                  <c:v>45008</c:v>
                </c:pt>
                <c:pt idx="389">
                  <c:v>45009</c:v>
                </c:pt>
                <c:pt idx="390">
                  <c:v>45010</c:v>
                </c:pt>
                <c:pt idx="391">
                  <c:v>45011</c:v>
                </c:pt>
                <c:pt idx="392">
                  <c:v>45012</c:v>
                </c:pt>
                <c:pt idx="393">
                  <c:v>45013</c:v>
                </c:pt>
                <c:pt idx="394">
                  <c:v>45014</c:v>
                </c:pt>
                <c:pt idx="395">
                  <c:v>45015</c:v>
                </c:pt>
                <c:pt idx="396">
                  <c:v>45016</c:v>
                </c:pt>
                <c:pt idx="397">
                  <c:v>45017</c:v>
                </c:pt>
                <c:pt idx="398">
                  <c:v>45018</c:v>
                </c:pt>
                <c:pt idx="399">
                  <c:v>45019</c:v>
                </c:pt>
                <c:pt idx="400">
                  <c:v>45020</c:v>
                </c:pt>
                <c:pt idx="401">
                  <c:v>45021</c:v>
                </c:pt>
                <c:pt idx="402">
                  <c:v>45022</c:v>
                </c:pt>
                <c:pt idx="403">
                  <c:v>45023</c:v>
                </c:pt>
                <c:pt idx="404">
                  <c:v>45024</c:v>
                </c:pt>
                <c:pt idx="405">
                  <c:v>45025</c:v>
                </c:pt>
                <c:pt idx="406">
                  <c:v>45026</c:v>
                </c:pt>
                <c:pt idx="407">
                  <c:v>45027</c:v>
                </c:pt>
                <c:pt idx="408">
                  <c:v>45028</c:v>
                </c:pt>
                <c:pt idx="409">
                  <c:v>45029</c:v>
                </c:pt>
                <c:pt idx="410">
                  <c:v>45030</c:v>
                </c:pt>
                <c:pt idx="411">
                  <c:v>45031</c:v>
                </c:pt>
                <c:pt idx="412">
                  <c:v>45032</c:v>
                </c:pt>
                <c:pt idx="413">
                  <c:v>45033</c:v>
                </c:pt>
                <c:pt idx="414">
                  <c:v>45034</c:v>
                </c:pt>
                <c:pt idx="415">
                  <c:v>45035</c:v>
                </c:pt>
                <c:pt idx="416">
                  <c:v>45036</c:v>
                </c:pt>
                <c:pt idx="417">
                  <c:v>45037</c:v>
                </c:pt>
                <c:pt idx="418">
                  <c:v>45038</c:v>
                </c:pt>
                <c:pt idx="419">
                  <c:v>45039</c:v>
                </c:pt>
                <c:pt idx="420">
                  <c:v>45040</c:v>
                </c:pt>
                <c:pt idx="421">
                  <c:v>45041</c:v>
                </c:pt>
                <c:pt idx="422">
                  <c:v>45042</c:v>
                </c:pt>
                <c:pt idx="423">
                  <c:v>45043</c:v>
                </c:pt>
                <c:pt idx="424">
                  <c:v>45044</c:v>
                </c:pt>
                <c:pt idx="425">
                  <c:v>45045</c:v>
                </c:pt>
                <c:pt idx="426">
                  <c:v>45046</c:v>
                </c:pt>
                <c:pt idx="427">
                  <c:v>45047</c:v>
                </c:pt>
                <c:pt idx="428">
                  <c:v>45048</c:v>
                </c:pt>
                <c:pt idx="429">
                  <c:v>45049</c:v>
                </c:pt>
                <c:pt idx="430">
                  <c:v>45050</c:v>
                </c:pt>
                <c:pt idx="431">
                  <c:v>45051</c:v>
                </c:pt>
                <c:pt idx="432">
                  <c:v>45052</c:v>
                </c:pt>
                <c:pt idx="433">
                  <c:v>45053</c:v>
                </c:pt>
                <c:pt idx="434">
                  <c:v>45054</c:v>
                </c:pt>
                <c:pt idx="435">
                  <c:v>45055</c:v>
                </c:pt>
                <c:pt idx="436">
                  <c:v>45056</c:v>
                </c:pt>
                <c:pt idx="437">
                  <c:v>45057</c:v>
                </c:pt>
                <c:pt idx="438">
                  <c:v>45058</c:v>
                </c:pt>
                <c:pt idx="439">
                  <c:v>45059</c:v>
                </c:pt>
                <c:pt idx="440">
                  <c:v>45060</c:v>
                </c:pt>
                <c:pt idx="441">
                  <c:v>45061</c:v>
                </c:pt>
                <c:pt idx="442">
                  <c:v>45062</c:v>
                </c:pt>
                <c:pt idx="443">
                  <c:v>45063</c:v>
                </c:pt>
                <c:pt idx="444">
                  <c:v>45064</c:v>
                </c:pt>
                <c:pt idx="445">
                  <c:v>45065</c:v>
                </c:pt>
                <c:pt idx="446">
                  <c:v>45066</c:v>
                </c:pt>
                <c:pt idx="447">
                  <c:v>45067</c:v>
                </c:pt>
                <c:pt idx="448">
                  <c:v>45068</c:v>
                </c:pt>
                <c:pt idx="449">
                  <c:v>45069</c:v>
                </c:pt>
                <c:pt idx="450">
                  <c:v>45070</c:v>
                </c:pt>
                <c:pt idx="451">
                  <c:v>45071</c:v>
                </c:pt>
                <c:pt idx="452">
                  <c:v>45072</c:v>
                </c:pt>
                <c:pt idx="453">
                  <c:v>45073</c:v>
                </c:pt>
                <c:pt idx="454">
                  <c:v>45074</c:v>
                </c:pt>
                <c:pt idx="455">
                  <c:v>45075</c:v>
                </c:pt>
                <c:pt idx="456">
                  <c:v>45076</c:v>
                </c:pt>
                <c:pt idx="457">
                  <c:v>45077</c:v>
                </c:pt>
                <c:pt idx="458">
                  <c:v>45078</c:v>
                </c:pt>
                <c:pt idx="459">
                  <c:v>45079</c:v>
                </c:pt>
                <c:pt idx="460">
                  <c:v>45080</c:v>
                </c:pt>
                <c:pt idx="461">
                  <c:v>45081</c:v>
                </c:pt>
                <c:pt idx="462">
                  <c:v>45082</c:v>
                </c:pt>
                <c:pt idx="463">
                  <c:v>45083</c:v>
                </c:pt>
                <c:pt idx="464">
                  <c:v>45084</c:v>
                </c:pt>
                <c:pt idx="465">
                  <c:v>45085</c:v>
                </c:pt>
                <c:pt idx="466">
                  <c:v>45086</c:v>
                </c:pt>
                <c:pt idx="467">
                  <c:v>45087</c:v>
                </c:pt>
                <c:pt idx="468">
                  <c:v>45088</c:v>
                </c:pt>
                <c:pt idx="469">
                  <c:v>45089</c:v>
                </c:pt>
                <c:pt idx="470">
                  <c:v>45090</c:v>
                </c:pt>
                <c:pt idx="471">
                  <c:v>45091</c:v>
                </c:pt>
                <c:pt idx="472">
                  <c:v>45092</c:v>
                </c:pt>
                <c:pt idx="473">
                  <c:v>45093</c:v>
                </c:pt>
                <c:pt idx="474">
                  <c:v>45094</c:v>
                </c:pt>
                <c:pt idx="475">
                  <c:v>45095</c:v>
                </c:pt>
                <c:pt idx="476">
                  <c:v>45096</c:v>
                </c:pt>
                <c:pt idx="477">
                  <c:v>45097</c:v>
                </c:pt>
                <c:pt idx="478">
                  <c:v>45098</c:v>
                </c:pt>
                <c:pt idx="479">
                  <c:v>45099</c:v>
                </c:pt>
                <c:pt idx="480">
                  <c:v>45100</c:v>
                </c:pt>
                <c:pt idx="481">
                  <c:v>45101</c:v>
                </c:pt>
                <c:pt idx="482">
                  <c:v>45102</c:v>
                </c:pt>
                <c:pt idx="483">
                  <c:v>45103</c:v>
                </c:pt>
                <c:pt idx="484">
                  <c:v>45104</c:v>
                </c:pt>
                <c:pt idx="485">
                  <c:v>45105</c:v>
                </c:pt>
                <c:pt idx="486">
                  <c:v>45106</c:v>
                </c:pt>
                <c:pt idx="487">
                  <c:v>45107</c:v>
                </c:pt>
                <c:pt idx="488">
                  <c:v>45108</c:v>
                </c:pt>
                <c:pt idx="489">
                  <c:v>45109</c:v>
                </c:pt>
                <c:pt idx="490">
                  <c:v>45110</c:v>
                </c:pt>
                <c:pt idx="491">
                  <c:v>45111</c:v>
                </c:pt>
                <c:pt idx="492">
                  <c:v>45112</c:v>
                </c:pt>
                <c:pt idx="493">
                  <c:v>45113</c:v>
                </c:pt>
                <c:pt idx="494">
                  <c:v>45114</c:v>
                </c:pt>
                <c:pt idx="495">
                  <c:v>45115</c:v>
                </c:pt>
                <c:pt idx="496">
                  <c:v>45116</c:v>
                </c:pt>
                <c:pt idx="497">
                  <c:v>45117</c:v>
                </c:pt>
                <c:pt idx="498">
                  <c:v>45118</c:v>
                </c:pt>
                <c:pt idx="499">
                  <c:v>45119</c:v>
                </c:pt>
                <c:pt idx="500">
                  <c:v>45120</c:v>
                </c:pt>
                <c:pt idx="501">
                  <c:v>45121</c:v>
                </c:pt>
                <c:pt idx="502">
                  <c:v>45122</c:v>
                </c:pt>
                <c:pt idx="503">
                  <c:v>45123</c:v>
                </c:pt>
                <c:pt idx="504">
                  <c:v>45124</c:v>
                </c:pt>
                <c:pt idx="505">
                  <c:v>45125</c:v>
                </c:pt>
                <c:pt idx="506">
                  <c:v>45126</c:v>
                </c:pt>
                <c:pt idx="507">
                  <c:v>45127</c:v>
                </c:pt>
                <c:pt idx="508">
                  <c:v>45128</c:v>
                </c:pt>
                <c:pt idx="509">
                  <c:v>45129</c:v>
                </c:pt>
                <c:pt idx="510">
                  <c:v>45130</c:v>
                </c:pt>
                <c:pt idx="511">
                  <c:v>45131</c:v>
                </c:pt>
                <c:pt idx="512">
                  <c:v>45132</c:v>
                </c:pt>
                <c:pt idx="513">
                  <c:v>45133</c:v>
                </c:pt>
                <c:pt idx="514">
                  <c:v>45134</c:v>
                </c:pt>
                <c:pt idx="515">
                  <c:v>45135</c:v>
                </c:pt>
                <c:pt idx="516">
                  <c:v>45136</c:v>
                </c:pt>
                <c:pt idx="517">
                  <c:v>45137</c:v>
                </c:pt>
                <c:pt idx="518">
                  <c:v>45138</c:v>
                </c:pt>
                <c:pt idx="519">
                  <c:v>45139</c:v>
                </c:pt>
                <c:pt idx="520">
                  <c:v>45140</c:v>
                </c:pt>
                <c:pt idx="521">
                  <c:v>45141</c:v>
                </c:pt>
                <c:pt idx="522">
                  <c:v>45142</c:v>
                </c:pt>
                <c:pt idx="523">
                  <c:v>45143</c:v>
                </c:pt>
                <c:pt idx="524">
                  <c:v>45144</c:v>
                </c:pt>
                <c:pt idx="525">
                  <c:v>45145</c:v>
                </c:pt>
                <c:pt idx="526">
                  <c:v>45146</c:v>
                </c:pt>
                <c:pt idx="527">
                  <c:v>45147</c:v>
                </c:pt>
                <c:pt idx="528">
                  <c:v>45148</c:v>
                </c:pt>
                <c:pt idx="529">
                  <c:v>45149</c:v>
                </c:pt>
                <c:pt idx="530">
                  <c:v>45150</c:v>
                </c:pt>
                <c:pt idx="531">
                  <c:v>45151</c:v>
                </c:pt>
                <c:pt idx="532">
                  <c:v>45152</c:v>
                </c:pt>
                <c:pt idx="533">
                  <c:v>45153</c:v>
                </c:pt>
                <c:pt idx="534">
                  <c:v>45154</c:v>
                </c:pt>
                <c:pt idx="535">
                  <c:v>45155</c:v>
                </c:pt>
                <c:pt idx="536">
                  <c:v>45156</c:v>
                </c:pt>
                <c:pt idx="537">
                  <c:v>45157</c:v>
                </c:pt>
                <c:pt idx="538">
                  <c:v>45158</c:v>
                </c:pt>
                <c:pt idx="539">
                  <c:v>45159</c:v>
                </c:pt>
                <c:pt idx="540">
                  <c:v>45160</c:v>
                </c:pt>
                <c:pt idx="541">
                  <c:v>45161</c:v>
                </c:pt>
                <c:pt idx="542">
                  <c:v>45162</c:v>
                </c:pt>
                <c:pt idx="543">
                  <c:v>45163</c:v>
                </c:pt>
                <c:pt idx="544">
                  <c:v>45164</c:v>
                </c:pt>
                <c:pt idx="545">
                  <c:v>45165</c:v>
                </c:pt>
                <c:pt idx="546">
                  <c:v>45166</c:v>
                </c:pt>
                <c:pt idx="547">
                  <c:v>45167</c:v>
                </c:pt>
                <c:pt idx="548">
                  <c:v>45168</c:v>
                </c:pt>
                <c:pt idx="549">
                  <c:v>45169</c:v>
                </c:pt>
                <c:pt idx="550">
                  <c:v>45170</c:v>
                </c:pt>
                <c:pt idx="551">
                  <c:v>45171</c:v>
                </c:pt>
                <c:pt idx="552">
                  <c:v>45172</c:v>
                </c:pt>
                <c:pt idx="553">
                  <c:v>45173</c:v>
                </c:pt>
                <c:pt idx="554">
                  <c:v>45174</c:v>
                </c:pt>
                <c:pt idx="555">
                  <c:v>45175</c:v>
                </c:pt>
                <c:pt idx="556">
                  <c:v>45176</c:v>
                </c:pt>
                <c:pt idx="557">
                  <c:v>45177</c:v>
                </c:pt>
                <c:pt idx="558">
                  <c:v>45178</c:v>
                </c:pt>
                <c:pt idx="559">
                  <c:v>45179</c:v>
                </c:pt>
                <c:pt idx="560">
                  <c:v>45180</c:v>
                </c:pt>
                <c:pt idx="561">
                  <c:v>45181</c:v>
                </c:pt>
                <c:pt idx="562">
                  <c:v>45182</c:v>
                </c:pt>
                <c:pt idx="563">
                  <c:v>45183</c:v>
                </c:pt>
                <c:pt idx="564">
                  <c:v>45184</c:v>
                </c:pt>
                <c:pt idx="565">
                  <c:v>45185</c:v>
                </c:pt>
                <c:pt idx="566">
                  <c:v>45186</c:v>
                </c:pt>
                <c:pt idx="567">
                  <c:v>45187</c:v>
                </c:pt>
                <c:pt idx="568">
                  <c:v>45188</c:v>
                </c:pt>
                <c:pt idx="569">
                  <c:v>45189</c:v>
                </c:pt>
                <c:pt idx="570">
                  <c:v>45190</c:v>
                </c:pt>
                <c:pt idx="571">
                  <c:v>45191</c:v>
                </c:pt>
                <c:pt idx="572">
                  <c:v>45192</c:v>
                </c:pt>
                <c:pt idx="573">
                  <c:v>45193</c:v>
                </c:pt>
                <c:pt idx="574">
                  <c:v>45194</c:v>
                </c:pt>
                <c:pt idx="575">
                  <c:v>45195</c:v>
                </c:pt>
                <c:pt idx="576">
                  <c:v>45196</c:v>
                </c:pt>
                <c:pt idx="577">
                  <c:v>45197</c:v>
                </c:pt>
                <c:pt idx="578">
                  <c:v>45198</c:v>
                </c:pt>
                <c:pt idx="579">
                  <c:v>45199</c:v>
                </c:pt>
                <c:pt idx="580">
                  <c:v>45200</c:v>
                </c:pt>
                <c:pt idx="581">
                  <c:v>45201</c:v>
                </c:pt>
                <c:pt idx="582">
                  <c:v>45202</c:v>
                </c:pt>
                <c:pt idx="583">
                  <c:v>45203</c:v>
                </c:pt>
                <c:pt idx="584">
                  <c:v>45204</c:v>
                </c:pt>
                <c:pt idx="585">
                  <c:v>45205</c:v>
                </c:pt>
                <c:pt idx="586">
                  <c:v>45206</c:v>
                </c:pt>
                <c:pt idx="587">
                  <c:v>45207</c:v>
                </c:pt>
                <c:pt idx="588">
                  <c:v>45208</c:v>
                </c:pt>
                <c:pt idx="589">
                  <c:v>45209</c:v>
                </c:pt>
                <c:pt idx="590">
                  <c:v>45210</c:v>
                </c:pt>
                <c:pt idx="591">
                  <c:v>45211</c:v>
                </c:pt>
                <c:pt idx="592">
                  <c:v>45212</c:v>
                </c:pt>
                <c:pt idx="593">
                  <c:v>45213</c:v>
                </c:pt>
                <c:pt idx="594">
                  <c:v>45214</c:v>
                </c:pt>
                <c:pt idx="595">
                  <c:v>45215</c:v>
                </c:pt>
                <c:pt idx="596">
                  <c:v>45216</c:v>
                </c:pt>
                <c:pt idx="597">
                  <c:v>45217</c:v>
                </c:pt>
                <c:pt idx="598">
                  <c:v>45218</c:v>
                </c:pt>
                <c:pt idx="599">
                  <c:v>45219</c:v>
                </c:pt>
                <c:pt idx="600">
                  <c:v>45220</c:v>
                </c:pt>
                <c:pt idx="601">
                  <c:v>45221</c:v>
                </c:pt>
                <c:pt idx="602">
                  <c:v>45222</c:v>
                </c:pt>
                <c:pt idx="603">
                  <c:v>45223</c:v>
                </c:pt>
                <c:pt idx="604">
                  <c:v>45224</c:v>
                </c:pt>
                <c:pt idx="605">
                  <c:v>45225</c:v>
                </c:pt>
                <c:pt idx="606">
                  <c:v>45226</c:v>
                </c:pt>
                <c:pt idx="607">
                  <c:v>45227</c:v>
                </c:pt>
                <c:pt idx="608">
                  <c:v>45228</c:v>
                </c:pt>
                <c:pt idx="609">
                  <c:v>45229</c:v>
                </c:pt>
                <c:pt idx="610">
                  <c:v>45230</c:v>
                </c:pt>
                <c:pt idx="611">
                  <c:v>45231</c:v>
                </c:pt>
                <c:pt idx="612">
                  <c:v>45232</c:v>
                </c:pt>
                <c:pt idx="613">
                  <c:v>45233</c:v>
                </c:pt>
                <c:pt idx="614">
                  <c:v>45234</c:v>
                </c:pt>
                <c:pt idx="615">
                  <c:v>45235</c:v>
                </c:pt>
                <c:pt idx="616">
                  <c:v>45236</c:v>
                </c:pt>
                <c:pt idx="617">
                  <c:v>45237</c:v>
                </c:pt>
                <c:pt idx="618">
                  <c:v>45238</c:v>
                </c:pt>
                <c:pt idx="619">
                  <c:v>45239</c:v>
                </c:pt>
                <c:pt idx="620">
                  <c:v>45240</c:v>
                </c:pt>
                <c:pt idx="621">
                  <c:v>45241</c:v>
                </c:pt>
                <c:pt idx="622">
                  <c:v>45242</c:v>
                </c:pt>
                <c:pt idx="623">
                  <c:v>45243</c:v>
                </c:pt>
                <c:pt idx="624">
                  <c:v>45244</c:v>
                </c:pt>
                <c:pt idx="625">
                  <c:v>45245</c:v>
                </c:pt>
                <c:pt idx="626">
                  <c:v>45246</c:v>
                </c:pt>
                <c:pt idx="627">
                  <c:v>45247</c:v>
                </c:pt>
                <c:pt idx="628">
                  <c:v>45248</c:v>
                </c:pt>
                <c:pt idx="629">
                  <c:v>45249</c:v>
                </c:pt>
                <c:pt idx="630">
                  <c:v>45250</c:v>
                </c:pt>
                <c:pt idx="631">
                  <c:v>45251</c:v>
                </c:pt>
                <c:pt idx="632">
                  <c:v>45252</c:v>
                </c:pt>
                <c:pt idx="633">
                  <c:v>45253</c:v>
                </c:pt>
                <c:pt idx="634">
                  <c:v>45254</c:v>
                </c:pt>
                <c:pt idx="635">
                  <c:v>45255</c:v>
                </c:pt>
                <c:pt idx="636">
                  <c:v>45256</c:v>
                </c:pt>
                <c:pt idx="637">
                  <c:v>45257</c:v>
                </c:pt>
                <c:pt idx="638">
                  <c:v>45258</c:v>
                </c:pt>
                <c:pt idx="639">
                  <c:v>45259</c:v>
                </c:pt>
                <c:pt idx="640">
                  <c:v>45260</c:v>
                </c:pt>
                <c:pt idx="641">
                  <c:v>45261</c:v>
                </c:pt>
                <c:pt idx="642">
                  <c:v>45262</c:v>
                </c:pt>
                <c:pt idx="643">
                  <c:v>45263</c:v>
                </c:pt>
                <c:pt idx="644">
                  <c:v>45264</c:v>
                </c:pt>
                <c:pt idx="645">
                  <c:v>45265</c:v>
                </c:pt>
                <c:pt idx="646">
                  <c:v>45266</c:v>
                </c:pt>
                <c:pt idx="647">
                  <c:v>45267</c:v>
                </c:pt>
                <c:pt idx="648">
                  <c:v>45268</c:v>
                </c:pt>
                <c:pt idx="649">
                  <c:v>45269</c:v>
                </c:pt>
                <c:pt idx="650">
                  <c:v>45270</c:v>
                </c:pt>
                <c:pt idx="651">
                  <c:v>45271</c:v>
                </c:pt>
                <c:pt idx="652">
                  <c:v>45272</c:v>
                </c:pt>
                <c:pt idx="653">
                  <c:v>45273</c:v>
                </c:pt>
                <c:pt idx="654">
                  <c:v>45274</c:v>
                </c:pt>
                <c:pt idx="655">
                  <c:v>45275</c:v>
                </c:pt>
                <c:pt idx="656">
                  <c:v>45276</c:v>
                </c:pt>
                <c:pt idx="657">
                  <c:v>45277</c:v>
                </c:pt>
                <c:pt idx="658">
                  <c:v>45278</c:v>
                </c:pt>
                <c:pt idx="659">
                  <c:v>45279</c:v>
                </c:pt>
                <c:pt idx="660">
                  <c:v>45280</c:v>
                </c:pt>
                <c:pt idx="661">
                  <c:v>45281</c:v>
                </c:pt>
                <c:pt idx="662">
                  <c:v>45282</c:v>
                </c:pt>
                <c:pt idx="663">
                  <c:v>45283</c:v>
                </c:pt>
                <c:pt idx="664">
                  <c:v>45284</c:v>
                </c:pt>
                <c:pt idx="665">
                  <c:v>45285</c:v>
                </c:pt>
                <c:pt idx="666">
                  <c:v>45286</c:v>
                </c:pt>
                <c:pt idx="667">
                  <c:v>45287</c:v>
                </c:pt>
                <c:pt idx="668">
                  <c:v>45288</c:v>
                </c:pt>
                <c:pt idx="669">
                  <c:v>45289</c:v>
                </c:pt>
                <c:pt idx="670">
                  <c:v>45290</c:v>
                </c:pt>
                <c:pt idx="671">
                  <c:v>45291</c:v>
                </c:pt>
                <c:pt idx="672">
                  <c:v>45292</c:v>
                </c:pt>
                <c:pt idx="673">
                  <c:v>45293</c:v>
                </c:pt>
                <c:pt idx="674">
                  <c:v>45294</c:v>
                </c:pt>
                <c:pt idx="675">
                  <c:v>45295</c:v>
                </c:pt>
                <c:pt idx="676">
                  <c:v>45296</c:v>
                </c:pt>
                <c:pt idx="677">
                  <c:v>45297</c:v>
                </c:pt>
                <c:pt idx="678">
                  <c:v>45298</c:v>
                </c:pt>
                <c:pt idx="679">
                  <c:v>45299</c:v>
                </c:pt>
                <c:pt idx="680">
                  <c:v>45300</c:v>
                </c:pt>
                <c:pt idx="681">
                  <c:v>45301</c:v>
                </c:pt>
                <c:pt idx="682">
                  <c:v>45302</c:v>
                </c:pt>
                <c:pt idx="683">
                  <c:v>45303</c:v>
                </c:pt>
                <c:pt idx="684">
                  <c:v>45304</c:v>
                </c:pt>
                <c:pt idx="685">
                  <c:v>45305</c:v>
                </c:pt>
                <c:pt idx="686">
                  <c:v>45306</c:v>
                </c:pt>
                <c:pt idx="687">
                  <c:v>45307</c:v>
                </c:pt>
                <c:pt idx="688">
                  <c:v>45308</c:v>
                </c:pt>
                <c:pt idx="689">
                  <c:v>45309</c:v>
                </c:pt>
                <c:pt idx="690">
                  <c:v>45310</c:v>
                </c:pt>
                <c:pt idx="691">
                  <c:v>45311</c:v>
                </c:pt>
                <c:pt idx="692">
                  <c:v>45312</c:v>
                </c:pt>
                <c:pt idx="693">
                  <c:v>45313</c:v>
                </c:pt>
                <c:pt idx="694">
                  <c:v>45314</c:v>
                </c:pt>
                <c:pt idx="695">
                  <c:v>45315</c:v>
                </c:pt>
                <c:pt idx="696">
                  <c:v>45316</c:v>
                </c:pt>
                <c:pt idx="697">
                  <c:v>45317</c:v>
                </c:pt>
                <c:pt idx="698">
                  <c:v>45318</c:v>
                </c:pt>
                <c:pt idx="699">
                  <c:v>45319</c:v>
                </c:pt>
                <c:pt idx="700">
                  <c:v>45320</c:v>
                </c:pt>
                <c:pt idx="701">
                  <c:v>45321</c:v>
                </c:pt>
                <c:pt idx="702">
                  <c:v>45322</c:v>
                </c:pt>
                <c:pt idx="703">
                  <c:v>45323</c:v>
                </c:pt>
                <c:pt idx="704">
                  <c:v>45324</c:v>
                </c:pt>
                <c:pt idx="705">
                  <c:v>45325</c:v>
                </c:pt>
                <c:pt idx="706">
                  <c:v>45326</c:v>
                </c:pt>
                <c:pt idx="707">
                  <c:v>45327</c:v>
                </c:pt>
                <c:pt idx="708">
                  <c:v>45328</c:v>
                </c:pt>
                <c:pt idx="709">
                  <c:v>45329</c:v>
                </c:pt>
                <c:pt idx="710">
                  <c:v>45330</c:v>
                </c:pt>
                <c:pt idx="711">
                  <c:v>45331</c:v>
                </c:pt>
                <c:pt idx="712">
                  <c:v>45332</c:v>
                </c:pt>
                <c:pt idx="713">
                  <c:v>45333</c:v>
                </c:pt>
                <c:pt idx="714">
                  <c:v>45334</c:v>
                </c:pt>
                <c:pt idx="715">
                  <c:v>45335</c:v>
                </c:pt>
                <c:pt idx="716">
                  <c:v>45336</c:v>
                </c:pt>
                <c:pt idx="717">
                  <c:v>45337</c:v>
                </c:pt>
                <c:pt idx="718">
                  <c:v>45338</c:v>
                </c:pt>
                <c:pt idx="719">
                  <c:v>45339</c:v>
                </c:pt>
                <c:pt idx="720">
                  <c:v>45340</c:v>
                </c:pt>
                <c:pt idx="721">
                  <c:v>45341</c:v>
                </c:pt>
                <c:pt idx="722">
                  <c:v>45342</c:v>
                </c:pt>
                <c:pt idx="723">
                  <c:v>45343</c:v>
                </c:pt>
                <c:pt idx="724">
                  <c:v>45344</c:v>
                </c:pt>
                <c:pt idx="725">
                  <c:v>45345</c:v>
                </c:pt>
                <c:pt idx="726">
                  <c:v>45346</c:v>
                </c:pt>
                <c:pt idx="727">
                  <c:v>45347</c:v>
                </c:pt>
                <c:pt idx="728">
                  <c:v>45348</c:v>
                </c:pt>
                <c:pt idx="729">
                  <c:v>45349</c:v>
                </c:pt>
                <c:pt idx="730">
                  <c:v>45350</c:v>
                </c:pt>
                <c:pt idx="731">
                  <c:v>45351</c:v>
                </c:pt>
                <c:pt idx="732">
                  <c:v>45352</c:v>
                </c:pt>
                <c:pt idx="733">
                  <c:v>45353</c:v>
                </c:pt>
                <c:pt idx="734">
                  <c:v>45354</c:v>
                </c:pt>
                <c:pt idx="735">
                  <c:v>45355</c:v>
                </c:pt>
                <c:pt idx="736">
                  <c:v>45356</c:v>
                </c:pt>
                <c:pt idx="737">
                  <c:v>45357</c:v>
                </c:pt>
                <c:pt idx="738">
                  <c:v>45358</c:v>
                </c:pt>
                <c:pt idx="739">
                  <c:v>45359</c:v>
                </c:pt>
                <c:pt idx="740">
                  <c:v>45360</c:v>
                </c:pt>
                <c:pt idx="741">
                  <c:v>45361</c:v>
                </c:pt>
                <c:pt idx="742">
                  <c:v>45362</c:v>
                </c:pt>
              </c:numCache>
            </c:numRef>
          </c:cat>
          <c:val>
            <c:numRef>
              <c:f>Sheet1!$Z$5:$Z$747</c:f>
              <c:numCache>
                <c:formatCode>General</c:formatCode>
                <c:ptCount val="743"/>
                <c:pt idx="0">
                  <c:v>2.2000000000000002</c:v>
                </c:pt>
                <c:pt idx="1">
                  <c:v>2.2000000000000002</c:v>
                </c:pt>
                <c:pt idx="2">
                  <c:v>2.2000000000000002</c:v>
                </c:pt>
                <c:pt idx="3">
                  <c:v>2.2000000000000002</c:v>
                </c:pt>
                <c:pt idx="4">
                  <c:v>2.2999999999999998</c:v>
                </c:pt>
                <c:pt idx="5">
                  <c:v>2.2999999999999998</c:v>
                </c:pt>
                <c:pt idx="6">
                  <c:v>2.2999999999999998</c:v>
                </c:pt>
                <c:pt idx="7">
                  <c:v>2.2999999999999998</c:v>
                </c:pt>
                <c:pt idx="8">
                  <c:v>2.2999999999999998</c:v>
                </c:pt>
                <c:pt idx="9">
                  <c:v>2.2999999999999998</c:v>
                </c:pt>
                <c:pt idx="10">
                  <c:v>2.2999999999999998</c:v>
                </c:pt>
                <c:pt idx="11">
                  <c:v>2.2999999999999998</c:v>
                </c:pt>
                <c:pt idx="12">
                  <c:v>2.2999999999999998</c:v>
                </c:pt>
                <c:pt idx="13">
                  <c:v>2.2999999999999998</c:v>
                </c:pt>
                <c:pt idx="14">
                  <c:v>2.2999999999999998</c:v>
                </c:pt>
                <c:pt idx="15">
                  <c:v>2.2999999999999998</c:v>
                </c:pt>
                <c:pt idx="16">
                  <c:v>2.2999999999999998</c:v>
                </c:pt>
                <c:pt idx="17">
                  <c:v>2.2999999999999998</c:v>
                </c:pt>
                <c:pt idx="18">
                  <c:v>2.2999999999999998</c:v>
                </c:pt>
                <c:pt idx="19">
                  <c:v>2.2999999999999998</c:v>
                </c:pt>
                <c:pt idx="20">
                  <c:v>2.2999999999999998</c:v>
                </c:pt>
                <c:pt idx="21">
                  <c:v>2.2999999999999998</c:v>
                </c:pt>
                <c:pt idx="22">
                  <c:v>2.2000000000000002</c:v>
                </c:pt>
                <c:pt idx="23">
                  <c:v>2.2000000000000002</c:v>
                </c:pt>
                <c:pt idx="24">
                  <c:v>2.2000000000000002</c:v>
                </c:pt>
                <c:pt idx="25">
                  <c:v>2.2000000000000002</c:v>
                </c:pt>
                <c:pt idx="26">
                  <c:v>2.2000000000000002</c:v>
                </c:pt>
                <c:pt idx="27">
                  <c:v>2.2000000000000002</c:v>
                </c:pt>
                <c:pt idx="28">
                  <c:v>2.2000000000000002</c:v>
                </c:pt>
                <c:pt idx="29">
                  <c:v>2.2000000000000002</c:v>
                </c:pt>
                <c:pt idx="30">
                  <c:v>2.2000000000000002</c:v>
                </c:pt>
                <c:pt idx="31">
                  <c:v>2.2000000000000002</c:v>
                </c:pt>
                <c:pt idx="32">
                  <c:v>2.2000000000000002</c:v>
                </c:pt>
                <c:pt idx="33">
                  <c:v>2.2000000000000002</c:v>
                </c:pt>
                <c:pt idx="34">
                  <c:v>2.2000000000000002</c:v>
                </c:pt>
                <c:pt idx="35">
                  <c:v>2.1</c:v>
                </c:pt>
                <c:pt idx="36">
                  <c:v>2.1</c:v>
                </c:pt>
                <c:pt idx="37">
                  <c:v>2.1</c:v>
                </c:pt>
                <c:pt idx="38">
                  <c:v>2.1</c:v>
                </c:pt>
                <c:pt idx="39">
                  <c:v>2.15</c:v>
                </c:pt>
                <c:pt idx="40">
                  <c:v>2.15</c:v>
                </c:pt>
                <c:pt idx="41">
                  <c:v>2.15</c:v>
                </c:pt>
                <c:pt idx="42">
                  <c:v>2.15</c:v>
                </c:pt>
                <c:pt idx="43">
                  <c:v>2.15</c:v>
                </c:pt>
                <c:pt idx="44">
                  <c:v>2.15</c:v>
                </c:pt>
                <c:pt idx="45">
                  <c:v>2.15</c:v>
                </c:pt>
                <c:pt idx="46">
                  <c:v>2.15</c:v>
                </c:pt>
                <c:pt idx="47">
                  <c:v>2.15</c:v>
                </c:pt>
                <c:pt idx="48">
                  <c:v>2.15</c:v>
                </c:pt>
                <c:pt idx="49">
                  <c:v>2.15</c:v>
                </c:pt>
                <c:pt idx="50">
                  <c:v>2.15</c:v>
                </c:pt>
                <c:pt idx="51">
                  <c:v>2.15</c:v>
                </c:pt>
                <c:pt idx="52">
                  <c:v>2.15</c:v>
                </c:pt>
                <c:pt idx="53">
                  <c:v>2.25</c:v>
                </c:pt>
                <c:pt idx="54">
                  <c:v>2.25</c:v>
                </c:pt>
                <c:pt idx="55">
                  <c:v>2.25</c:v>
                </c:pt>
                <c:pt idx="56">
                  <c:v>2.25</c:v>
                </c:pt>
                <c:pt idx="57">
                  <c:v>2.25</c:v>
                </c:pt>
                <c:pt idx="58">
                  <c:v>2.25</c:v>
                </c:pt>
                <c:pt idx="59">
                  <c:v>2.2999999999999998</c:v>
                </c:pt>
                <c:pt idx="60">
                  <c:v>2.2999999999999998</c:v>
                </c:pt>
                <c:pt idx="61">
                  <c:v>2.2999999999999998</c:v>
                </c:pt>
                <c:pt idx="62">
                  <c:v>2.2999999999999998</c:v>
                </c:pt>
                <c:pt idx="63">
                  <c:v>2.2999999999999998</c:v>
                </c:pt>
                <c:pt idx="64">
                  <c:v>2.2999999999999998</c:v>
                </c:pt>
                <c:pt idx="65">
                  <c:v>2.2999999999999998</c:v>
                </c:pt>
                <c:pt idx="66">
                  <c:v>2.2999999999999998</c:v>
                </c:pt>
                <c:pt idx="67">
                  <c:v>2.2999999999999998</c:v>
                </c:pt>
                <c:pt idx="68">
                  <c:v>2.2999999999999998</c:v>
                </c:pt>
                <c:pt idx="69">
                  <c:v>2.2999999999999998</c:v>
                </c:pt>
                <c:pt idx="70">
                  <c:v>2.2999999999999998</c:v>
                </c:pt>
                <c:pt idx="71">
                  <c:v>2.2999999999999998</c:v>
                </c:pt>
                <c:pt idx="72">
                  <c:v>2.2999999999999998</c:v>
                </c:pt>
                <c:pt idx="73">
                  <c:v>2.2999999999999998</c:v>
                </c:pt>
                <c:pt idx="74">
                  <c:v>2.2999999999999998</c:v>
                </c:pt>
                <c:pt idx="75">
                  <c:v>2.2999999999999998</c:v>
                </c:pt>
                <c:pt idx="76">
                  <c:v>2.2999999999999998</c:v>
                </c:pt>
                <c:pt idx="77">
                  <c:v>2.2999999999999998</c:v>
                </c:pt>
                <c:pt idx="78">
                  <c:v>2.2999999999999998</c:v>
                </c:pt>
                <c:pt idx="79">
                  <c:v>2.2999999999999998</c:v>
                </c:pt>
                <c:pt idx="80">
                  <c:v>2.2999999999999998</c:v>
                </c:pt>
                <c:pt idx="81">
                  <c:v>2.2999999999999998</c:v>
                </c:pt>
                <c:pt idx="82">
                  <c:v>2.2999999999999998</c:v>
                </c:pt>
                <c:pt idx="83">
                  <c:v>2.2999999999999998</c:v>
                </c:pt>
                <c:pt idx="84">
                  <c:v>2.2999999999999998</c:v>
                </c:pt>
                <c:pt idx="85">
                  <c:v>2.2999999999999998</c:v>
                </c:pt>
                <c:pt idx="86">
                  <c:v>2.2999999999999998</c:v>
                </c:pt>
                <c:pt idx="87">
                  <c:v>2.2999999999999998</c:v>
                </c:pt>
                <c:pt idx="88">
                  <c:v>2.2999999999999998</c:v>
                </c:pt>
                <c:pt idx="89">
                  <c:v>2.2999999999999998</c:v>
                </c:pt>
                <c:pt idx="90">
                  <c:v>2.2999999999999998</c:v>
                </c:pt>
                <c:pt idx="91">
                  <c:v>2.2999999999999998</c:v>
                </c:pt>
                <c:pt idx="92">
                  <c:v>2.2999999999999998</c:v>
                </c:pt>
                <c:pt idx="93">
                  <c:v>2.15</c:v>
                </c:pt>
                <c:pt idx="94">
                  <c:v>2.15</c:v>
                </c:pt>
                <c:pt idx="95">
                  <c:v>2.15</c:v>
                </c:pt>
                <c:pt idx="96">
                  <c:v>2.15</c:v>
                </c:pt>
                <c:pt idx="97">
                  <c:v>2.15</c:v>
                </c:pt>
                <c:pt idx="98">
                  <c:v>2.15</c:v>
                </c:pt>
                <c:pt idx="99">
                  <c:v>2.15</c:v>
                </c:pt>
                <c:pt idx="100">
                  <c:v>2.15</c:v>
                </c:pt>
                <c:pt idx="101">
                  <c:v>2.15</c:v>
                </c:pt>
                <c:pt idx="102">
                  <c:v>2.15</c:v>
                </c:pt>
                <c:pt idx="103">
                  <c:v>2.15</c:v>
                </c:pt>
                <c:pt idx="104">
                  <c:v>2.15</c:v>
                </c:pt>
                <c:pt idx="105">
                  <c:v>2.15</c:v>
                </c:pt>
                <c:pt idx="106">
                  <c:v>2.2999999999999998</c:v>
                </c:pt>
                <c:pt idx="107">
                  <c:v>2.2999999999999998</c:v>
                </c:pt>
                <c:pt idx="108">
                  <c:v>2.2999999999999998</c:v>
                </c:pt>
                <c:pt idx="109">
                  <c:v>2.2999999999999998</c:v>
                </c:pt>
                <c:pt idx="110">
                  <c:v>2.2999999999999998</c:v>
                </c:pt>
                <c:pt idx="111">
                  <c:v>2.2999999999999998</c:v>
                </c:pt>
                <c:pt idx="112">
                  <c:v>2.2999999999999998</c:v>
                </c:pt>
                <c:pt idx="113">
                  <c:v>2.2999999999999998</c:v>
                </c:pt>
                <c:pt idx="114">
                  <c:v>2.2999999999999998</c:v>
                </c:pt>
                <c:pt idx="115">
                  <c:v>2.25</c:v>
                </c:pt>
                <c:pt idx="116">
                  <c:v>2.25</c:v>
                </c:pt>
                <c:pt idx="117">
                  <c:v>2.25</c:v>
                </c:pt>
                <c:pt idx="118">
                  <c:v>2.25</c:v>
                </c:pt>
                <c:pt idx="119">
                  <c:v>2.25</c:v>
                </c:pt>
                <c:pt idx="120">
                  <c:v>2.25</c:v>
                </c:pt>
                <c:pt idx="121">
                  <c:v>2.25</c:v>
                </c:pt>
                <c:pt idx="122">
                  <c:v>2.25</c:v>
                </c:pt>
                <c:pt idx="123">
                  <c:v>2.2999999999999998</c:v>
                </c:pt>
                <c:pt idx="124">
                  <c:v>2.2999999999999998</c:v>
                </c:pt>
                <c:pt idx="125">
                  <c:v>2.2999999999999998</c:v>
                </c:pt>
                <c:pt idx="126">
                  <c:v>2.2999999999999998</c:v>
                </c:pt>
                <c:pt idx="127">
                  <c:v>2.2999999999999998</c:v>
                </c:pt>
                <c:pt idx="128">
                  <c:v>2.2999999999999998</c:v>
                </c:pt>
                <c:pt idx="129">
                  <c:v>2.2999999999999998</c:v>
                </c:pt>
                <c:pt idx="130">
                  <c:v>2.2999999999999998</c:v>
                </c:pt>
                <c:pt idx="131">
                  <c:v>2.2999999999999998</c:v>
                </c:pt>
                <c:pt idx="132">
                  <c:v>2.2999999999999998</c:v>
                </c:pt>
                <c:pt idx="133">
                  <c:v>2.2999999999999998</c:v>
                </c:pt>
                <c:pt idx="134">
                  <c:v>2.2999999999999998</c:v>
                </c:pt>
                <c:pt idx="135">
                  <c:v>2.2999999999999998</c:v>
                </c:pt>
                <c:pt idx="136">
                  <c:v>2.2999999999999998</c:v>
                </c:pt>
                <c:pt idx="137">
                  <c:v>2.2999999999999998</c:v>
                </c:pt>
                <c:pt idx="138">
                  <c:v>2.2999999999999998</c:v>
                </c:pt>
                <c:pt idx="139">
                  <c:v>2.2999999999999998</c:v>
                </c:pt>
                <c:pt idx="140">
                  <c:v>2.2999999999999998</c:v>
                </c:pt>
                <c:pt idx="141">
                  <c:v>2.2999999999999998</c:v>
                </c:pt>
                <c:pt idx="142">
                  <c:v>2.2999999999999998</c:v>
                </c:pt>
                <c:pt idx="143">
                  <c:v>2.12</c:v>
                </c:pt>
                <c:pt idx="144">
                  <c:v>2.12</c:v>
                </c:pt>
                <c:pt idx="145">
                  <c:v>2.12</c:v>
                </c:pt>
                <c:pt idx="146">
                  <c:v>2.12</c:v>
                </c:pt>
                <c:pt idx="147">
                  <c:v>2.12</c:v>
                </c:pt>
                <c:pt idx="148">
                  <c:v>2.12</c:v>
                </c:pt>
                <c:pt idx="149">
                  <c:v>2.12</c:v>
                </c:pt>
                <c:pt idx="150">
                  <c:v>2.12</c:v>
                </c:pt>
                <c:pt idx="151">
                  <c:v>2.12</c:v>
                </c:pt>
                <c:pt idx="152">
                  <c:v>2.12</c:v>
                </c:pt>
                <c:pt idx="153">
                  <c:v>2.12</c:v>
                </c:pt>
                <c:pt idx="154">
                  <c:v>2.12</c:v>
                </c:pt>
                <c:pt idx="155">
                  <c:v>2.12</c:v>
                </c:pt>
                <c:pt idx="156">
                  <c:v>2.12</c:v>
                </c:pt>
                <c:pt idx="157">
                  <c:v>2.12</c:v>
                </c:pt>
                <c:pt idx="158">
                  <c:v>2.12</c:v>
                </c:pt>
                <c:pt idx="159">
                  <c:v>2.12</c:v>
                </c:pt>
                <c:pt idx="160">
                  <c:v>2.12</c:v>
                </c:pt>
                <c:pt idx="161">
                  <c:v>2.12</c:v>
                </c:pt>
                <c:pt idx="162">
                  <c:v>2.12</c:v>
                </c:pt>
                <c:pt idx="163">
                  <c:v>2.12</c:v>
                </c:pt>
                <c:pt idx="164">
                  <c:v>2.12</c:v>
                </c:pt>
                <c:pt idx="165">
                  <c:v>2.12</c:v>
                </c:pt>
                <c:pt idx="166">
                  <c:v>2.12</c:v>
                </c:pt>
                <c:pt idx="167">
                  <c:v>2.12</c:v>
                </c:pt>
                <c:pt idx="168">
                  <c:v>2.12</c:v>
                </c:pt>
                <c:pt idx="169">
                  <c:v>2.12</c:v>
                </c:pt>
                <c:pt idx="170">
                  <c:v>2.12</c:v>
                </c:pt>
                <c:pt idx="171">
                  <c:v>2.12</c:v>
                </c:pt>
                <c:pt idx="172">
                  <c:v>2.12</c:v>
                </c:pt>
                <c:pt idx="173">
                  <c:v>2.12</c:v>
                </c:pt>
                <c:pt idx="174">
                  <c:v>2.12</c:v>
                </c:pt>
                <c:pt idx="175">
                  <c:v>2.12</c:v>
                </c:pt>
                <c:pt idx="176">
                  <c:v>2.12</c:v>
                </c:pt>
                <c:pt idx="177">
                  <c:v>2.12</c:v>
                </c:pt>
                <c:pt idx="178">
                  <c:v>2.12</c:v>
                </c:pt>
                <c:pt idx="179">
                  <c:v>2.12</c:v>
                </c:pt>
                <c:pt idx="180">
                  <c:v>2.12</c:v>
                </c:pt>
                <c:pt idx="181">
                  <c:v>2.12</c:v>
                </c:pt>
                <c:pt idx="182">
                  <c:v>2</c:v>
                </c:pt>
                <c:pt idx="183">
                  <c:v>2</c:v>
                </c:pt>
                <c:pt idx="184">
                  <c:v>2</c:v>
                </c:pt>
                <c:pt idx="185">
                  <c:v>2</c:v>
                </c:pt>
                <c:pt idx="186">
                  <c:v>2.0699999999999998</c:v>
                </c:pt>
                <c:pt idx="187">
                  <c:v>2.0699999999999998</c:v>
                </c:pt>
                <c:pt idx="188">
                  <c:v>2.0699999999999998</c:v>
                </c:pt>
                <c:pt idx="189">
                  <c:v>2.0699999999999998</c:v>
                </c:pt>
                <c:pt idx="190">
                  <c:v>2.0699999999999998</c:v>
                </c:pt>
                <c:pt idx="191">
                  <c:v>2</c:v>
                </c:pt>
                <c:pt idx="192">
                  <c:v>2.0699999999999998</c:v>
                </c:pt>
                <c:pt idx="193">
                  <c:v>2.0699999999999998</c:v>
                </c:pt>
                <c:pt idx="194">
                  <c:v>2.0699999999999998</c:v>
                </c:pt>
                <c:pt idx="195">
                  <c:v>2.0699999999999998</c:v>
                </c:pt>
                <c:pt idx="196">
                  <c:v>2.0699999999999998</c:v>
                </c:pt>
                <c:pt idx="197">
                  <c:v>2.0699999999999998</c:v>
                </c:pt>
                <c:pt idx="198">
                  <c:v>2.0699999999999998</c:v>
                </c:pt>
                <c:pt idx="199">
                  <c:v>2.0699999999999998</c:v>
                </c:pt>
                <c:pt idx="200">
                  <c:v>2.0699999999999998</c:v>
                </c:pt>
                <c:pt idx="201">
                  <c:v>2.0699999999999998</c:v>
                </c:pt>
                <c:pt idx="202">
                  <c:v>2.0699999999999998</c:v>
                </c:pt>
                <c:pt idx="203">
                  <c:v>2.0699999999999998</c:v>
                </c:pt>
                <c:pt idx="204">
                  <c:v>2.0699999999999998</c:v>
                </c:pt>
                <c:pt idx="205">
                  <c:v>2.0699999999999998</c:v>
                </c:pt>
                <c:pt idx="206">
                  <c:v>2.0699999999999998</c:v>
                </c:pt>
                <c:pt idx="207">
                  <c:v>2.14</c:v>
                </c:pt>
                <c:pt idx="208">
                  <c:v>2.14</c:v>
                </c:pt>
                <c:pt idx="209">
                  <c:v>2.14</c:v>
                </c:pt>
                <c:pt idx="210">
                  <c:v>2.14</c:v>
                </c:pt>
                <c:pt idx="211">
                  <c:v>2.14</c:v>
                </c:pt>
                <c:pt idx="212">
                  <c:v>2.14</c:v>
                </c:pt>
                <c:pt idx="213">
                  <c:v>2.14</c:v>
                </c:pt>
                <c:pt idx="214">
                  <c:v>2.14</c:v>
                </c:pt>
                <c:pt idx="215">
                  <c:v>2.14</c:v>
                </c:pt>
                <c:pt idx="216">
                  <c:v>2.14</c:v>
                </c:pt>
                <c:pt idx="217">
                  <c:v>2.12</c:v>
                </c:pt>
                <c:pt idx="218">
                  <c:v>2.12</c:v>
                </c:pt>
                <c:pt idx="219">
                  <c:v>2.14</c:v>
                </c:pt>
                <c:pt idx="220">
                  <c:v>2.14</c:v>
                </c:pt>
                <c:pt idx="221">
                  <c:v>2.14</c:v>
                </c:pt>
                <c:pt idx="222">
                  <c:v>2.14</c:v>
                </c:pt>
                <c:pt idx="223">
                  <c:v>2.14</c:v>
                </c:pt>
                <c:pt idx="224">
                  <c:v>2.14</c:v>
                </c:pt>
                <c:pt idx="225">
                  <c:v>2.14</c:v>
                </c:pt>
                <c:pt idx="226">
                  <c:v>2.14</c:v>
                </c:pt>
                <c:pt idx="227">
                  <c:v>2.14</c:v>
                </c:pt>
                <c:pt idx="228">
                  <c:v>2.17</c:v>
                </c:pt>
                <c:pt idx="229">
                  <c:v>2.17</c:v>
                </c:pt>
                <c:pt idx="230">
                  <c:v>2.17</c:v>
                </c:pt>
                <c:pt idx="231">
                  <c:v>2.17</c:v>
                </c:pt>
                <c:pt idx="232">
                  <c:v>2.17</c:v>
                </c:pt>
                <c:pt idx="233">
                  <c:v>2.17</c:v>
                </c:pt>
                <c:pt idx="234">
                  <c:v>2.17</c:v>
                </c:pt>
                <c:pt idx="235">
                  <c:v>2.17</c:v>
                </c:pt>
                <c:pt idx="236">
                  <c:v>2.17</c:v>
                </c:pt>
                <c:pt idx="237">
                  <c:v>2.17</c:v>
                </c:pt>
                <c:pt idx="238">
                  <c:v>2.17</c:v>
                </c:pt>
                <c:pt idx="239">
                  <c:v>2.17</c:v>
                </c:pt>
                <c:pt idx="240">
                  <c:v>2.17</c:v>
                </c:pt>
                <c:pt idx="241">
                  <c:v>2.17</c:v>
                </c:pt>
                <c:pt idx="242">
                  <c:v>2.14</c:v>
                </c:pt>
                <c:pt idx="243">
                  <c:v>2.14</c:v>
                </c:pt>
                <c:pt idx="244">
                  <c:v>2.14</c:v>
                </c:pt>
                <c:pt idx="245">
                  <c:v>2.2000000000000002</c:v>
                </c:pt>
                <c:pt idx="246">
                  <c:v>2.2000000000000002</c:v>
                </c:pt>
                <c:pt idx="247">
                  <c:v>2.2000000000000002</c:v>
                </c:pt>
                <c:pt idx="248">
                  <c:v>2.2000000000000002</c:v>
                </c:pt>
                <c:pt idx="249">
                  <c:v>2.17</c:v>
                </c:pt>
                <c:pt idx="250">
                  <c:v>2.17</c:v>
                </c:pt>
                <c:pt idx="251">
                  <c:v>2.17</c:v>
                </c:pt>
                <c:pt idx="252">
                  <c:v>2.14</c:v>
                </c:pt>
                <c:pt idx="253">
                  <c:v>2.14</c:v>
                </c:pt>
                <c:pt idx="254">
                  <c:v>2.14</c:v>
                </c:pt>
                <c:pt idx="255">
                  <c:v>2.14</c:v>
                </c:pt>
                <c:pt idx="256">
                  <c:v>2.14</c:v>
                </c:pt>
                <c:pt idx="257">
                  <c:v>2.14</c:v>
                </c:pt>
                <c:pt idx="258">
                  <c:v>2.14</c:v>
                </c:pt>
                <c:pt idx="259">
                  <c:v>2.12</c:v>
                </c:pt>
                <c:pt idx="260">
                  <c:v>2.12</c:v>
                </c:pt>
                <c:pt idx="261">
                  <c:v>2.12</c:v>
                </c:pt>
                <c:pt idx="262">
                  <c:v>2.12</c:v>
                </c:pt>
                <c:pt idx="263">
                  <c:v>2.14</c:v>
                </c:pt>
                <c:pt idx="264">
                  <c:v>2.14</c:v>
                </c:pt>
                <c:pt idx="265">
                  <c:v>2.14</c:v>
                </c:pt>
                <c:pt idx="266">
                  <c:v>2.14</c:v>
                </c:pt>
                <c:pt idx="267">
                  <c:v>2.0499999999999998</c:v>
                </c:pt>
                <c:pt idx="268">
                  <c:v>2.0499999999999998</c:v>
                </c:pt>
                <c:pt idx="269">
                  <c:v>2.0499999999999998</c:v>
                </c:pt>
                <c:pt idx="270">
                  <c:v>2.1</c:v>
                </c:pt>
                <c:pt idx="271">
                  <c:v>2.1</c:v>
                </c:pt>
                <c:pt idx="272">
                  <c:v>2.1</c:v>
                </c:pt>
                <c:pt idx="273">
                  <c:v>2.1</c:v>
                </c:pt>
                <c:pt idx="274">
                  <c:v>2.1</c:v>
                </c:pt>
                <c:pt idx="275">
                  <c:v>2.1</c:v>
                </c:pt>
                <c:pt idx="276">
                  <c:v>2.14</c:v>
                </c:pt>
                <c:pt idx="277">
                  <c:v>2.17</c:v>
                </c:pt>
                <c:pt idx="278">
                  <c:v>2.17</c:v>
                </c:pt>
                <c:pt idx="279">
                  <c:v>2.17</c:v>
                </c:pt>
                <c:pt idx="280">
                  <c:v>2.2000000000000002</c:v>
                </c:pt>
                <c:pt idx="281">
                  <c:v>2.2000000000000002</c:v>
                </c:pt>
                <c:pt idx="282">
                  <c:v>2.2000000000000002</c:v>
                </c:pt>
                <c:pt idx="283">
                  <c:v>2.2000000000000002</c:v>
                </c:pt>
                <c:pt idx="284">
                  <c:v>2.2000000000000002</c:v>
                </c:pt>
                <c:pt idx="285">
                  <c:v>2.2000000000000002</c:v>
                </c:pt>
                <c:pt idx="286">
                  <c:v>2.2000000000000002</c:v>
                </c:pt>
                <c:pt idx="287">
                  <c:v>2.2000000000000002</c:v>
                </c:pt>
                <c:pt idx="288">
                  <c:v>2.2000000000000002</c:v>
                </c:pt>
                <c:pt idx="289">
                  <c:v>2.2000000000000002</c:v>
                </c:pt>
                <c:pt idx="290">
                  <c:v>2.2000000000000002</c:v>
                </c:pt>
                <c:pt idx="291">
                  <c:v>2.2000000000000002</c:v>
                </c:pt>
                <c:pt idx="292">
                  <c:v>2.2000000000000002</c:v>
                </c:pt>
                <c:pt idx="293">
                  <c:v>2.2000000000000002</c:v>
                </c:pt>
                <c:pt idx="294">
                  <c:v>2.2000000000000002</c:v>
                </c:pt>
                <c:pt idx="295">
                  <c:v>2.2000000000000002</c:v>
                </c:pt>
                <c:pt idx="296">
                  <c:v>2.2000000000000002</c:v>
                </c:pt>
                <c:pt idx="297">
                  <c:v>2.2000000000000002</c:v>
                </c:pt>
                <c:pt idx="298">
                  <c:v>2.2000000000000002</c:v>
                </c:pt>
                <c:pt idx="299">
                  <c:v>2.2000000000000002</c:v>
                </c:pt>
                <c:pt idx="300">
                  <c:v>2.2000000000000002</c:v>
                </c:pt>
                <c:pt idx="301">
                  <c:v>2.2000000000000002</c:v>
                </c:pt>
                <c:pt idx="302">
                  <c:v>2.2000000000000002</c:v>
                </c:pt>
                <c:pt idx="303">
                  <c:v>2.2000000000000002</c:v>
                </c:pt>
                <c:pt idx="304">
                  <c:v>2.2000000000000002</c:v>
                </c:pt>
                <c:pt idx="305">
                  <c:v>2.2000000000000002</c:v>
                </c:pt>
                <c:pt idx="306">
                  <c:v>2.2000000000000002</c:v>
                </c:pt>
                <c:pt idx="307">
                  <c:v>2.2000000000000002</c:v>
                </c:pt>
                <c:pt idx="308">
                  <c:v>2.2000000000000002</c:v>
                </c:pt>
                <c:pt idx="309">
                  <c:v>2.2000000000000002</c:v>
                </c:pt>
                <c:pt idx="310">
                  <c:v>2.2000000000000002</c:v>
                </c:pt>
                <c:pt idx="311">
                  <c:v>2.2000000000000002</c:v>
                </c:pt>
                <c:pt idx="312">
                  <c:v>2.2000000000000002</c:v>
                </c:pt>
                <c:pt idx="313">
                  <c:v>2.2000000000000002</c:v>
                </c:pt>
                <c:pt idx="314">
                  <c:v>2.2000000000000002</c:v>
                </c:pt>
                <c:pt idx="315">
                  <c:v>2.2000000000000002</c:v>
                </c:pt>
                <c:pt idx="316">
                  <c:v>2.2000000000000002</c:v>
                </c:pt>
                <c:pt idx="317">
                  <c:v>2.2000000000000002</c:v>
                </c:pt>
                <c:pt idx="318">
                  <c:v>2.2000000000000002</c:v>
                </c:pt>
                <c:pt idx="319">
                  <c:v>2.2000000000000002</c:v>
                </c:pt>
                <c:pt idx="320">
                  <c:v>2.2000000000000002</c:v>
                </c:pt>
                <c:pt idx="321">
                  <c:v>2.2000000000000002</c:v>
                </c:pt>
                <c:pt idx="322">
                  <c:v>2.2000000000000002</c:v>
                </c:pt>
                <c:pt idx="323">
                  <c:v>2.2000000000000002</c:v>
                </c:pt>
                <c:pt idx="324">
                  <c:v>2.2000000000000002</c:v>
                </c:pt>
                <c:pt idx="325">
                  <c:v>2.2000000000000002</c:v>
                </c:pt>
                <c:pt idx="326">
                  <c:v>2.2000000000000002</c:v>
                </c:pt>
                <c:pt idx="327">
                  <c:v>2.2000000000000002</c:v>
                </c:pt>
                <c:pt idx="328">
                  <c:v>2.2000000000000002</c:v>
                </c:pt>
                <c:pt idx="329">
                  <c:v>2.2000000000000002</c:v>
                </c:pt>
                <c:pt idx="330">
                  <c:v>2.2000000000000002</c:v>
                </c:pt>
                <c:pt idx="331">
                  <c:v>2.2000000000000002</c:v>
                </c:pt>
                <c:pt idx="332">
                  <c:v>2.2000000000000002</c:v>
                </c:pt>
                <c:pt idx="333">
                  <c:v>2.2000000000000002</c:v>
                </c:pt>
                <c:pt idx="334">
                  <c:v>2.2000000000000002</c:v>
                </c:pt>
                <c:pt idx="335">
                  <c:v>2.2000000000000002</c:v>
                </c:pt>
                <c:pt idx="336">
                  <c:v>2.2000000000000002</c:v>
                </c:pt>
                <c:pt idx="337">
                  <c:v>2.2000000000000002</c:v>
                </c:pt>
                <c:pt idx="338">
                  <c:v>2.2000000000000002</c:v>
                </c:pt>
                <c:pt idx="339">
                  <c:v>2.2000000000000002</c:v>
                </c:pt>
                <c:pt idx="340">
                  <c:v>2.2000000000000002</c:v>
                </c:pt>
                <c:pt idx="341">
                  <c:v>2.2000000000000002</c:v>
                </c:pt>
                <c:pt idx="342">
                  <c:v>2.2000000000000002</c:v>
                </c:pt>
                <c:pt idx="343">
                  <c:v>2.2000000000000002</c:v>
                </c:pt>
                <c:pt idx="344">
                  <c:v>2.2000000000000002</c:v>
                </c:pt>
                <c:pt idx="345">
                  <c:v>2.2000000000000002</c:v>
                </c:pt>
                <c:pt idx="346">
                  <c:v>2.2000000000000002</c:v>
                </c:pt>
                <c:pt idx="347">
                  <c:v>2.2000000000000002</c:v>
                </c:pt>
                <c:pt idx="348">
                  <c:v>2.2000000000000002</c:v>
                </c:pt>
                <c:pt idx="349">
                  <c:v>2.2000000000000002</c:v>
                </c:pt>
                <c:pt idx="350">
                  <c:v>2.2000000000000002</c:v>
                </c:pt>
                <c:pt idx="351">
                  <c:v>2.2000000000000002</c:v>
                </c:pt>
                <c:pt idx="352">
                  <c:v>2.2000000000000002</c:v>
                </c:pt>
                <c:pt idx="353">
                  <c:v>2.2000000000000002</c:v>
                </c:pt>
                <c:pt idx="354">
                  <c:v>2.2000000000000002</c:v>
                </c:pt>
                <c:pt idx="355">
                  <c:v>2.2000000000000002</c:v>
                </c:pt>
                <c:pt idx="356">
                  <c:v>2.2000000000000002</c:v>
                </c:pt>
                <c:pt idx="357">
                  <c:v>2.2000000000000002</c:v>
                </c:pt>
                <c:pt idx="358">
                  <c:v>2.2000000000000002</c:v>
                </c:pt>
                <c:pt idx="359">
                  <c:v>2.2000000000000002</c:v>
                </c:pt>
                <c:pt idx="360">
                  <c:v>2.2000000000000002</c:v>
                </c:pt>
                <c:pt idx="361">
                  <c:v>2.2999999999999998</c:v>
                </c:pt>
                <c:pt idx="362">
                  <c:v>2.2999999999999998</c:v>
                </c:pt>
                <c:pt idx="363">
                  <c:v>2.2999999999999998</c:v>
                </c:pt>
                <c:pt idx="364">
                  <c:v>2.2999999999999998</c:v>
                </c:pt>
                <c:pt idx="365">
                  <c:v>2.2999999999999998</c:v>
                </c:pt>
                <c:pt idx="366">
                  <c:v>2.2999999999999998</c:v>
                </c:pt>
                <c:pt idx="367">
                  <c:v>2.2999999999999998</c:v>
                </c:pt>
                <c:pt idx="368">
                  <c:v>2.2999999999999998</c:v>
                </c:pt>
                <c:pt idx="369">
                  <c:v>2.2999999999999998</c:v>
                </c:pt>
                <c:pt idx="370">
                  <c:v>2.2999999999999998</c:v>
                </c:pt>
                <c:pt idx="371">
                  <c:v>2.2999999999999998</c:v>
                </c:pt>
                <c:pt idx="372">
                  <c:v>2.2999999999999998</c:v>
                </c:pt>
                <c:pt idx="373">
                  <c:v>2.2999999999999998</c:v>
                </c:pt>
                <c:pt idx="374">
                  <c:v>2.2999999999999998</c:v>
                </c:pt>
                <c:pt idx="375">
                  <c:v>2.2999999999999998</c:v>
                </c:pt>
                <c:pt idx="376">
                  <c:v>2.2999999999999998</c:v>
                </c:pt>
                <c:pt idx="377">
                  <c:v>2.2999999999999998</c:v>
                </c:pt>
                <c:pt idx="378">
                  <c:v>2.2999999999999998</c:v>
                </c:pt>
                <c:pt idx="379">
                  <c:v>2.2999999999999998</c:v>
                </c:pt>
                <c:pt idx="380">
                  <c:v>2.2999999999999998</c:v>
                </c:pt>
                <c:pt idx="381">
                  <c:v>2.2999999999999998</c:v>
                </c:pt>
                <c:pt idx="382">
                  <c:v>2.2999999999999998</c:v>
                </c:pt>
                <c:pt idx="383">
                  <c:v>2.2999999999999998</c:v>
                </c:pt>
                <c:pt idx="384">
                  <c:v>2.2999999999999998</c:v>
                </c:pt>
                <c:pt idx="385">
                  <c:v>2.2999999999999998</c:v>
                </c:pt>
                <c:pt idx="386">
                  <c:v>2.2999999999999998</c:v>
                </c:pt>
                <c:pt idx="387">
                  <c:v>2.2999999999999998</c:v>
                </c:pt>
                <c:pt idx="388">
                  <c:v>2.2999999999999998</c:v>
                </c:pt>
                <c:pt idx="389">
                  <c:v>2.2999999999999998</c:v>
                </c:pt>
                <c:pt idx="390">
                  <c:v>2.2999999999999998</c:v>
                </c:pt>
                <c:pt idx="391">
                  <c:v>2.2999999999999998</c:v>
                </c:pt>
                <c:pt idx="392">
                  <c:v>2.2999999999999998</c:v>
                </c:pt>
                <c:pt idx="393">
                  <c:v>2.2999999999999998</c:v>
                </c:pt>
                <c:pt idx="394">
                  <c:v>2.2999999999999998</c:v>
                </c:pt>
                <c:pt idx="395">
                  <c:v>2.2999999999999998</c:v>
                </c:pt>
                <c:pt idx="396">
                  <c:v>2.2999999999999998</c:v>
                </c:pt>
                <c:pt idx="397">
                  <c:v>2.2999999999999998</c:v>
                </c:pt>
                <c:pt idx="398">
                  <c:v>2.2999999999999998</c:v>
                </c:pt>
                <c:pt idx="399">
                  <c:v>2.2999999999999998</c:v>
                </c:pt>
                <c:pt idx="400">
                  <c:v>2.2999999999999998</c:v>
                </c:pt>
                <c:pt idx="401">
                  <c:v>2.2999999999999998</c:v>
                </c:pt>
                <c:pt idx="402">
                  <c:v>2.2999999999999998</c:v>
                </c:pt>
                <c:pt idx="403">
                  <c:v>2.2999999999999998</c:v>
                </c:pt>
                <c:pt idx="404">
                  <c:v>2.2999999999999998</c:v>
                </c:pt>
                <c:pt idx="405">
                  <c:v>2.2999999999999998</c:v>
                </c:pt>
                <c:pt idx="406">
                  <c:v>2.2999999999999998</c:v>
                </c:pt>
                <c:pt idx="407">
                  <c:v>2.2999999999999998</c:v>
                </c:pt>
                <c:pt idx="408">
                  <c:v>2.2999999999999998</c:v>
                </c:pt>
                <c:pt idx="409">
                  <c:v>2.2999999999999998</c:v>
                </c:pt>
                <c:pt idx="410">
                  <c:v>2.2999999999999998</c:v>
                </c:pt>
                <c:pt idx="411">
                  <c:v>2.2999999999999998</c:v>
                </c:pt>
                <c:pt idx="412">
                  <c:v>2.2999999999999998</c:v>
                </c:pt>
                <c:pt idx="413">
                  <c:v>2.2999999999999998</c:v>
                </c:pt>
                <c:pt idx="414">
                  <c:v>2.2999999999999998</c:v>
                </c:pt>
                <c:pt idx="415">
                  <c:v>2.2999999999999998</c:v>
                </c:pt>
                <c:pt idx="416">
                  <c:v>2.2999999999999998</c:v>
                </c:pt>
                <c:pt idx="417">
                  <c:v>2.2999999999999998</c:v>
                </c:pt>
                <c:pt idx="418">
                  <c:v>2.2999999999999998</c:v>
                </c:pt>
                <c:pt idx="419">
                  <c:v>2.2999999999999998</c:v>
                </c:pt>
                <c:pt idx="420">
                  <c:v>2.2999999999999998</c:v>
                </c:pt>
                <c:pt idx="421">
                  <c:v>2.2999999999999998</c:v>
                </c:pt>
                <c:pt idx="422">
                  <c:v>2.2999999999999998</c:v>
                </c:pt>
                <c:pt idx="423">
                  <c:v>2.2999999999999998</c:v>
                </c:pt>
                <c:pt idx="424">
                  <c:v>2.2999999999999998</c:v>
                </c:pt>
                <c:pt idx="425">
                  <c:v>2.2999999999999998</c:v>
                </c:pt>
                <c:pt idx="426">
                  <c:v>2.2999999999999998</c:v>
                </c:pt>
                <c:pt idx="427">
                  <c:v>2.2999999999999998</c:v>
                </c:pt>
                <c:pt idx="428">
                  <c:v>2.2999999999999998</c:v>
                </c:pt>
                <c:pt idx="429">
                  <c:v>2.2999999999999998</c:v>
                </c:pt>
                <c:pt idx="430">
                  <c:v>2.2999999999999998</c:v>
                </c:pt>
                <c:pt idx="431">
                  <c:v>2.2999999999999998</c:v>
                </c:pt>
                <c:pt idx="432">
                  <c:v>2.2999999999999998</c:v>
                </c:pt>
                <c:pt idx="433">
                  <c:v>2.2999999999999998</c:v>
                </c:pt>
                <c:pt idx="434">
                  <c:v>2.2999999999999998</c:v>
                </c:pt>
                <c:pt idx="435">
                  <c:v>2.2999999999999998</c:v>
                </c:pt>
                <c:pt idx="436">
                  <c:v>2.2999999999999998</c:v>
                </c:pt>
                <c:pt idx="437">
                  <c:v>2.2999999999999998</c:v>
                </c:pt>
                <c:pt idx="438">
                  <c:v>2.2999999999999998</c:v>
                </c:pt>
                <c:pt idx="439">
                  <c:v>2.2999999999999998</c:v>
                </c:pt>
                <c:pt idx="440">
                  <c:v>2.2999999999999998</c:v>
                </c:pt>
                <c:pt idx="441">
                  <c:v>2.2999999999999998</c:v>
                </c:pt>
                <c:pt idx="442">
                  <c:v>2.2999999999999998</c:v>
                </c:pt>
                <c:pt idx="443">
                  <c:v>2.2999999999999998</c:v>
                </c:pt>
                <c:pt idx="444">
                  <c:v>2.2999999999999998</c:v>
                </c:pt>
                <c:pt idx="445">
                  <c:v>2.2999999999999998</c:v>
                </c:pt>
                <c:pt idx="446">
                  <c:v>2.2999999999999998</c:v>
                </c:pt>
                <c:pt idx="447">
                  <c:v>2.2999999999999998</c:v>
                </c:pt>
                <c:pt idx="448">
                  <c:v>2.2999999999999998</c:v>
                </c:pt>
                <c:pt idx="449">
                  <c:v>2.2999999999999998</c:v>
                </c:pt>
                <c:pt idx="450">
                  <c:v>2.2999999999999998</c:v>
                </c:pt>
                <c:pt idx="451">
                  <c:v>2.2999999999999998</c:v>
                </c:pt>
                <c:pt idx="452">
                  <c:v>2.2999999999999998</c:v>
                </c:pt>
                <c:pt idx="453">
                  <c:v>2.2999999999999998</c:v>
                </c:pt>
                <c:pt idx="454">
                  <c:v>2.2999999999999998</c:v>
                </c:pt>
                <c:pt idx="455">
                  <c:v>2.2999999999999998</c:v>
                </c:pt>
                <c:pt idx="456">
                  <c:v>2.2999999999999998</c:v>
                </c:pt>
                <c:pt idx="457">
                  <c:v>2.2999999999999998</c:v>
                </c:pt>
                <c:pt idx="458">
                  <c:v>2.2999999999999998</c:v>
                </c:pt>
                <c:pt idx="459">
                  <c:v>2.2999999999999998</c:v>
                </c:pt>
                <c:pt idx="460">
                  <c:v>2.2999999999999998</c:v>
                </c:pt>
                <c:pt idx="461">
                  <c:v>2.2999999999999998</c:v>
                </c:pt>
                <c:pt idx="462">
                  <c:v>2.2999999999999998</c:v>
                </c:pt>
                <c:pt idx="463">
                  <c:v>2.2999999999999998</c:v>
                </c:pt>
                <c:pt idx="464">
                  <c:v>2.2999999999999998</c:v>
                </c:pt>
                <c:pt idx="465">
                  <c:v>2.2999999999999998</c:v>
                </c:pt>
                <c:pt idx="466">
                  <c:v>2.2999999999999998</c:v>
                </c:pt>
                <c:pt idx="467">
                  <c:v>2.2999999999999998</c:v>
                </c:pt>
                <c:pt idx="468">
                  <c:v>2.2999999999999998</c:v>
                </c:pt>
                <c:pt idx="469">
                  <c:v>2.2999999999999998</c:v>
                </c:pt>
                <c:pt idx="470">
                  <c:v>2.2999999999999998</c:v>
                </c:pt>
                <c:pt idx="471">
                  <c:v>2.2999999999999998</c:v>
                </c:pt>
                <c:pt idx="472">
                  <c:v>2.2999999999999998</c:v>
                </c:pt>
                <c:pt idx="473">
                  <c:v>2.25</c:v>
                </c:pt>
                <c:pt idx="474">
                  <c:v>2.25</c:v>
                </c:pt>
                <c:pt idx="475">
                  <c:v>2.25</c:v>
                </c:pt>
                <c:pt idx="476">
                  <c:v>2.25</c:v>
                </c:pt>
                <c:pt idx="477">
                  <c:v>2.25</c:v>
                </c:pt>
                <c:pt idx="478">
                  <c:v>2.25</c:v>
                </c:pt>
                <c:pt idx="479">
                  <c:v>2.25</c:v>
                </c:pt>
                <c:pt idx="480">
                  <c:v>2.2000000000000002</c:v>
                </c:pt>
                <c:pt idx="481">
                  <c:v>2.2000000000000002</c:v>
                </c:pt>
                <c:pt idx="482">
                  <c:v>2.2000000000000002</c:v>
                </c:pt>
                <c:pt idx="483">
                  <c:v>2.2000000000000002</c:v>
                </c:pt>
                <c:pt idx="484">
                  <c:v>2.2000000000000002</c:v>
                </c:pt>
                <c:pt idx="485">
                  <c:v>2.2000000000000002</c:v>
                </c:pt>
                <c:pt idx="486">
                  <c:v>2.2000000000000002</c:v>
                </c:pt>
                <c:pt idx="487">
                  <c:v>2.2000000000000002</c:v>
                </c:pt>
                <c:pt idx="488">
                  <c:v>2.2000000000000002</c:v>
                </c:pt>
                <c:pt idx="489">
                  <c:v>2.2000000000000002</c:v>
                </c:pt>
                <c:pt idx="490">
                  <c:v>2.2000000000000002</c:v>
                </c:pt>
                <c:pt idx="491">
                  <c:v>2.2000000000000002</c:v>
                </c:pt>
                <c:pt idx="492">
                  <c:v>2.2000000000000002</c:v>
                </c:pt>
                <c:pt idx="493">
                  <c:v>2.2000000000000002</c:v>
                </c:pt>
                <c:pt idx="494">
                  <c:v>2.2000000000000002</c:v>
                </c:pt>
                <c:pt idx="495">
                  <c:v>2.2000000000000002</c:v>
                </c:pt>
                <c:pt idx="496">
                  <c:v>2.2000000000000002</c:v>
                </c:pt>
                <c:pt idx="497">
                  <c:v>2.2000000000000002</c:v>
                </c:pt>
                <c:pt idx="498">
                  <c:v>2.2000000000000002</c:v>
                </c:pt>
                <c:pt idx="499">
                  <c:v>2.2000000000000002</c:v>
                </c:pt>
                <c:pt idx="500">
                  <c:v>2.2000000000000002</c:v>
                </c:pt>
                <c:pt idx="501">
                  <c:v>2.2000000000000002</c:v>
                </c:pt>
                <c:pt idx="502">
                  <c:v>2.2000000000000002</c:v>
                </c:pt>
                <c:pt idx="503">
                  <c:v>2.2000000000000002</c:v>
                </c:pt>
                <c:pt idx="504">
                  <c:v>2.2000000000000002</c:v>
                </c:pt>
                <c:pt idx="505">
                  <c:v>2.2000000000000002</c:v>
                </c:pt>
                <c:pt idx="506">
                  <c:v>2.2000000000000002</c:v>
                </c:pt>
                <c:pt idx="507">
                  <c:v>2.2000000000000002</c:v>
                </c:pt>
                <c:pt idx="508">
                  <c:v>2.2000000000000002</c:v>
                </c:pt>
                <c:pt idx="509">
                  <c:v>2.2000000000000002</c:v>
                </c:pt>
                <c:pt idx="510">
                  <c:v>2.2000000000000002</c:v>
                </c:pt>
                <c:pt idx="511">
                  <c:v>2.2000000000000002</c:v>
                </c:pt>
                <c:pt idx="512">
                  <c:v>2</c:v>
                </c:pt>
                <c:pt idx="513">
                  <c:v>2</c:v>
                </c:pt>
                <c:pt idx="514">
                  <c:v>2</c:v>
                </c:pt>
                <c:pt idx="515">
                  <c:v>2</c:v>
                </c:pt>
                <c:pt idx="516">
                  <c:v>2</c:v>
                </c:pt>
                <c:pt idx="517">
                  <c:v>2</c:v>
                </c:pt>
                <c:pt idx="518">
                  <c:v>2</c:v>
                </c:pt>
                <c:pt idx="519">
                  <c:v>2</c:v>
                </c:pt>
                <c:pt idx="520">
                  <c:v>2</c:v>
                </c:pt>
                <c:pt idx="521">
                  <c:v>2</c:v>
                </c:pt>
                <c:pt idx="522">
                  <c:v>2</c:v>
                </c:pt>
                <c:pt idx="523">
                  <c:v>2</c:v>
                </c:pt>
                <c:pt idx="524">
                  <c:v>2</c:v>
                </c:pt>
                <c:pt idx="525">
                  <c:v>2</c:v>
                </c:pt>
                <c:pt idx="526">
                  <c:v>2</c:v>
                </c:pt>
                <c:pt idx="527">
                  <c:v>2</c:v>
                </c:pt>
                <c:pt idx="528">
                  <c:v>2</c:v>
                </c:pt>
                <c:pt idx="529">
                  <c:v>2</c:v>
                </c:pt>
                <c:pt idx="530">
                  <c:v>2</c:v>
                </c:pt>
                <c:pt idx="531">
                  <c:v>2</c:v>
                </c:pt>
                <c:pt idx="532">
                  <c:v>2</c:v>
                </c:pt>
                <c:pt idx="533">
                  <c:v>2</c:v>
                </c:pt>
                <c:pt idx="534">
                  <c:v>2</c:v>
                </c:pt>
                <c:pt idx="535">
                  <c:v>2</c:v>
                </c:pt>
                <c:pt idx="536">
                  <c:v>2</c:v>
                </c:pt>
                <c:pt idx="537">
                  <c:v>2</c:v>
                </c:pt>
                <c:pt idx="538">
                  <c:v>2</c:v>
                </c:pt>
                <c:pt idx="539">
                  <c:v>2</c:v>
                </c:pt>
                <c:pt idx="540">
                  <c:v>2</c:v>
                </c:pt>
                <c:pt idx="541">
                  <c:v>2</c:v>
                </c:pt>
                <c:pt idx="542">
                  <c:v>2</c:v>
                </c:pt>
                <c:pt idx="543">
                  <c:v>2</c:v>
                </c:pt>
                <c:pt idx="544">
                  <c:v>2</c:v>
                </c:pt>
                <c:pt idx="545">
                  <c:v>2</c:v>
                </c:pt>
                <c:pt idx="546">
                  <c:v>1.9</c:v>
                </c:pt>
                <c:pt idx="547">
                  <c:v>1.9</c:v>
                </c:pt>
                <c:pt idx="548">
                  <c:v>1.9</c:v>
                </c:pt>
                <c:pt idx="549">
                  <c:v>1.9</c:v>
                </c:pt>
                <c:pt idx="550">
                  <c:v>1.9</c:v>
                </c:pt>
                <c:pt idx="551">
                  <c:v>1.9</c:v>
                </c:pt>
                <c:pt idx="552">
                  <c:v>1.9</c:v>
                </c:pt>
                <c:pt idx="553">
                  <c:v>1.9</c:v>
                </c:pt>
                <c:pt idx="554">
                  <c:v>1.9</c:v>
                </c:pt>
                <c:pt idx="555">
                  <c:v>1.9</c:v>
                </c:pt>
                <c:pt idx="556">
                  <c:v>1.9</c:v>
                </c:pt>
                <c:pt idx="557">
                  <c:v>1.9</c:v>
                </c:pt>
                <c:pt idx="558">
                  <c:v>1.9</c:v>
                </c:pt>
                <c:pt idx="559">
                  <c:v>1.9</c:v>
                </c:pt>
                <c:pt idx="560">
                  <c:v>1.9</c:v>
                </c:pt>
                <c:pt idx="561">
                  <c:v>1.9</c:v>
                </c:pt>
                <c:pt idx="562">
                  <c:v>1.9</c:v>
                </c:pt>
                <c:pt idx="563">
                  <c:v>1.9</c:v>
                </c:pt>
                <c:pt idx="564">
                  <c:v>1.9</c:v>
                </c:pt>
                <c:pt idx="565">
                  <c:v>1.9</c:v>
                </c:pt>
                <c:pt idx="566">
                  <c:v>1.9</c:v>
                </c:pt>
                <c:pt idx="567">
                  <c:v>1.9</c:v>
                </c:pt>
                <c:pt idx="568">
                  <c:v>1.9</c:v>
                </c:pt>
                <c:pt idx="569">
                  <c:v>1.9</c:v>
                </c:pt>
                <c:pt idx="570">
                  <c:v>1.9</c:v>
                </c:pt>
                <c:pt idx="571">
                  <c:v>1.9</c:v>
                </c:pt>
                <c:pt idx="572">
                  <c:v>1.9</c:v>
                </c:pt>
                <c:pt idx="573">
                  <c:v>1.9</c:v>
                </c:pt>
                <c:pt idx="574">
                  <c:v>1.9</c:v>
                </c:pt>
                <c:pt idx="575">
                  <c:v>1.9</c:v>
                </c:pt>
                <c:pt idx="576">
                  <c:v>1.9</c:v>
                </c:pt>
                <c:pt idx="577">
                  <c:v>1.9</c:v>
                </c:pt>
                <c:pt idx="578">
                  <c:v>1.8</c:v>
                </c:pt>
                <c:pt idx="579">
                  <c:v>1.8</c:v>
                </c:pt>
                <c:pt idx="580">
                  <c:v>1.8</c:v>
                </c:pt>
                <c:pt idx="581">
                  <c:v>1.8</c:v>
                </c:pt>
                <c:pt idx="582">
                  <c:v>1.8</c:v>
                </c:pt>
                <c:pt idx="583">
                  <c:v>1.85</c:v>
                </c:pt>
                <c:pt idx="584">
                  <c:v>1.85</c:v>
                </c:pt>
                <c:pt idx="585">
                  <c:v>1.85</c:v>
                </c:pt>
                <c:pt idx="586">
                  <c:v>1.85</c:v>
                </c:pt>
                <c:pt idx="587">
                  <c:v>1.85</c:v>
                </c:pt>
                <c:pt idx="588">
                  <c:v>1.85</c:v>
                </c:pt>
                <c:pt idx="589">
                  <c:v>1.85</c:v>
                </c:pt>
                <c:pt idx="590">
                  <c:v>1.85</c:v>
                </c:pt>
                <c:pt idx="591">
                  <c:v>1.85</c:v>
                </c:pt>
                <c:pt idx="592">
                  <c:v>1.8</c:v>
                </c:pt>
                <c:pt idx="593">
                  <c:v>1.8</c:v>
                </c:pt>
                <c:pt idx="594">
                  <c:v>1.8</c:v>
                </c:pt>
                <c:pt idx="595">
                  <c:v>1.8</c:v>
                </c:pt>
                <c:pt idx="596">
                  <c:v>1.8</c:v>
                </c:pt>
                <c:pt idx="597">
                  <c:v>1.8</c:v>
                </c:pt>
                <c:pt idx="598">
                  <c:v>1.8</c:v>
                </c:pt>
                <c:pt idx="599">
                  <c:v>1.8</c:v>
                </c:pt>
                <c:pt idx="600">
                  <c:v>1.8</c:v>
                </c:pt>
                <c:pt idx="601">
                  <c:v>1.8</c:v>
                </c:pt>
                <c:pt idx="602">
                  <c:v>1.8</c:v>
                </c:pt>
                <c:pt idx="603">
                  <c:v>1.8</c:v>
                </c:pt>
                <c:pt idx="604">
                  <c:v>1.8</c:v>
                </c:pt>
                <c:pt idx="605">
                  <c:v>1.8</c:v>
                </c:pt>
                <c:pt idx="606">
                  <c:v>1.8</c:v>
                </c:pt>
                <c:pt idx="607">
                  <c:v>1.8</c:v>
                </c:pt>
                <c:pt idx="608">
                  <c:v>1.8</c:v>
                </c:pt>
                <c:pt idx="609">
                  <c:v>1.8</c:v>
                </c:pt>
                <c:pt idx="610">
                  <c:v>1.8</c:v>
                </c:pt>
                <c:pt idx="611">
                  <c:v>1.8</c:v>
                </c:pt>
                <c:pt idx="612">
                  <c:v>1.8</c:v>
                </c:pt>
                <c:pt idx="613">
                  <c:v>1.75</c:v>
                </c:pt>
                <c:pt idx="614">
                  <c:v>1.75</c:v>
                </c:pt>
                <c:pt idx="615">
                  <c:v>1.75</c:v>
                </c:pt>
                <c:pt idx="616">
                  <c:v>1.75</c:v>
                </c:pt>
                <c:pt idx="617">
                  <c:v>1.75</c:v>
                </c:pt>
                <c:pt idx="618">
                  <c:v>1.75</c:v>
                </c:pt>
                <c:pt idx="619">
                  <c:v>1.8</c:v>
                </c:pt>
                <c:pt idx="620">
                  <c:v>1.7</c:v>
                </c:pt>
                <c:pt idx="621">
                  <c:v>1.7</c:v>
                </c:pt>
                <c:pt idx="622">
                  <c:v>1.7</c:v>
                </c:pt>
                <c:pt idx="623">
                  <c:v>1.7</c:v>
                </c:pt>
                <c:pt idx="624">
                  <c:v>1.7</c:v>
                </c:pt>
                <c:pt idx="625">
                  <c:v>1.7</c:v>
                </c:pt>
                <c:pt idx="626">
                  <c:v>1.7</c:v>
                </c:pt>
                <c:pt idx="627">
                  <c:v>1.7</c:v>
                </c:pt>
                <c:pt idx="628">
                  <c:v>1.7</c:v>
                </c:pt>
                <c:pt idx="629">
                  <c:v>1.7</c:v>
                </c:pt>
                <c:pt idx="630">
                  <c:v>1.65</c:v>
                </c:pt>
                <c:pt idx="631">
                  <c:v>1.65</c:v>
                </c:pt>
                <c:pt idx="632">
                  <c:v>1.6</c:v>
                </c:pt>
                <c:pt idx="633">
                  <c:v>1.7</c:v>
                </c:pt>
                <c:pt idx="634">
                  <c:v>1.7</c:v>
                </c:pt>
                <c:pt idx="635">
                  <c:v>1.7</c:v>
                </c:pt>
                <c:pt idx="636">
                  <c:v>1.7</c:v>
                </c:pt>
                <c:pt idx="637">
                  <c:v>1.7</c:v>
                </c:pt>
                <c:pt idx="638">
                  <c:v>1.7</c:v>
                </c:pt>
                <c:pt idx="639">
                  <c:v>1.7</c:v>
                </c:pt>
                <c:pt idx="640">
                  <c:v>1.7</c:v>
                </c:pt>
                <c:pt idx="641">
                  <c:v>1.7</c:v>
                </c:pt>
                <c:pt idx="642">
                  <c:v>1.7</c:v>
                </c:pt>
                <c:pt idx="643">
                  <c:v>1.7</c:v>
                </c:pt>
                <c:pt idx="644">
                  <c:v>1.6</c:v>
                </c:pt>
                <c:pt idx="645">
                  <c:v>1.6</c:v>
                </c:pt>
                <c:pt idx="646">
                  <c:v>1.6</c:v>
                </c:pt>
                <c:pt idx="647">
                  <c:v>1.5</c:v>
                </c:pt>
                <c:pt idx="648">
                  <c:v>1.5</c:v>
                </c:pt>
                <c:pt idx="649">
                  <c:v>1.5</c:v>
                </c:pt>
                <c:pt idx="650">
                  <c:v>1.5</c:v>
                </c:pt>
                <c:pt idx="651">
                  <c:v>1.5</c:v>
                </c:pt>
                <c:pt idx="652">
                  <c:v>1.5</c:v>
                </c:pt>
                <c:pt idx="653">
                  <c:v>1.5</c:v>
                </c:pt>
                <c:pt idx="654">
                  <c:v>1.4</c:v>
                </c:pt>
                <c:pt idx="655">
                  <c:v>1.4</c:v>
                </c:pt>
                <c:pt idx="656">
                  <c:v>1.4</c:v>
                </c:pt>
                <c:pt idx="657">
                  <c:v>1.4</c:v>
                </c:pt>
                <c:pt idx="658">
                  <c:v>1.4</c:v>
                </c:pt>
                <c:pt idx="659">
                  <c:v>1.4</c:v>
                </c:pt>
                <c:pt idx="660">
                  <c:v>1.4</c:v>
                </c:pt>
                <c:pt idx="661">
                  <c:v>1.4</c:v>
                </c:pt>
                <c:pt idx="662">
                  <c:v>1.4</c:v>
                </c:pt>
                <c:pt idx="663">
                  <c:v>1.4</c:v>
                </c:pt>
                <c:pt idx="664">
                  <c:v>1.4</c:v>
                </c:pt>
                <c:pt idx="665">
                  <c:v>1.4</c:v>
                </c:pt>
                <c:pt idx="666">
                  <c:v>1.4</c:v>
                </c:pt>
                <c:pt idx="667">
                  <c:v>1.4</c:v>
                </c:pt>
                <c:pt idx="668">
                  <c:v>1.4</c:v>
                </c:pt>
                <c:pt idx="669">
                  <c:v>1.4</c:v>
                </c:pt>
                <c:pt idx="670">
                  <c:v>1.4</c:v>
                </c:pt>
                <c:pt idx="671">
                  <c:v>1.4</c:v>
                </c:pt>
                <c:pt idx="672">
                  <c:v>1.4</c:v>
                </c:pt>
                <c:pt idx="673">
                  <c:v>1.4</c:v>
                </c:pt>
                <c:pt idx="674">
                  <c:v>1.4</c:v>
                </c:pt>
                <c:pt idx="675">
                  <c:v>1.4</c:v>
                </c:pt>
                <c:pt idx="676">
                  <c:v>1.4</c:v>
                </c:pt>
                <c:pt idx="677">
                  <c:v>1.4</c:v>
                </c:pt>
                <c:pt idx="678">
                  <c:v>1.4</c:v>
                </c:pt>
                <c:pt idx="679">
                  <c:v>1.4</c:v>
                </c:pt>
                <c:pt idx="680">
                  <c:v>1.4</c:v>
                </c:pt>
                <c:pt idx="681">
                  <c:v>1.4</c:v>
                </c:pt>
                <c:pt idx="682">
                  <c:v>1.4</c:v>
                </c:pt>
                <c:pt idx="683">
                  <c:v>1.4</c:v>
                </c:pt>
                <c:pt idx="684">
                  <c:v>1.4</c:v>
                </c:pt>
                <c:pt idx="685">
                  <c:v>1.4</c:v>
                </c:pt>
                <c:pt idx="686">
                  <c:v>1.4</c:v>
                </c:pt>
                <c:pt idx="687">
                  <c:v>1.4</c:v>
                </c:pt>
                <c:pt idx="688">
                  <c:v>1.4</c:v>
                </c:pt>
                <c:pt idx="689">
                  <c:v>1.4</c:v>
                </c:pt>
                <c:pt idx="690">
                  <c:v>1.3</c:v>
                </c:pt>
                <c:pt idx="691">
                  <c:v>1.3</c:v>
                </c:pt>
                <c:pt idx="692">
                  <c:v>1.3</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0.97</c:v>
                </c:pt>
                <c:pt idx="712">
                  <c:v>0.97</c:v>
                </c:pt>
                <c:pt idx="713">
                  <c:v>0.97</c:v>
                </c:pt>
                <c:pt idx="714">
                  <c:v>0.97</c:v>
                </c:pt>
                <c:pt idx="715">
                  <c:v>0.97</c:v>
                </c:pt>
                <c:pt idx="716">
                  <c:v>0.97</c:v>
                </c:pt>
                <c:pt idx="717">
                  <c:v>0.97</c:v>
                </c:pt>
                <c:pt idx="718">
                  <c:v>0.97</c:v>
                </c:pt>
                <c:pt idx="719">
                  <c:v>0.97</c:v>
                </c:pt>
                <c:pt idx="720">
                  <c:v>0.97</c:v>
                </c:pt>
                <c:pt idx="721">
                  <c:v>0.97</c:v>
                </c:pt>
                <c:pt idx="722">
                  <c:v>0.97</c:v>
                </c:pt>
                <c:pt idx="723">
                  <c:v>0.97</c:v>
                </c:pt>
                <c:pt idx="724">
                  <c:v>0.97</c:v>
                </c:pt>
                <c:pt idx="725">
                  <c:v>0.97</c:v>
                </c:pt>
                <c:pt idx="726">
                  <c:v>0.97</c:v>
                </c:pt>
                <c:pt idx="727">
                  <c:v>0.97</c:v>
                </c:pt>
                <c:pt idx="728">
                  <c:v>0.97</c:v>
                </c:pt>
                <c:pt idx="729">
                  <c:v>0.97</c:v>
                </c:pt>
                <c:pt idx="730">
                  <c:v>0.97</c:v>
                </c:pt>
                <c:pt idx="731">
                  <c:v>0.8</c:v>
                </c:pt>
                <c:pt idx="732">
                  <c:v>0.8</c:v>
                </c:pt>
                <c:pt idx="733">
                  <c:v>0.8</c:v>
                </c:pt>
                <c:pt idx="734">
                  <c:v>0.8</c:v>
                </c:pt>
                <c:pt idx="735">
                  <c:v>0.8</c:v>
                </c:pt>
                <c:pt idx="736">
                  <c:v>0.8</c:v>
                </c:pt>
                <c:pt idx="737">
                  <c:v>0.8</c:v>
                </c:pt>
                <c:pt idx="738">
                  <c:v>0.8</c:v>
                </c:pt>
                <c:pt idx="739">
                  <c:v>0.8</c:v>
                </c:pt>
                <c:pt idx="740">
                  <c:v>0.8</c:v>
                </c:pt>
                <c:pt idx="741">
                  <c:v>0.8</c:v>
                </c:pt>
                <c:pt idx="742">
                  <c:v>0.8</c:v>
                </c:pt>
              </c:numCache>
            </c:numRef>
          </c:val>
          <c:smooth val="0"/>
          <c:extLst>
            <c:ext xmlns:c16="http://schemas.microsoft.com/office/drawing/2014/chart" uri="{C3380CC4-5D6E-409C-BE32-E72D297353CC}">
              <c16:uniqueId val="{00000004-0543-47D5-B196-FCF350700460}"/>
            </c:ext>
          </c:extLst>
        </c:ser>
        <c:dLbls>
          <c:showLegendKey val="0"/>
          <c:showVal val="0"/>
          <c:showCatName val="0"/>
          <c:showSerName val="0"/>
          <c:showPercent val="0"/>
          <c:showBubbleSize val="0"/>
        </c:dLbls>
        <c:smooth val="0"/>
        <c:axId val="1061773512"/>
        <c:axId val="1061773872"/>
      </c:lineChart>
      <c:dateAx>
        <c:axId val="1061773512"/>
        <c:scaling>
          <c:orientation val="minMax"/>
          <c:min val="44631"/>
        </c:scaling>
        <c:delete val="0"/>
        <c:axPos val="b"/>
        <c:numFmt formatCode="mmm\-yy" sourceLinked="0"/>
        <c:majorTickMark val="out"/>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061773872"/>
        <c:crosses val="autoZero"/>
        <c:auto val="1"/>
        <c:lblOffset val="100"/>
        <c:baseTimeUnit val="days"/>
        <c:majorUnit val="4"/>
        <c:majorTimeUnit val="months"/>
      </c:dateAx>
      <c:valAx>
        <c:axId val="1061773872"/>
        <c:scaling>
          <c:orientation val="minMax"/>
          <c:min val="0.5"/>
        </c:scaling>
        <c:delete val="0"/>
        <c:axPos val="l"/>
        <c:majorGridlines>
          <c:spPr>
            <a:ln w="6350" cap="flat" cmpd="sng" algn="ctr">
              <a:solidFill>
                <a:srgbClr val="DCDEE1"/>
              </a:solidFill>
              <a:round/>
            </a:ln>
            <a:effectLst/>
          </c:spPr>
        </c:majorGridlines>
        <c:title>
          <c:tx>
            <c:rich>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r>
                  <a:rPr lang="en-GB"/>
                  <a:t>%YoY</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title>
        <c:numFmt formatCode="#,##0.0" sourceLinked="0"/>
        <c:majorTickMark val="out"/>
        <c:minorTickMark val="none"/>
        <c:tickLblPos val="nextTo"/>
        <c:spPr>
          <a:noFill/>
          <a:ln>
            <a:solidFill>
              <a:srgbClr val="B9BDC4"/>
            </a:solidFill>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061773512"/>
        <c:crosses val="autoZero"/>
        <c:crossBetween val="midCat"/>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overlay val="0"/>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1000" b="0">
          <a:solidFill>
            <a:srgbClr val="20242B"/>
          </a:solidFill>
          <a:latin typeface="Arial"/>
          <a:ea typeface="Arial"/>
          <a:cs typeface="Aria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19705908722353E-2"/>
          <c:y val="2.9411345545930334E-2"/>
          <c:w val="0.94067212087374275"/>
          <c:h val="0.84038944591615372"/>
        </c:manualLayout>
      </c:layout>
      <c:lineChart>
        <c:grouping val="standard"/>
        <c:varyColors val="0"/>
        <c:ser>
          <c:idx val="0"/>
          <c:order val="0"/>
          <c:tx>
            <c:strRef>
              <c:f>'[China current activity tracker.xlsx]Final PCA Data'!$W$3</c:f>
              <c:strCache>
                <c:ptCount val="1"/>
                <c:pt idx="0">
                  <c:v>Industry</c:v>
                </c:pt>
              </c:strCache>
            </c:strRef>
          </c:tx>
          <c:spPr>
            <a:ln w="28575" cap="rnd">
              <a:solidFill>
                <a:schemeClr val="accent1"/>
              </a:solidFill>
              <a:round/>
            </a:ln>
            <a:effectLst/>
          </c:spPr>
          <c:marker>
            <c:symbol val="none"/>
          </c:marker>
          <c:cat>
            <c:numRef>
              <c:f>'[China current activity tracker.xlsx]Final PCA Data'!$V$4:$V$207</c:f>
              <c:numCache>
                <c:formatCode>m/d/yyyy</c:formatCode>
                <c:ptCount val="204"/>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pt idx="84">
                  <c:v>41670</c:v>
                </c:pt>
                <c:pt idx="85">
                  <c:v>41698</c:v>
                </c:pt>
                <c:pt idx="86">
                  <c:v>41729</c:v>
                </c:pt>
                <c:pt idx="87">
                  <c:v>41759</c:v>
                </c:pt>
                <c:pt idx="88">
                  <c:v>41790</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pt idx="113">
                  <c:v>42551</c:v>
                </c:pt>
                <c:pt idx="114">
                  <c:v>42582</c:v>
                </c:pt>
                <c:pt idx="115">
                  <c:v>42613</c:v>
                </c:pt>
                <c:pt idx="116">
                  <c:v>42643</c:v>
                </c:pt>
                <c:pt idx="117">
                  <c:v>42674</c:v>
                </c:pt>
                <c:pt idx="118">
                  <c:v>42704</c:v>
                </c:pt>
                <c:pt idx="119">
                  <c:v>42735</c:v>
                </c:pt>
                <c:pt idx="120">
                  <c:v>42766</c:v>
                </c:pt>
                <c:pt idx="121">
                  <c:v>42794</c:v>
                </c:pt>
                <c:pt idx="122">
                  <c:v>42825</c:v>
                </c:pt>
                <c:pt idx="123">
                  <c:v>42855</c:v>
                </c:pt>
                <c:pt idx="124">
                  <c:v>42886</c:v>
                </c:pt>
                <c:pt idx="125">
                  <c:v>42916</c:v>
                </c:pt>
                <c:pt idx="126">
                  <c:v>42947</c:v>
                </c:pt>
                <c:pt idx="127">
                  <c:v>42978</c:v>
                </c:pt>
                <c:pt idx="128">
                  <c:v>43008</c:v>
                </c:pt>
                <c:pt idx="129">
                  <c:v>43039</c:v>
                </c:pt>
                <c:pt idx="130">
                  <c:v>43069</c:v>
                </c:pt>
                <c:pt idx="131">
                  <c:v>43100</c:v>
                </c:pt>
                <c:pt idx="132">
                  <c:v>43131</c:v>
                </c:pt>
                <c:pt idx="133">
                  <c:v>43159</c:v>
                </c:pt>
                <c:pt idx="134">
                  <c:v>43190</c:v>
                </c:pt>
                <c:pt idx="135">
                  <c:v>43220</c:v>
                </c:pt>
                <c:pt idx="136">
                  <c:v>43251</c:v>
                </c:pt>
                <c:pt idx="137">
                  <c:v>43281</c:v>
                </c:pt>
                <c:pt idx="138">
                  <c:v>43312</c:v>
                </c:pt>
                <c:pt idx="139">
                  <c:v>43343</c:v>
                </c:pt>
                <c:pt idx="140">
                  <c:v>43373</c:v>
                </c:pt>
                <c:pt idx="141">
                  <c:v>43404</c:v>
                </c:pt>
                <c:pt idx="142">
                  <c:v>43434</c:v>
                </c:pt>
                <c:pt idx="143">
                  <c:v>43465</c:v>
                </c:pt>
                <c:pt idx="144">
                  <c:v>43496</c:v>
                </c:pt>
                <c:pt idx="145">
                  <c:v>43524</c:v>
                </c:pt>
                <c:pt idx="146">
                  <c:v>43555</c:v>
                </c:pt>
                <c:pt idx="147">
                  <c:v>43585</c:v>
                </c:pt>
                <c:pt idx="148">
                  <c:v>43616</c:v>
                </c:pt>
                <c:pt idx="149">
                  <c:v>43646</c:v>
                </c:pt>
                <c:pt idx="150">
                  <c:v>43677</c:v>
                </c:pt>
                <c:pt idx="151">
                  <c:v>43708</c:v>
                </c:pt>
                <c:pt idx="152">
                  <c:v>43738</c:v>
                </c:pt>
                <c:pt idx="153">
                  <c:v>43769</c:v>
                </c:pt>
                <c:pt idx="154">
                  <c:v>43799</c:v>
                </c:pt>
                <c:pt idx="155">
                  <c:v>43830</c:v>
                </c:pt>
                <c:pt idx="156">
                  <c:v>43861</c:v>
                </c:pt>
                <c:pt idx="157">
                  <c:v>43890</c:v>
                </c:pt>
                <c:pt idx="158">
                  <c:v>43921</c:v>
                </c:pt>
                <c:pt idx="159">
                  <c:v>43951</c:v>
                </c:pt>
                <c:pt idx="160">
                  <c:v>43982</c:v>
                </c:pt>
                <c:pt idx="161">
                  <c:v>44012</c:v>
                </c:pt>
                <c:pt idx="162">
                  <c:v>44043</c:v>
                </c:pt>
                <c:pt idx="163">
                  <c:v>44074</c:v>
                </c:pt>
                <c:pt idx="164">
                  <c:v>44104</c:v>
                </c:pt>
                <c:pt idx="165">
                  <c:v>44135</c:v>
                </c:pt>
                <c:pt idx="166">
                  <c:v>44165</c:v>
                </c:pt>
                <c:pt idx="167">
                  <c:v>44196</c:v>
                </c:pt>
                <c:pt idx="168">
                  <c:v>44227</c:v>
                </c:pt>
                <c:pt idx="169">
                  <c:v>44255</c:v>
                </c:pt>
                <c:pt idx="170">
                  <c:v>44286</c:v>
                </c:pt>
                <c:pt idx="171">
                  <c:v>44316</c:v>
                </c:pt>
                <c:pt idx="172">
                  <c:v>44347</c:v>
                </c:pt>
                <c:pt idx="173">
                  <c:v>44377</c:v>
                </c:pt>
                <c:pt idx="174">
                  <c:v>44408</c:v>
                </c:pt>
                <c:pt idx="175">
                  <c:v>44439</c:v>
                </c:pt>
                <c:pt idx="176">
                  <c:v>44469</c:v>
                </c:pt>
                <c:pt idx="177">
                  <c:v>44500</c:v>
                </c:pt>
                <c:pt idx="178">
                  <c:v>44530</c:v>
                </c:pt>
                <c:pt idx="179">
                  <c:v>44561</c:v>
                </c:pt>
                <c:pt idx="180">
                  <c:v>44592</c:v>
                </c:pt>
                <c:pt idx="181">
                  <c:v>44620</c:v>
                </c:pt>
                <c:pt idx="182">
                  <c:v>44651</c:v>
                </c:pt>
                <c:pt idx="183">
                  <c:v>44681</c:v>
                </c:pt>
                <c:pt idx="184">
                  <c:v>44712</c:v>
                </c:pt>
                <c:pt idx="185">
                  <c:v>44742</c:v>
                </c:pt>
                <c:pt idx="186">
                  <c:v>44773</c:v>
                </c:pt>
                <c:pt idx="187">
                  <c:v>44804</c:v>
                </c:pt>
                <c:pt idx="188">
                  <c:v>44834</c:v>
                </c:pt>
                <c:pt idx="189">
                  <c:v>44865</c:v>
                </c:pt>
                <c:pt idx="190">
                  <c:v>44895</c:v>
                </c:pt>
                <c:pt idx="191">
                  <c:v>44926</c:v>
                </c:pt>
                <c:pt idx="192">
                  <c:v>44957</c:v>
                </c:pt>
                <c:pt idx="193">
                  <c:v>44985</c:v>
                </c:pt>
                <c:pt idx="194">
                  <c:v>45016</c:v>
                </c:pt>
                <c:pt idx="195">
                  <c:v>45046</c:v>
                </c:pt>
                <c:pt idx="196">
                  <c:v>45077</c:v>
                </c:pt>
                <c:pt idx="197">
                  <c:v>45107</c:v>
                </c:pt>
                <c:pt idx="198">
                  <c:v>45138</c:v>
                </c:pt>
                <c:pt idx="199">
                  <c:v>45169</c:v>
                </c:pt>
                <c:pt idx="200">
                  <c:v>45199</c:v>
                </c:pt>
                <c:pt idx="201">
                  <c:v>45230</c:v>
                </c:pt>
                <c:pt idx="202">
                  <c:v>45260</c:v>
                </c:pt>
                <c:pt idx="203">
                  <c:v>45291</c:v>
                </c:pt>
              </c:numCache>
            </c:numRef>
          </c:cat>
          <c:val>
            <c:numRef>
              <c:f>'[China current activity tracker.xlsx]Final PCA Data'!$W$4:$W$207</c:f>
              <c:numCache>
                <c:formatCode>0.00</c:formatCode>
                <c:ptCount val="204"/>
                <c:pt idx="0">
                  <c:v>1.2750017590551059</c:v>
                </c:pt>
                <c:pt idx="1">
                  <c:v>0.98599494177067171</c:v>
                </c:pt>
                <c:pt idx="2">
                  <c:v>1.0305655860898124</c:v>
                </c:pt>
                <c:pt idx="3">
                  <c:v>1.480653596816403</c:v>
                </c:pt>
                <c:pt idx="4">
                  <c:v>1.3249755292281862</c:v>
                </c:pt>
                <c:pt idx="5">
                  <c:v>1.4383883747826962</c:v>
                </c:pt>
                <c:pt idx="6">
                  <c:v>1.1065072453031732</c:v>
                </c:pt>
                <c:pt idx="7">
                  <c:v>1.1518966706141045</c:v>
                </c:pt>
                <c:pt idx="8">
                  <c:v>1.5561050436911719</c:v>
                </c:pt>
                <c:pt idx="9">
                  <c:v>1.1280862528837536</c:v>
                </c:pt>
                <c:pt idx="10">
                  <c:v>1.1532040666329102</c:v>
                </c:pt>
                <c:pt idx="11">
                  <c:v>0.77129460199538569</c:v>
                </c:pt>
                <c:pt idx="12">
                  <c:v>0.65956734981248544</c:v>
                </c:pt>
                <c:pt idx="13">
                  <c:v>0.51872686361002807</c:v>
                </c:pt>
                <c:pt idx="14">
                  <c:v>1.660334152304336</c:v>
                </c:pt>
                <c:pt idx="15">
                  <c:v>1.6040787832680161</c:v>
                </c:pt>
                <c:pt idx="16">
                  <c:v>0.94881322386001776</c:v>
                </c:pt>
                <c:pt idx="17">
                  <c:v>0.74399669422144332</c:v>
                </c:pt>
                <c:pt idx="18">
                  <c:v>0.27355023750035651</c:v>
                </c:pt>
                <c:pt idx="19">
                  <c:v>-6.3244884531692691E-3</c:v>
                </c:pt>
                <c:pt idx="20">
                  <c:v>0.13170362965513738</c:v>
                </c:pt>
                <c:pt idx="21">
                  <c:v>-0.94869782136756731</c:v>
                </c:pt>
                <c:pt idx="22">
                  <c:v>-2.1945951625325901</c:v>
                </c:pt>
                <c:pt idx="23">
                  <c:v>-2.2303140217165289</c:v>
                </c:pt>
                <c:pt idx="24">
                  <c:v>-2.0896221105899344</c:v>
                </c:pt>
                <c:pt idx="25">
                  <c:v>-1.2871743390874344</c:v>
                </c:pt>
                <c:pt idx="26">
                  <c:v>-0.45255132426679506</c:v>
                </c:pt>
                <c:pt idx="27">
                  <c:v>-3.6306923292922108E-2</c:v>
                </c:pt>
                <c:pt idx="28">
                  <c:v>0.11812419821669784</c:v>
                </c:pt>
                <c:pt idx="29">
                  <c:v>0.2464425865982697</c:v>
                </c:pt>
                <c:pt idx="30">
                  <c:v>0.44701676735635859</c:v>
                </c:pt>
                <c:pt idx="31">
                  <c:v>0.65440321374403854</c:v>
                </c:pt>
                <c:pt idx="32">
                  <c:v>1.0834095015578515</c:v>
                </c:pt>
                <c:pt idx="33">
                  <c:v>1.096096674407419</c:v>
                </c:pt>
                <c:pt idx="34">
                  <c:v>1.4746113602302411</c:v>
                </c:pt>
                <c:pt idx="35">
                  <c:v>2.1800237191151033</c:v>
                </c:pt>
                <c:pt idx="36">
                  <c:v>2.4642668441561639</c:v>
                </c:pt>
                <c:pt idx="37">
                  <c:v>1.423163247782776</c:v>
                </c:pt>
                <c:pt idx="38">
                  <c:v>1.555966218939268</c:v>
                </c:pt>
                <c:pt idx="39">
                  <c:v>1.480366833947409</c:v>
                </c:pt>
                <c:pt idx="40">
                  <c:v>1.0660481698344753</c:v>
                </c:pt>
                <c:pt idx="41">
                  <c:v>0.6004259354075836</c:v>
                </c:pt>
                <c:pt idx="42">
                  <c:v>0.44342077727438939</c:v>
                </c:pt>
                <c:pt idx="43">
                  <c:v>0.67583303954078122</c:v>
                </c:pt>
                <c:pt idx="44">
                  <c:v>0.68350069340614483</c:v>
                </c:pt>
                <c:pt idx="45">
                  <c:v>0.98654457696864084</c:v>
                </c:pt>
                <c:pt idx="46">
                  <c:v>1.5128520365774842</c:v>
                </c:pt>
                <c:pt idx="47">
                  <c:v>0.78124418948357899</c:v>
                </c:pt>
                <c:pt idx="48">
                  <c:v>0.72469581506259484</c:v>
                </c:pt>
                <c:pt idx="49">
                  <c:v>0.31272509734226422</c:v>
                </c:pt>
                <c:pt idx="50">
                  <c:v>0.76774823972152195</c:v>
                </c:pt>
                <c:pt idx="51">
                  <c:v>0.70302520228796439</c:v>
                </c:pt>
                <c:pt idx="52">
                  <c:v>0.63696923257121729</c:v>
                </c:pt>
                <c:pt idx="53">
                  <c:v>0.47694669207027146</c:v>
                </c:pt>
                <c:pt idx="54">
                  <c:v>0.6095055099262161</c:v>
                </c:pt>
                <c:pt idx="55">
                  <c:v>0.3800848634420228</c:v>
                </c:pt>
                <c:pt idx="56">
                  <c:v>0.55451876269708622</c:v>
                </c:pt>
                <c:pt idx="57">
                  <c:v>0.53375331148944816</c:v>
                </c:pt>
                <c:pt idx="58">
                  <c:v>-0.28133308572546689</c:v>
                </c:pt>
                <c:pt idx="59">
                  <c:v>0.19689149021219901</c:v>
                </c:pt>
                <c:pt idx="60">
                  <c:v>-0.32090149308593063</c:v>
                </c:pt>
                <c:pt idx="61">
                  <c:v>0.4390656837983779</c:v>
                </c:pt>
                <c:pt idx="62">
                  <c:v>0.32049139052555786</c:v>
                </c:pt>
                <c:pt idx="63">
                  <c:v>0.30641306203899987</c:v>
                </c:pt>
                <c:pt idx="64">
                  <c:v>2.6309530956877505E-2</c:v>
                </c:pt>
                <c:pt idx="65">
                  <c:v>-7.6877557040935893E-2</c:v>
                </c:pt>
                <c:pt idx="66">
                  <c:v>-0.23625910923131757</c:v>
                </c:pt>
                <c:pt idx="67">
                  <c:v>-0.34799723670321708</c:v>
                </c:pt>
                <c:pt idx="68">
                  <c:v>-0.15352462158608327</c:v>
                </c:pt>
                <c:pt idx="69">
                  <c:v>-0.17759114029521461</c:v>
                </c:pt>
                <c:pt idx="70">
                  <c:v>-2.6785695472343052E-3</c:v>
                </c:pt>
                <c:pt idx="71">
                  <c:v>-5.2503481100277472E-2</c:v>
                </c:pt>
                <c:pt idx="72">
                  <c:v>0.24076937039997984</c:v>
                </c:pt>
                <c:pt idx="73">
                  <c:v>-0.32457449656936221</c:v>
                </c:pt>
                <c:pt idx="74">
                  <c:v>0.15677525895761629</c:v>
                </c:pt>
                <c:pt idx="75">
                  <c:v>2.0445200394900061E-2</c:v>
                </c:pt>
                <c:pt idx="76">
                  <c:v>4.7875263609896794E-2</c:v>
                </c:pt>
                <c:pt idx="77">
                  <c:v>-0.20800656134596476</c:v>
                </c:pt>
                <c:pt idx="78">
                  <c:v>-2.2828078717222696E-2</c:v>
                </c:pt>
                <c:pt idx="79">
                  <c:v>0.2344440647045487</c:v>
                </c:pt>
                <c:pt idx="80">
                  <c:v>-3.4342797541865921E-2</c:v>
                </c:pt>
                <c:pt idx="81">
                  <c:v>0.14980937506606554</c:v>
                </c:pt>
                <c:pt idx="82">
                  <c:v>0.33273611732652691</c:v>
                </c:pt>
                <c:pt idx="83">
                  <c:v>0.19989482407111669</c:v>
                </c:pt>
                <c:pt idx="84">
                  <c:v>-0.18274769934348431</c:v>
                </c:pt>
                <c:pt idx="85">
                  <c:v>-0.24013893305409464</c:v>
                </c:pt>
                <c:pt idx="86">
                  <c:v>-0.29421371336373631</c:v>
                </c:pt>
                <c:pt idx="87">
                  <c:v>-0.22996337905730829</c:v>
                </c:pt>
                <c:pt idx="88">
                  <c:v>-0.30684410338181606</c:v>
                </c:pt>
                <c:pt idx="89">
                  <c:v>-4.0282950023279106E-2</c:v>
                </c:pt>
                <c:pt idx="90">
                  <c:v>-0.10525165528329097</c:v>
                </c:pt>
                <c:pt idx="91">
                  <c:v>-0.16764385058161957</c:v>
                </c:pt>
                <c:pt idx="92">
                  <c:v>-0.20881437755032389</c:v>
                </c:pt>
                <c:pt idx="93">
                  <c:v>-0.21801112582980359</c:v>
                </c:pt>
                <c:pt idx="94">
                  <c:v>-0.48463844725509486</c:v>
                </c:pt>
                <c:pt idx="95">
                  <c:v>-0.42105897175874785</c:v>
                </c:pt>
                <c:pt idx="96">
                  <c:v>-0.45211435505493336</c:v>
                </c:pt>
                <c:pt idx="97">
                  <c:v>-0.29143986371491049</c:v>
                </c:pt>
                <c:pt idx="98">
                  <c:v>-0.59338986663565796</c:v>
                </c:pt>
                <c:pt idx="99">
                  <c:v>-0.53128841481904931</c:v>
                </c:pt>
                <c:pt idx="100">
                  <c:v>-0.5248071812566093</c:v>
                </c:pt>
                <c:pt idx="101">
                  <c:v>-0.41187436984439019</c:v>
                </c:pt>
                <c:pt idx="102">
                  <c:v>-0.52459719808189398</c:v>
                </c:pt>
                <c:pt idx="103">
                  <c:v>-0.64178390231966609</c:v>
                </c:pt>
                <c:pt idx="104">
                  <c:v>-0.68368765908354823</c:v>
                </c:pt>
                <c:pt idx="105">
                  <c:v>-0.64703568633272379</c:v>
                </c:pt>
                <c:pt idx="106">
                  <c:v>-0.52249326321407108</c:v>
                </c:pt>
                <c:pt idx="107">
                  <c:v>-0.47011396742681244</c:v>
                </c:pt>
                <c:pt idx="108">
                  <c:v>-0.78234181548117454</c:v>
                </c:pt>
                <c:pt idx="109">
                  <c:v>-0.70498751792174719</c:v>
                </c:pt>
                <c:pt idx="110">
                  <c:v>-0.27439503998246678</c:v>
                </c:pt>
                <c:pt idx="111">
                  <c:v>-0.43432351365674549</c:v>
                </c:pt>
                <c:pt idx="112">
                  <c:v>-0.34060998383416474</c:v>
                </c:pt>
                <c:pt idx="113">
                  <c:v>-0.53961043198239289</c:v>
                </c:pt>
                <c:pt idx="114">
                  <c:v>-0.27029037420013502</c:v>
                </c:pt>
                <c:pt idx="115">
                  <c:v>-0.25722049951141701</c:v>
                </c:pt>
                <c:pt idx="116">
                  <c:v>-0.29847973003750011</c:v>
                </c:pt>
                <c:pt idx="117">
                  <c:v>4.1591373513964525E-2</c:v>
                </c:pt>
                <c:pt idx="118">
                  <c:v>7.9661916045954295E-2</c:v>
                </c:pt>
                <c:pt idx="119">
                  <c:v>-7.7577413616442756E-2</c:v>
                </c:pt>
                <c:pt idx="120">
                  <c:v>3.5563684814137214E-2</c:v>
                </c:pt>
                <c:pt idx="121">
                  <c:v>6.9462695123243545E-2</c:v>
                </c:pt>
                <c:pt idx="122">
                  <c:v>0.31423569893661074</c:v>
                </c:pt>
                <c:pt idx="123">
                  <c:v>1.3878228918651828E-2</c:v>
                </c:pt>
                <c:pt idx="124">
                  <c:v>9.2804192187846454E-2</c:v>
                </c:pt>
                <c:pt idx="125">
                  <c:v>0.17477007087054791</c:v>
                </c:pt>
                <c:pt idx="126">
                  <c:v>-1.925878945863109E-2</c:v>
                </c:pt>
                <c:pt idx="127">
                  <c:v>9.707630827414665E-2</c:v>
                </c:pt>
                <c:pt idx="128">
                  <c:v>0.11159854391279873</c:v>
                </c:pt>
                <c:pt idx="129">
                  <c:v>-0.1576668024328412</c:v>
                </c:pt>
                <c:pt idx="130">
                  <c:v>-3.921335822083874E-2</c:v>
                </c:pt>
                <c:pt idx="131">
                  <c:v>-0.17193169374915712</c:v>
                </c:pt>
                <c:pt idx="132">
                  <c:v>-9.491634935853438E-2</c:v>
                </c:pt>
                <c:pt idx="133">
                  <c:v>-0.27681208472937679</c:v>
                </c:pt>
                <c:pt idx="134">
                  <c:v>-0.38706765832150203</c:v>
                </c:pt>
                <c:pt idx="135">
                  <c:v>-0.10745827803812749</c:v>
                </c:pt>
                <c:pt idx="136">
                  <c:v>-0.10268165676669636</c:v>
                </c:pt>
                <c:pt idx="137">
                  <c:v>-0.11798789646838012</c:v>
                </c:pt>
                <c:pt idx="138">
                  <c:v>-0.15856375537214776</c:v>
                </c:pt>
                <c:pt idx="139">
                  <c:v>-0.2061622273513144</c:v>
                </c:pt>
                <c:pt idx="140">
                  <c:v>-0.17444573656857115</c:v>
                </c:pt>
                <c:pt idx="141">
                  <c:v>-0.29980910329938837</c:v>
                </c:pt>
                <c:pt idx="142">
                  <c:v>-0.52380747877259892</c:v>
                </c:pt>
                <c:pt idx="143">
                  <c:v>-0.37613965740982525</c:v>
                </c:pt>
                <c:pt idx="144">
                  <c:v>-0.52836199616573321</c:v>
                </c:pt>
                <c:pt idx="145">
                  <c:v>-0.72496598699526005</c:v>
                </c:pt>
                <c:pt idx="146">
                  <c:v>-4.7527162515621273E-2</c:v>
                </c:pt>
                <c:pt idx="147">
                  <c:v>-0.55161799244576715</c:v>
                </c:pt>
                <c:pt idx="148">
                  <c:v>-0.64376744081318005</c:v>
                </c:pt>
                <c:pt idx="149">
                  <c:v>-0.64415481839521505</c:v>
                </c:pt>
                <c:pt idx="150">
                  <c:v>-0.59313879815244508</c:v>
                </c:pt>
                <c:pt idx="151">
                  <c:v>-0.65264069632633159</c:v>
                </c:pt>
                <c:pt idx="152">
                  <c:v>-0.53417394426404785</c:v>
                </c:pt>
                <c:pt idx="153">
                  <c:v>-0.4902595918608319</c:v>
                </c:pt>
                <c:pt idx="154">
                  <c:v>-0.319222350279321</c:v>
                </c:pt>
                <c:pt idx="155">
                  <c:v>-0.44755470703270334</c:v>
                </c:pt>
                <c:pt idx="156">
                  <c:v>-1.49783496917989</c:v>
                </c:pt>
                <c:pt idx="157">
                  <c:v>-5.0473652547209218</c:v>
                </c:pt>
                <c:pt idx="158">
                  <c:v>-0.72666849728385685</c:v>
                </c:pt>
                <c:pt idx="159">
                  <c:v>-0.41641808931288316</c:v>
                </c:pt>
                <c:pt idx="160">
                  <c:v>-0.29429646553406302</c:v>
                </c:pt>
                <c:pt idx="161">
                  <c:v>-0.299028760788004</c:v>
                </c:pt>
                <c:pt idx="162">
                  <c:v>2.9974856740324074E-3</c:v>
                </c:pt>
                <c:pt idx="163">
                  <c:v>9.7100057025091974E-2</c:v>
                </c:pt>
                <c:pt idx="164">
                  <c:v>8.5799217916333784E-2</c:v>
                </c:pt>
                <c:pt idx="165">
                  <c:v>0.10515549305977685</c:v>
                </c:pt>
                <c:pt idx="166">
                  <c:v>0.28506649289086722</c:v>
                </c:pt>
                <c:pt idx="167">
                  <c:v>0.22386467399099669</c:v>
                </c:pt>
                <c:pt idx="168">
                  <c:v>1.2765522496143396</c:v>
                </c:pt>
                <c:pt idx="169">
                  <c:v>1.7222909040728698</c:v>
                </c:pt>
                <c:pt idx="170">
                  <c:v>0.54121056421547098</c:v>
                </c:pt>
                <c:pt idx="171">
                  <c:v>0.29083315119142156</c:v>
                </c:pt>
                <c:pt idx="172">
                  <c:v>0.11225686336689794</c:v>
                </c:pt>
                <c:pt idx="173">
                  <c:v>8.0090052816499807E-2</c:v>
                </c:pt>
                <c:pt idx="174">
                  <c:v>-0.44559675287803036</c:v>
                </c:pt>
                <c:pt idx="175">
                  <c:v>-0.27189449812784561</c:v>
                </c:pt>
                <c:pt idx="176">
                  <c:v>-0.7109215788601233</c:v>
                </c:pt>
                <c:pt idx="177">
                  <c:v>-0.74872647654388191</c:v>
                </c:pt>
                <c:pt idx="178">
                  <c:v>-0.49580246767916436</c:v>
                </c:pt>
                <c:pt idx="179">
                  <c:v>-0.26332259262079544</c:v>
                </c:pt>
                <c:pt idx="180">
                  <c:v>-0.2908860690002647</c:v>
                </c:pt>
                <c:pt idx="181">
                  <c:v>-8.9530403997338026E-2</c:v>
                </c:pt>
                <c:pt idx="182">
                  <c:v>-0.68006822479720108</c:v>
                </c:pt>
                <c:pt idx="183">
                  <c:v>-2.3371127581502047</c:v>
                </c:pt>
                <c:pt idx="184">
                  <c:v>-1.5110538738793295</c:v>
                </c:pt>
                <c:pt idx="185">
                  <c:v>-0.42920492383236447</c:v>
                </c:pt>
                <c:pt idx="186">
                  <c:v>-0.19419494200458032</c:v>
                </c:pt>
                <c:pt idx="187">
                  <c:v>-0.64798546664210233</c:v>
                </c:pt>
                <c:pt idx="188">
                  <c:v>-0.50564080279573764</c:v>
                </c:pt>
                <c:pt idx="189">
                  <c:v>-0.70308220054919712</c:v>
                </c:pt>
                <c:pt idx="190">
                  <c:v>-0.87423128121483185</c:v>
                </c:pt>
                <c:pt idx="191">
                  <c:v>-1.1569790259496333</c:v>
                </c:pt>
                <c:pt idx="192">
                  <c:v>-0.91574265700480129</c:v>
                </c:pt>
                <c:pt idx="193">
                  <c:v>3.2417869341558991E-2</c:v>
                </c:pt>
                <c:pt idx="194">
                  <c:v>-0.13054972278172147</c:v>
                </c:pt>
                <c:pt idx="195">
                  <c:v>0.47088354673404298</c:v>
                </c:pt>
                <c:pt idx="196">
                  <c:v>0.19485875445472711</c:v>
                </c:pt>
                <c:pt idx="197">
                  <c:v>-0.13056101975652595</c:v>
                </c:pt>
                <c:pt idx="198">
                  <c:v>-0.65440524042822856</c:v>
                </c:pt>
                <c:pt idx="199">
                  <c:v>-0.29855934327766237</c:v>
                </c:pt>
                <c:pt idx="200">
                  <c:v>-0.16185622164497201</c:v>
                </c:pt>
                <c:pt idx="201">
                  <c:v>-0.45478523998897002</c:v>
                </c:pt>
                <c:pt idx="202">
                  <c:v>-0.22272037382191856</c:v>
                </c:pt>
                <c:pt idx="203">
                  <c:v>-6.0299330217522762E-2</c:v>
                </c:pt>
              </c:numCache>
            </c:numRef>
          </c:val>
          <c:smooth val="0"/>
          <c:extLst>
            <c:ext xmlns:c16="http://schemas.microsoft.com/office/drawing/2014/chart" uri="{C3380CC4-5D6E-409C-BE32-E72D297353CC}">
              <c16:uniqueId val="{00000000-9DC9-491D-8783-1FE3DF26C24B}"/>
            </c:ext>
          </c:extLst>
        </c:ser>
        <c:ser>
          <c:idx val="1"/>
          <c:order val="1"/>
          <c:tx>
            <c:strRef>
              <c:f>'[China current activity tracker.xlsx]Final PCA Data'!$X$3</c:f>
              <c:strCache>
                <c:ptCount val="1"/>
                <c:pt idx="0">
                  <c:v>Services</c:v>
                </c:pt>
              </c:strCache>
            </c:strRef>
          </c:tx>
          <c:spPr>
            <a:ln w="28575" cap="rnd">
              <a:solidFill>
                <a:schemeClr val="accent2"/>
              </a:solidFill>
              <a:round/>
            </a:ln>
            <a:effectLst/>
          </c:spPr>
          <c:marker>
            <c:symbol val="none"/>
          </c:marker>
          <c:cat>
            <c:numRef>
              <c:f>'[China current activity tracker.xlsx]Final PCA Data'!$V$4:$V$207</c:f>
              <c:numCache>
                <c:formatCode>m/d/yyyy</c:formatCode>
                <c:ptCount val="204"/>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pt idx="84">
                  <c:v>41670</c:v>
                </c:pt>
                <c:pt idx="85">
                  <c:v>41698</c:v>
                </c:pt>
                <c:pt idx="86">
                  <c:v>41729</c:v>
                </c:pt>
                <c:pt idx="87">
                  <c:v>41759</c:v>
                </c:pt>
                <c:pt idx="88">
                  <c:v>41790</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pt idx="113">
                  <c:v>42551</c:v>
                </c:pt>
                <c:pt idx="114">
                  <c:v>42582</c:v>
                </c:pt>
                <c:pt idx="115">
                  <c:v>42613</c:v>
                </c:pt>
                <c:pt idx="116">
                  <c:v>42643</c:v>
                </c:pt>
                <c:pt idx="117">
                  <c:v>42674</c:v>
                </c:pt>
                <c:pt idx="118">
                  <c:v>42704</c:v>
                </c:pt>
                <c:pt idx="119">
                  <c:v>42735</c:v>
                </c:pt>
                <c:pt idx="120">
                  <c:v>42766</c:v>
                </c:pt>
                <c:pt idx="121">
                  <c:v>42794</c:v>
                </c:pt>
                <c:pt idx="122">
                  <c:v>42825</c:v>
                </c:pt>
                <c:pt idx="123">
                  <c:v>42855</c:v>
                </c:pt>
                <c:pt idx="124">
                  <c:v>42886</c:v>
                </c:pt>
                <c:pt idx="125">
                  <c:v>42916</c:v>
                </c:pt>
                <c:pt idx="126">
                  <c:v>42947</c:v>
                </c:pt>
                <c:pt idx="127">
                  <c:v>42978</c:v>
                </c:pt>
                <c:pt idx="128">
                  <c:v>43008</c:v>
                </c:pt>
                <c:pt idx="129">
                  <c:v>43039</c:v>
                </c:pt>
                <c:pt idx="130">
                  <c:v>43069</c:v>
                </c:pt>
                <c:pt idx="131">
                  <c:v>43100</c:v>
                </c:pt>
                <c:pt idx="132">
                  <c:v>43131</c:v>
                </c:pt>
                <c:pt idx="133">
                  <c:v>43159</c:v>
                </c:pt>
                <c:pt idx="134">
                  <c:v>43190</c:v>
                </c:pt>
                <c:pt idx="135">
                  <c:v>43220</c:v>
                </c:pt>
                <c:pt idx="136">
                  <c:v>43251</c:v>
                </c:pt>
                <c:pt idx="137">
                  <c:v>43281</c:v>
                </c:pt>
                <c:pt idx="138">
                  <c:v>43312</c:v>
                </c:pt>
                <c:pt idx="139">
                  <c:v>43343</c:v>
                </c:pt>
                <c:pt idx="140">
                  <c:v>43373</c:v>
                </c:pt>
                <c:pt idx="141">
                  <c:v>43404</c:v>
                </c:pt>
                <c:pt idx="142">
                  <c:v>43434</c:v>
                </c:pt>
                <c:pt idx="143">
                  <c:v>43465</c:v>
                </c:pt>
                <c:pt idx="144">
                  <c:v>43496</c:v>
                </c:pt>
                <c:pt idx="145">
                  <c:v>43524</c:v>
                </c:pt>
                <c:pt idx="146">
                  <c:v>43555</c:v>
                </c:pt>
                <c:pt idx="147">
                  <c:v>43585</c:v>
                </c:pt>
                <c:pt idx="148">
                  <c:v>43616</c:v>
                </c:pt>
                <c:pt idx="149">
                  <c:v>43646</c:v>
                </c:pt>
                <c:pt idx="150">
                  <c:v>43677</c:v>
                </c:pt>
                <c:pt idx="151">
                  <c:v>43708</c:v>
                </c:pt>
                <c:pt idx="152">
                  <c:v>43738</c:v>
                </c:pt>
                <c:pt idx="153">
                  <c:v>43769</c:v>
                </c:pt>
                <c:pt idx="154">
                  <c:v>43799</c:v>
                </c:pt>
                <c:pt idx="155">
                  <c:v>43830</c:v>
                </c:pt>
                <c:pt idx="156">
                  <c:v>43861</c:v>
                </c:pt>
                <c:pt idx="157">
                  <c:v>43890</c:v>
                </c:pt>
                <c:pt idx="158">
                  <c:v>43921</c:v>
                </c:pt>
                <c:pt idx="159">
                  <c:v>43951</c:v>
                </c:pt>
                <c:pt idx="160">
                  <c:v>43982</c:v>
                </c:pt>
                <c:pt idx="161">
                  <c:v>44012</c:v>
                </c:pt>
                <c:pt idx="162">
                  <c:v>44043</c:v>
                </c:pt>
                <c:pt idx="163">
                  <c:v>44074</c:v>
                </c:pt>
                <c:pt idx="164">
                  <c:v>44104</c:v>
                </c:pt>
                <c:pt idx="165">
                  <c:v>44135</c:v>
                </c:pt>
                <c:pt idx="166">
                  <c:v>44165</c:v>
                </c:pt>
                <c:pt idx="167">
                  <c:v>44196</c:v>
                </c:pt>
                <c:pt idx="168">
                  <c:v>44227</c:v>
                </c:pt>
                <c:pt idx="169">
                  <c:v>44255</c:v>
                </c:pt>
                <c:pt idx="170">
                  <c:v>44286</c:v>
                </c:pt>
                <c:pt idx="171">
                  <c:v>44316</c:v>
                </c:pt>
                <c:pt idx="172">
                  <c:v>44347</c:v>
                </c:pt>
                <c:pt idx="173">
                  <c:v>44377</c:v>
                </c:pt>
                <c:pt idx="174">
                  <c:v>44408</c:v>
                </c:pt>
                <c:pt idx="175">
                  <c:v>44439</c:v>
                </c:pt>
                <c:pt idx="176">
                  <c:v>44469</c:v>
                </c:pt>
                <c:pt idx="177">
                  <c:v>44500</c:v>
                </c:pt>
                <c:pt idx="178">
                  <c:v>44530</c:v>
                </c:pt>
                <c:pt idx="179">
                  <c:v>44561</c:v>
                </c:pt>
                <c:pt idx="180">
                  <c:v>44592</c:v>
                </c:pt>
                <c:pt idx="181">
                  <c:v>44620</c:v>
                </c:pt>
                <c:pt idx="182">
                  <c:v>44651</c:v>
                </c:pt>
                <c:pt idx="183">
                  <c:v>44681</c:v>
                </c:pt>
                <c:pt idx="184">
                  <c:v>44712</c:v>
                </c:pt>
                <c:pt idx="185">
                  <c:v>44742</c:v>
                </c:pt>
                <c:pt idx="186">
                  <c:v>44773</c:v>
                </c:pt>
                <c:pt idx="187">
                  <c:v>44804</c:v>
                </c:pt>
                <c:pt idx="188">
                  <c:v>44834</c:v>
                </c:pt>
                <c:pt idx="189">
                  <c:v>44865</c:v>
                </c:pt>
                <c:pt idx="190">
                  <c:v>44895</c:v>
                </c:pt>
                <c:pt idx="191">
                  <c:v>44926</c:v>
                </c:pt>
                <c:pt idx="192">
                  <c:v>44957</c:v>
                </c:pt>
                <c:pt idx="193">
                  <c:v>44985</c:v>
                </c:pt>
                <c:pt idx="194">
                  <c:v>45016</c:v>
                </c:pt>
                <c:pt idx="195">
                  <c:v>45046</c:v>
                </c:pt>
                <c:pt idx="196">
                  <c:v>45077</c:v>
                </c:pt>
                <c:pt idx="197">
                  <c:v>45107</c:v>
                </c:pt>
                <c:pt idx="198">
                  <c:v>45138</c:v>
                </c:pt>
                <c:pt idx="199">
                  <c:v>45169</c:v>
                </c:pt>
                <c:pt idx="200">
                  <c:v>45199</c:v>
                </c:pt>
                <c:pt idx="201">
                  <c:v>45230</c:v>
                </c:pt>
                <c:pt idx="202">
                  <c:v>45260</c:v>
                </c:pt>
                <c:pt idx="203">
                  <c:v>45291</c:v>
                </c:pt>
              </c:numCache>
            </c:numRef>
          </c:cat>
          <c:val>
            <c:numRef>
              <c:f>'[China current activity tracker.xlsx]Final PCA Data'!$X$4:$X$207</c:f>
              <c:numCache>
                <c:formatCode>0.00</c:formatCode>
                <c:ptCount val="204"/>
                <c:pt idx="0">
                  <c:v>0.93576750248435236</c:v>
                </c:pt>
                <c:pt idx="1">
                  <c:v>0.818963988587325</c:v>
                </c:pt>
                <c:pt idx="2">
                  <c:v>0.76892838011795706</c:v>
                </c:pt>
                <c:pt idx="3">
                  <c:v>0.72580305477932416</c:v>
                </c:pt>
                <c:pt idx="4">
                  <c:v>0.92899876379590673</c:v>
                </c:pt>
                <c:pt idx="5">
                  <c:v>1.119937280850118</c:v>
                </c:pt>
                <c:pt idx="6">
                  <c:v>0.95178088640384539</c:v>
                </c:pt>
                <c:pt idx="7">
                  <c:v>1.1894565301808575</c:v>
                </c:pt>
                <c:pt idx="8">
                  <c:v>1.1065689580717579</c:v>
                </c:pt>
                <c:pt idx="9">
                  <c:v>0.86820372794069756</c:v>
                </c:pt>
                <c:pt idx="10">
                  <c:v>0.85635322566102168</c:v>
                </c:pt>
                <c:pt idx="11">
                  <c:v>0.64399572168471397</c:v>
                </c:pt>
                <c:pt idx="12">
                  <c:v>0.76969724448078636</c:v>
                </c:pt>
                <c:pt idx="13">
                  <c:v>0.32233721834885948</c:v>
                </c:pt>
                <c:pt idx="14">
                  <c:v>0.59294800831405237</c:v>
                </c:pt>
                <c:pt idx="15">
                  <c:v>0.68826282900538616</c:v>
                </c:pt>
                <c:pt idx="16">
                  <c:v>0.49466941885388704</c:v>
                </c:pt>
                <c:pt idx="17">
                  <c:v>0.2471519438807192</c:v>
                </c:pt>
                <c:pt idx="18">
                  <c:v>0.23349676718345136</c:v>
                </c:pt>
                <c:pt idx="19">
                  <c:v>-0.15138232643463026</c:v>
                </c:pt>
                <c:pt idx="20">
                  <c:v>4.8379550386221375E-2</c:v>
                </c:pt>
                <c:pt idx="21">
                  <c:v>0.14984794810748764</c:v>
                </c:pt>
                <c:pt idx="22">
                  <c:v>-0.70070654535600874</c:v>
                </c:pt>
                <c:pt idx="23">
                  <c:v>-0.55924137817904862</c:v>
                </c:pt>
                <c:pt idx="24">
                  <c:v>-0.41822397560866686</c:v>
                </c:pt>
                <c:pt idx="25">
                  <c:v>0.2619684897774025</c:v>
                </c:pt>
                <c:pt idx="26">
                  <c:v>0.24246801970384177</c:v>
                </c:pt>
                <c:pt idx="27">
                  <c:v>0.50176188180738512</c:v>
                </c:pt>
                <c:pt idx="28">
                  <c:v>0.36844182900889599</c:v>
                </c:pt>
                <c:pt idx="29">
                  <c:v>0.63229633970868959</c:v>
                </c:pt>
                <c:pt idx="30">
                  <c:v>1.075915165987603</c:v>
                </c:pt>
                <c:pt idx="31">
                  <c:v>1.7031598598614024</c:v>
                </c:pt>
                <c:pt idx="32">
                  <c:v>1.2485557057918066</c:v>
                </c:pt>
                <c:pt idx="33">
                  <c:v>1.0260618041406959</c:v>
                </c:pt>
                <c:pt idx="34">
                  <c:v>1.2600729150021512</c:v>
                </c:pt>
                <c:pt idx="35">
                  <c:v>1.3313873087166594</c:v>
                </c:pt>
                <c:pt idx="36">
                  <c:v>1.6190301301134338</c:v>
                </c:pt>
                <c:pt idx="37">
                  <c:v>0.82879205521884292</c:v>
                </c:pt>
                <c:pt idx="38">
                  <c:v>1.2458788783499981</c:v>
                </c:pt>
                <c:pt idx="39">
                  <c:v>1.1552677472836776</c:v>
                </c:pt>
                <c:pt idx="40">
                  <c:v>0.88371387492735465</c:v>
                </c:pt>
                <c:pt idx="41">
                  <c:v>0.60924138149835483</c:v>
                </c:pt>
                <c:pt idx="42">
                  <c:v>0.59238330612084289</c:v>
                </c:pt>
                <c:pt idx="43">
                  <c:v>0.68233862539060208</c:v>
                </c:pt>
                <c:pt idx="44">
                  <c:v>0.40529947678809913</c:v>
                </c:pt>
                <c:pt idx="45">
                  <c:v>0.64811201505378457</c:v>
                </c:pt>
                <c:pt idx="46">
                  <c:v>0.31010028914971133</c:v>
                </c:pt>
                <c:pt idx="47">
                  <c:v>0.34624441689748298</c:v>
                </c:pt>
                <c:pt idx="48">
                  <c:v>0.10727388902122027</c:v>
                </c:pt>
                <c:pt idx="49">
                  <c:v>-2.8967068664792706E-2</c:v>
                </c:pt>
                <c:pt idx="50">
                  <c:v>-0.13239620940450875</c:v>
                </c:pt>
                <c:pt idx="51">
                  <c:v>-7.7401865294293562E-2</c:v>
                </c:pt>
                <c:pt idx="52">
                  <c:v>0.10410755687563761</c:v>
                </c:pt>
                <c:pt idx="53">
                  <c:v>0.12627669064122921</c:v>
                </c:pt>
                <c:pt idx="54">
                  <c:v>-4.4988544241314425E-2</c:v>
                </c:pt>
                <c:pt idx="55">
                  <c:v>-0.31506747620787673</c:v>
                </c:pt>
                <c:pt idx="56">
                  <c:v>-2.4633286940136691E-2</c:v>
                </c:pt>
                <c:pt idx="57">
                  <c:v>-2.7581617708156342E-2</c:v>
                </c:pt>
                <c:pt idx="58">
                  <c:v>5.2083004067544347E-3</c:v>
                </c:pt>
                <c:pt idx="59">
                  <c:v>-0.13931762729326519</c:v>
                </c:pt>
                <c:pt idx="60">
                  <c:v>-0.50590340440836667</c:v>
                </c:pt>
                <c:pt idx="61">
                  <c:v>0.14202375316278504</c:v>
                </c:pt>
                <c:pt idx="62">
                  <c:v>-0.23293619283248604</c:v>
                </c:pt>
                <c:pt idx="63">
                  <c:v>-3.0310967148653299E-2</c:v>
                </c:pt>
                <c:pt idx="64">
                  <c:v>0.10240561514721137</c:v>
                </c:pt>
                <c:pt idx="65">
                  <c:v>-0.17194610048077769</c:v>
                </c:pt>
                <c:pt idx="66">
                  <c:v>-5.6971435739488818E-2</c:v>
                </c:pt>
                <c:pt idx="67">
                  <c:v>3.4444417629665727E-2</c:v>
                </c:pt>
                <c:pt idx="68">
                  <c:v>6.5300796263218601E-3</c:v>
                </c:pt>
                <c:pt idx="69">
                  <c:v>-0.18516787224847059</c:v>
                </c:pt>
                <c:pt idx="70">
                  <c:v>-0.11071825531471144</c:v>
                </c:pt>
                <c:pt idx="71">
                  <c:v>0.16738940124066171</c:v>
                </c:pt>
                <c:pt idx="72">
                  <c:v>0.51952807611127194</c:v>
                </c:pt>
                <c:pt idx="73">
                  <c:v>-0.23112935727960529</c:v>
                </c:pt>
                <c:pt idx="74">
                  <c:v>0.20385982779738288</c:v>
                </c:pt>
                <c:pt idx="75">
                  <c:v>-0.31435059621249528</c:v>
                </c:pt>
                <c:pt idx="76">
                  <c:v>-0.21438466155498789</c:v>
                </c:pt>
                <c:pt idx="77">
                  <c:v>3.9568998100872298E-2</c:v>
                </c:pt>
                <c:pt idx="78">
                  <c:v>-0.17748603137323585</c:v>
                </c:pt>
                <c:pt idx="79">
                  <c:v>-0.30760931752954984</c:v>
                </c:pt>
                <c:pt idx="80">
                  <c:v>-0.11383477164468182</c:v>
                </c:pt>
                <c:pt idx="81">
                  <c:v>4.979752712932807E-3</c:v>
                </c:pt>
                <c:pt idx="82">
                  <c:v>-6.7331847973257461E-2</c:v>
                </c:pt>
                <c:pt idx="83">
                  <c:v>-0.11490504279127821</c:v>
                </c:pt>
                <c:pt idx="84">
                  <c:v>-0.21036763792535218</c:v>
                </c:pt>
                <c:pt idx="85">
                  <c:v>-0.12205451294131098</c:v>
                </c:pt>
                <c:pt idx="86">
                  <c:v>-0.13889140830572885</c:v>
                </c:pt>
                <c:pt idx="87">
                  <c:v>-0.27075407091880843</c:v>
                </c:pt>
                <c:pt idx="88">
                  <c:v>-0.31138115674271383</c:v>
                </c:pt>
                <c:pt idx="89">
                  <c:v>-0.10783571261527999</c:v>
                </c:pt>
                <c:pt idx="90">
                  <c:v>-0.2505244760966156</c:v>
                </c:pt>
                <c:pt idx="91">
                  <c:v>-7.6388084694899397E-2</c:v>
                </c:pt>
                <c:pt idx="92">
                  <c:v>-8.7054597425667138E-2</c:v>
                </c:pt>
                <c:pt idx="93">
                  <c:v>-8.2374512417074636E-2</c:v>
                </c:pt>
                <c:pt idx="94">
                  <c:v>-7.9961203727782371E-2</c:v>
                </c:pt>
                <c:pt idx="95">
                  <c:v>0.12364732581166438</c:v>
                </c:pt>
                <c:pt idx="96">
                  <c:v>-3.06731772182058E-2</c:v>
                </c:pt>
                <c:pt idx="97">
                  <c:v>-0.16977224679798211</c:v>
                </c:pt>
                <c:pt idx="98">
                  <c:v>-0.1150943989257906</c:v>
                </c:pt>
                <c:pt idx="99">
                  <c:v>-0.11084983060895569</c:v>
                </c:pt>
                <c:pt idx="100">
                  <c:v>4.2566220799564208E-2</c:v>
                </c:pt>
                <c:pt idx="101">
                  <c:v>-0.24657637597752996</c:v>
                </c:pt>
                <c:pt idx="102">
                  <c:v>-0.11882522063091702</c:v>
                </c:pt>
                <c:pt idx="103">
                  <c:v>-0.38558188237816471</c:v>
                </c:pt>
                <c:pt idx="104">
                  <c:v>-0.292434914851469</c:v>
                </c:pt>
                <c:pt idx="105">
                  <c:v>-0.10342705133731762</c:v>
                </c:pt>
                <c:pt idx="106">
                  <c:v>-0.14135248819736274</c:v>
                </c:pt>
                <c:pt idx="107">
                  <c:v>-0.17403143858763595</c:v>
                </c:pt>
                <c:pt idx="108">
                  <c:v>-2.7414368244197622E-2</c:v>
                </c:pt>
                <c:pt idx="109">
                  <c:v>-0.26992077596027703</c:v>
                </c:pt>
                <c:pt idx="110">
                  <c:v>-0.42686752190366384</c:v>
                </c:pt>
                <c:pt idx="111">
                  <c:v>-0.20552720323570084</c:v>
                </c:pt>
                <c:pt idx="112">
                  <c:v>-0.24190590286581784</c:v>
                </c:pt>
                <c:pt idx="113">
                  <c:v>-6.5731331341597671E-2</c:v>
                </c:pt>
                <c:pt idx="114">
                  <c:v>-0.23208507643413367</c:v>
                </c:pt>
                <c:pt idx="115">
                  <c:v>-0.11805514778922267</c:v>
                </c:pt>
                <c:pt idx="116">
                  <c:v>4.9427267973819342E-2</c:v>
                </c:pt>
                <c:pt idx="117">
                  <c:v>4.1841526692808849E-2</c:v>
                </c:pt>
                <c:pt idx="118">
                  <c:v>0.11764776765753918</c:v>
                </c:pt>
                <c:pt idx="119">
                  <c:v>-3.2161791899304251E-3</c:v>
                </c:pt>
                <c:pt idx="120">
                  <c:v>2.1605004989729601E-2</c:v>
                </c:pt>
                <c:pt idx="121">
                  <c:v>0.16408917287900598</c:v>
                </c:pt>
                <c:pt idx="122">
                  <c:v>-4.5922446535169407E-2</c:v>
                </c:pt>
                <c:pt idx="123">
                  <c:v>-0.17981053532824701</c:v>
                </c:pt>
                <c:pt idx="124">
                  <c:v>-0.14602079650316435</c:v>
                </c:pt>
                <c:pt idx="125">
                  <c:v>-0.23060955281898082</c:v>
                </c:pt>
                <c:pt idx="126">
                  <c:v>-0.20405960917340132</c:v>
                </c:pt>
                <c:pt idx="127">
                  <c:v>-8.5401684094386088E-2</c:v>
                </c:pt>
                <c:pt idx="128">
                  <c:v>-0.26785298504891142</c:v>
                </c:pt>
                <c:pt idx="129">
                  <c:v>-0.2643360273376793</c:v>
                </c:pt>
                <c:pt idx="130">
                  <c:v>-0.14903904636314166</c:v>
                </c:pt>
                <c:pt idx="131">
                  <c:v>-8.5287956816070848E-2</c:v>
                </c:pt>
                <c:pt idx="132">
                  <c:v>6.5418082980762682E-2</c:v>
                </c:pt>
                <c:pt idx="133">
                  <c:v>-0.15606675248270693</c:v>
                </c:pt>
                <c:pt idx="134">
                  <c:v>-0.18901781818876207</c:v>
                </c:pt>
                <c:pt idx="135">
                  <c:v>-5.6226913353894729E-2</c:v>
                </c:pt>
                <c:pt idx="136">
                  <c:v>-3.2661724796326536E-2</c:v>
                </c:pt>
                <c:pt idx="137">
                  <c:v>2.2415440505731958E-2</c:v>
                </c:pt>
                <c:pt idx="138">
                  <c:v>-0.21380533427302431</c:v>
                </c:pt>
                <c:pt idx="139">
                  <c:v>-0.24815165444332235</c:v>
                </c:pt>
                <c:pt idx="140">
                  <c:v>-0.51883929020745345</c:v>
                </c:pt>
                <c:pt idx="141">
                  <c:v>-0.38233810504372323</c:v>
                </c:pt>
                <c:pt idx="142">
                  <c:v>-0.31502414977104015</c:v>
                </c:pt>
                <c:pt idx="143">
                  <c:v>-0.34840396091304121</c:v>
                </c:pt>
                <c:pt idx="144">
                  <c:v>-0.24584255413226153</c:v>
                </c:pt>
                <c:pt idx="145">
                  <c:v>-0.49299076775017403</c:v>
                </c:pt>
                <c:pt idx="146">
                  <c:v>-0.28312758611058381</c:v>
                </c:pt>
                <c:pt idx="147">
                  <c:v>-0.22921829166619284</c:v>
                </c:pt>
                <c:pt idx="148">
                  <c:v>-0.4268102766569673</c:v>
                </c:pt>
                <c:pt idx="149">
                  <c:v>-0.43467904039135546</c:v>
                </c:pt>
                <c:pt idx="150">
                  <c:v>-0.33921301039118906</c:v>
                </c:pt>
                <c:pt idx="151">
                  <c:v>-0.24268951894464183</c:v>
                </c:pt>
                <c:pt idx="152">
                  <c:v>-0.17711813244979405</c:v>
                </c:pt>
                <c:pt idx="153">
                  <c:v>-0.34568301784215244</c:v>
                </c:pt>
                <c:pt idx="154">
                  <c:v>-0.22214660458196842</c:v>
                </c:pt>
                <c:pt idx="155">
                  <c:v>-0.28048288924981019</c:v>
                </c:pt>
                <c:pt idx="156">
                  <c:v>-0.66538491795208254</c:v>
                </c:pt>
                <c:pt idx="157">
                  <c:v>-3.4777323853527182</c:v>
                </c:pt>
                <c:pt idx="158">
                  <c:v>-2.1218047449858441</c:v>
                </c:pt>
                <c:pt idx="159">
                  <c:v>-1.6243421455832463</c:v>
                </c:pt>
                <c:pt idx="160">
                  <c:v>-0.62727085372667157</c:v>
                </c:pt>
                <c:pt idx="161">
                  <c:v>-0.44678496181512534</c:v>
                </c:pt>
                <c:pt idx="162">
                  <c:v>-0.4506650403994053</c:v>
                </c:pt>
                <c:pt idx="163">
                  <c:v>-0.26678874243367601</c:v>
                </c:pt>
                <c:pt idx="164">
                  <c:v>-8.5937128702116089E-2</c:v>
                </c:pt>
                <c:pt idx="165">
                  <c:v>0.22164507603994599</c:v>
                </c:pt>
                <c:pt idx="166">
                  <c:v>0.43654532160635112</c:v>
                </c:pt>
                <c:pt idx="167">
                  <c:v>3.239554663948388E-2</c:v>
                </c:pt>
                <c:pt idx="168">
                  <c:v>-0.31539067898917417</c:v>
                </c:pt>
                <c:pt idx="169">
                  <c:v>4.2490175425024486</c:v>
                </c:pt>
                <c:pt idx="170">
                  <c:v>2.1493562848216445</c:v>
                </c:pt>
                <c:pt idx="171">
                  <c:v>1.6805101786007393</c:v>
                </c:pt>
                <c:pt idx="172">
                  <c:v>0.77297228608456225</c:v>
                </c:pt>
                <c:pt idx="173">
                  <c:v>-0.46334326526676001</c:v>
                </c:pt>
                <c:pt idx="174">
                  <c:v>-7.4578718470693223E-2</c:v>
                </c:pt>
                <c:pt idx="175">
                  <c:v>-1.3767355595751174</c:v>
                </c:pt>
                <c:pt idx="176">
                  <c:v>-0.64938909477468698</c:v>
                </c:pt>
                <c:pt idx="177">
                  <c:v>-0.53483938781473039</c:v>
                </c:pt>
                <c:pt idx="178">
                  <c:v>-0.83366651235275901</c:v>
                </c:pt>
                <c:pt idx="179">
                  <c:v>-0.54577330466836926</c:v>
                </c:pt>
                <c:pt idx="180">
                  <c:v>-0.5333723900000783</c:v>
                </c:pt>
                <c:pt idx="181">
                  <c:v>-0.13721593881225536</c:v>
                </c:pt>
                <c:pt idx="182">
                  <c:v>-1.66248618908782</c:v>
                </c:pt>
                <c:pt idx="183">
                  <c:v>-2.5204819011319772</c:v>
                </c:pt>
                <c:pt idx="184">
                  <c:v>-1.901132459160749</c:v>
                </c:pt>
                <c:pt idx="185">
                  <c:v>-0.42521872593023102</c:v>
                </c:pt>
                <c:pt idx="186">
                  <c:v>-0.2214456091462185</c:v>
                </c:pt>
                <c:pt idx="187">
                  <c:v>9.8453437775822356E-2</c:v>
                </c:pt>
                <c:pt idx="188">
                  <c:v>-0.94653067853726058</c:v>
                </c:pt>
                <c:pt idx="189">
                  <c:v>-0.93668012372853404</c:v>
                </c:pt>
                <c:pt idx="190">
                  <c:v>-1.5488005954291677</c:v>
                </c:pt>
                <c:pt idx="191">
                  <c:v>-1.311678555319737</c:v>
                </c:pt>
                <c:pt idx="192">
                  <c:v>-0.81109243647771767</c:v>
                </c:pt>
                <c:pt idx="193">
                  <c:v>0.23054632428576108</c:v>
                </c:pt>
                <c:pt idx="194">
                  <c:v>1.3112922246782512</c:v>
                </c:pt>
                <c:pt idx="195">
                  <c:v>3.1256692343553554</c:v>
                </c:pt>
                <c:pt idx="196">
                  <c:v>1.6730447416936896</c:v>
                </c:pt>
                <c:pt idx="197">
                  <c:v>0.40681953872838139</c:v>
                </c:pt>
                <c:pt idx="198">
                  <c:v>8.3659498306171157E-2</c:v>
                </c:pt>
                <c:pt idx="199">
                  <c:v>0.18184859173024412</c:v>
                </c:pt>
                <c:pt idx="200">
                  <c:v>0.57829659243635734</c:v>
                </c:pt>
                <c:pt idx="201">
                  <c:v>0.99061464063763394</c:v>
                </c:pt>
                <c:pt idx="202">
                  <c:v>1.4311800798595746</c:v>
                </c:pt>
                <c:pt idx="203">
                  <c:v>0.73657023004021949</c:v>
                </c:pt>
              </c:numCache>
            </c:numRef>
          </c:val>
          <c:smooth val="0"/>
          <c:extLst>
            <c:ext xmlns:c16="http://schemas.microsoft.com/office/drawing/2014/chart" uri="{C3380CC4-5D6E-409C-BE32-E72D297353CC}">
              <c16:uniqueId val="{00000001-9DC9-491D-8783-1FE3DF26C24B}"/>
            </c:ext>
          </c:extLst>
        </c:ser>
        <c:ser>
          <c:idx val="2"/>
          <c:order val="2"/>
          <c:tx>
            <c:strRef>
              <c:f>'[China current activity tracker.xlsx]Final PCA Data'!$Y$3</c:f>
              <c:strCache>
                <c:ptCount val="1"/>
                <c:pt idx="0">
                  <c:v>Property</c:v>
                </c:pt>
              </c:strCache>
            </c:strRef>
          </c:tx>
          <c:spPr>
            <a:ln w="28575" cap="rnd">
              <a:solidFill>
                <a:schemeClr val="accent3"/>
              </a:solidFill>
              <a:round/>
            </a:ln>
            <a:effectLst/>
          </c:spPr>
          <c:marker>
            <c:symbol val="none"/>
          </c:marker>
          <c:cat>
            <c:numRef>
              <c:f>'[China current activity tracker.xlsx]Final PCA Data'!$V$4:$V$207</c:f>
              <c:numCache>
                <c:formatCode>m/d/yyyy</c:formatCode>
                <c:ptCount val="204"/>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pt idx="84">
                  <c:v>41670</c:v>
                </c:pt>
                <c:pt idx="85">
                  <c:v>41698</c:v>
                </c:pt>
                <c:pt idx="86">
                  <c:v>41729</c:v>
                </c:pt>
                <c:pt idx="87">
                  <c:v>41759</c:v>
                </c:pt>
                <c:pt idx="88">
                  <c:v>41790</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pt idx="113">
                  <c:v>42551</c:v>
                </c:pt>
                <c:pt idx="114">
                  <c:v>42582</c:v>
                </c:pt>
                <c:pt idx="115">
                  <c:v>42613</c:v>
                </c:pt>
                <c:pt idx="116">
                  <c:v>42643</c:v>
                </c:pt>
                <c:pt idx="117">
                  <c:v>42674</c:v>
                </c:pt>
                <c:pt idx="118">
                  <c:v>42704</c:v>
                </c:pt>
                <c:pt idx="119">
                  <c:v>42735</c:v>
                </c:pt>
                <c:pt idx="120">
                  <c:v>42766</c:v>
                </c:pt>
                <c:pt idx="121">
                  <c:v>42794</c:v>
                </c:pt>
                <c:pt idx="122">
                  <c:v>42825</c:v>
                </c:pt>
                <c:pt idx="123">
                  <c:v>42855</c:v>
                </c:pt>
                <c:pt idx="124">
                  <c:v>42886</c:v>
                </c:pt>
                <c:pt idx="125">
                  <c:v>42916</c:v>
                </c:pt>
                <c:pt idx="126">
                  <c:v>42947</c:v>
                </c:pt>
                <c:pt idx="127">
                  <c:v>42978</c:v>
                </c:pt>
                <c:pt idx="128">
                  <c:v>43008</c:v>
                </c:pt>
                <c:pt idx="129">
                  <c:v>43039</c:v>
                </c:pt>
                <c:pt idx="130">
                  <c:v>43069</c:v>
                </c:pt>
                <c:pt idx="131">
                  <c:v>43100</c:v>
                </c:pt>
                <c:pt idx="132">
                  <c:v>43131</c:v>
                </c:pt>
                <c:pt idx="133">
                  <c:v>43159</c:v>
                </c:pt>
                <c:pt idx="134">
                  <c:v>43190</c:v>
                </c:pt>
                <c:pt idx="135">
                  <c:v>43220</c:v>
                </c:pt>
                <c:pt idx="136">
                  <c:v>43251</c:v>
                </c:pt>
                <c:pt idx="137">
                  <c:v>43281</c:v>
                </c:pt>
                <c:pt idx="138">
                  <c:v>43312</c:v>
                </c:pt>
                <c:pt idx="139">
                  <c:v>43343</c:v>
                </c:pt>
                <c:pt idx="140">
                  <c:v>43373</c:v>
                </c:pt>
                <c:pt idx="141">
                  <c:v>43404</c:v>
                </c:pt>
                <c:pt idx="142">
                  <c:v>43434</c:v>
                </c:pt>
                <c:pt idx="143">
                  <c:v>43465</c:v>
                </c:pt>
                <c:pt idx="144">
                  <c:v>43496</c:v>
                </c:pt>
                <c:pt idx="145">
                  <c:v>43524</c:v>
                </c:pt>
                <c:pt idx="146">
                  <c:v>43555</c:v>
                </c:pt>
                <c:pt idx="147">
                  <c:v>43585</c:v>
                </c:pt>
                <c:pt idx="148">
                  <c:v>43616</c:v>
                </c:pt>
                <c:pt idx="149">
                  <c:v>43646</c:v>
                </c:pt>
                <c:pt idx="150">
                  <c:v>43677</c:v>
                </c:pt>
                <c:pt idx="151">
                  <c:v>43708</c:v>
                </c:pt>
                <c:pt idx="152">
                  <c:v>43738</c:v>
                </c:pt>
                <c:pt idx="153">
                  <c:v>43769</c:v>
                </c:pt>
                <c:pt idx="154">
                  <c:v>43799</c:v>
                </c:pt>
                <c:pt idx="155">
                  <c:v>43830</c:v>
                </c:pt>
                <c:pt idx="156">
                  <c:v>43861</c:v>
                </c:pt>
                <c:pt idx="157">
                  <c:v>43890</c:v>
                </c:pt>
                <c:pt idx="158">
                  <c:v>43921</c:v>
                </c:pt>
                <c:pt idx="159">
                  <c:v>43951</c:v>
                </c:pt>
                <c:pt idx="160">
                  <c:v>43982</c:v>
                </c:pt>
                <c:pt idx="161">
                  <c:v>44012</c:v>
                </c:pt>
                <c:pt idx="162">
                  <c:v>44043</c:v>
                </c:pt>
                <c:pt idx="163">
                  <c:v>44074</c:v>
                </c:pt>
                <c:pt idx="164">
                  <c:v>44104</c:v>
                </c:pt>
                <c:pt idx="165">
                  <c:v>44135</c:v>
                </c:pt>
                <c:pt idx="166">
                  <c:v>44165</c:v>
                </c:pt>
                <c:pt idx="167">
                  <c:v>44196</c:v>
                </c:pt>
                <c:pt idx="168">
                  <c:v>44227</c:v>
                </c:pt>
                <c:pt idx="169">
                  <c:v>44255</c:v>
                </c:pt>
                <c:pt idx="170">
                  <c:v>44286</c:v>
                </c:pt>
                <c:pt idx="171">
                  <c:v>44316</c:v>
                </c:pt>
                <c:pt idx="172">
                  <c:v>44347</c:v>
                </c:pt>
                <c:pt idx="173">
                  <c:v>44377</c:v>
                </c:pt>
                <c:pt idx="174">
                  <c:v>44408</c:v>
                </c:pt>
                <c:pt idx="175">
                  <c:v>44439</c:v>
                </c:pt>
                <c:pt idx="176">
                  <c:v>44469</c:v>
                </c:pt>
                <c:pt idx="177">
                  <c:v>44500</c:v>
                </c:pt>
                <c:pt idx="178">
                  <c:v>44530</c:v>
                </c:pt>
                <c:pt idx="179">
                  <c:v>44561</c:v>
                </c:pt>
                <c:pt idx="180">
                  <c:v>44592</c:v>
                </c:pt>
                <c:pt idx="181">
                  <c:v>44620</c:v>
                </c:pt>
                <c:pt idx="182">
                  <c:v>44651</c:v>
                </c:pt>
                <c:pt idx="183">
                  <c:v>44681</c:v>
                </c:pt>
                <c:pt idx="184">
                  <c:v>44712</c:v>
                </c:pt>
                <c:pt idx="185">
                  <c:v>44742</c:v>
                </c:pt>
                <c:pt idx="186">
                  <c:v>44773</c:v>
                </c:pt>
                <c:pt idx="187">
                  <c:v>44804</c:v>
                </c:pt>
                <c:pt idx="188">
                  <c:v>44834</c:v>
                </c:pt>
                <c:pt idx="189">
                  <c:v>44865</c:v>
                </c:pt>
                <c:pt idx="190">
                  <c:v>44895</c:v>
                </c:pt>
                <c:pt idx="191">
                  <c:v>44926</c:v>
                </c:pt>
                <c:pt idx="192">
                  <c:v>44957</c:v>
                </c:pt>
                <c:pt idx="193">
                  <c:v>44985</c:v>
                </c:pt>
                <c:pt idx="194">
                  <c:v>45016</c:v>
                </c:pt>
                <c:pt idx="195">
                  <c:v>45046</c:v>
                </c:pt>
                <c:pt idx="196">
                  <c:v>45077</c:v>
                </c:pt>
                <c:pt idx="197">
                  <c:v>45107</c:v>
                </c:pt>
                <c:pt idx="198">
                  <c:v>45138</c:v>
                </c:pt>
                <c:pt idx="199">
                  <c:v>45169</c:v>
                </c:pt>
                <c:pt idx="200">
                  <c:v>45199</c:v>
                </c:pt>
                <c:pt idx="201">
                  <c:v>45230</c:v>
                </c:pt>
                <c:pt idx="202">
                  <c:v>45260</c:v>
                </c:pt>
                <c:pt idx="203">
                  <c:v>45291</c:v>
                </c:pt>
              </c:numCache>
            </c:numRef>
          </c:cat>
          <c:val>
            <c:numRef>
              <c:f>'[China current activity tracker.xlsx]Final PCA Data'!$Y$4:$Y$207</c:f>
              <c:numCache>
                <c:formatCode>0.00</c:formatCode>
                <c:ptCount val="204"/>
                <c:pt idx="0">
                  <c:v>0.56265164882044183</c:v>
                </c:pt>
                <c:pt idx="1">
                  <c:v>-0.12054741528232782</c:v>
                </c:pt>
                <c:pt idx="2">
                  <c:v>0.21118049618573506</c:v>
                </c:pt>
                <c:pt idx="3">
                  <c:v>0.54103830374467921</c:v>
                </c:pt>
                <c:pt idx="4">
                  <c:v>0.55995560029517266</c:v>
                </c:pt>
                <c:pt idx="5">
                  <c:v>0.75322861979297562</c:v>
                </c:pt>
                <c:pt idx="6">
                  <c:v>0.83763550964460254</c:v>
                </c:pt>
                <c:pt idx="7">
                  <c:v>1.0476575960651389</c:v>
                </c:pt>
                <c:pt idx="8">
                  <c:v>0.86244236267911412</c:v>
                </c:pt>
                <c:pt idx="9">
                  <c:v>0.60672270363404068</c:v>
                </c:pt>
                <c:pt idx="10">
                  <c:v>0.52045443169737271</c:v>
                </c:pt>
                <c:pt idx="11">
                  <c:v>0.21827742293225691</c:v>
                </c:pt>
                <c:pt idx="12">
                  <c:v>3.2608549766545425E-3</c:v>
                </c:pt>
                <c:pt idx="13">
                  <c:v>-0.2440332381570208</c:v>
                </c:pt>
                <c:pt idx="14">
                  <c:v>0.63048299993491086</c:v>
                </c:pt>
                <c:pt idx="15">
                  <c:v>-6.9862655042966793E-2</c:v>
                </c:pt>
                <c:pt idx="16">
                  <c:v>-0.10137757538219544</c:v>
                </c:pt>
                <c:pt idx="17">
                  <c:v>-2.1156220866342584E-2</c:v>
                </c:pt>
                <c:pt idx="18">
                  <c:v>-0.60055128739580066</c:v>
                </c:pt>
                <c:pt idx="19">
                  <c:v>-0.7723796643849794</c:v>
                </c:pt>
                <c:pt idx="20">
                  <c:v>-0.5926946296112412</c:v>
                </c:pt>
                <c:pt idx="21">
                  <c:v>-0.89739700296511082</c:v>
                </c:pt>
                <c:pt idx="22">
                  <c:v>-0.83972271201222826</c:v>
                </c:pt>
                <c:pt idx="23">
                  <c:v>-0.57976518624246032</c:v>
                </c:pt>
                <c:pt idx="24">
                  <c:v>-1.0622969011150312</c:v>
                </c:pt>
                <c:pt idx="25">
                  <c:v>1.0328240817807885</c:v>
                </c:pt>
                <c:pt idx="26">
                  <c:v>-5.5047835115755922E-2</c:v>
                </c:pt>
                <c:pt idx="27">
                  <c:v>0.50766886086339713</c:v>
                </c:pt>
                <c:pt idx="28">
                  <c:v>0.53593502247104008</c:v>
                </c:pt>
                <c:pt idx="29">
                  <c:v>1.0491228042798286</c:v>
                </c:pt>
                <c:pt idx="30">
                  <c:v>1.1645207747957693</c:v>
                </c:pt>
                <c:pt idx="31">
                  <c:v>1.7450727331962868</c:v>
                </c:pt>
                <c:pt idx="32">
                  <c:v>1.7383949349383232</c:v>
                </c:pt>
                <c:pt idx="33">
                  <c:v>2.1004190804316187</c:v>
                </c:pt>
                <c:pt idx="34">
                  <c:v>3.6017284233700524</c:v>
                </c:pt>
                <c:pt idx="35">
                  <c:v>1.0750940316722604</c:v>
                </c:pt>
                <c:pt idx="36">
                  <c:v>2.5934119070735533</c:v>
                </c:pt>
                <c:pt idx="37">
                  <c:v>9.6801930841998285E-2</c:v>
                </c:pt>
                <c:pt idx="38">
                  <c:v>1.3575351424278563</c:v>
                </c:pt>
                <c:pt idx="39">
                  <c:v>1.0566639873224801</c:v>
                </c:pt>
                <c:pt idx="40">
                  <c:v>1.1429004303063146</c:v>
                </c:pt>
                <c:pt idx="41">
                  <c:v>0.48835437778322954</c:v>
                </c:pt>
                <c:pt idx="42">
                  <c:v>0.52346519125910995</c:v>
                </c:pt>
                <c:pt idx="43">
                  <c:v>0.44694168134254791</c:v>
                </c:pt>
                <c:pt idx="44">
                  <c:v>0.61410289378865679</c:v>
                </c:pt>
                <c:pt idx="45">
                  <c:v>0.67560130083354486</c:v>
                </c:pt>
                <c:pt idx="46">
                  <c:v>9.8541924313097662E-2</c:v>
                </c:pt>
                <c:pt idx="47">
                  <c:v>0.39338749576515908</c:v>
                </c:pt>
                <c:pt idx="48">
                  <c:v>0.36073285466316746</c:v>
                </c:pt>
                <c:pt idx="49">
                  <c:v>0.14917170574690983</c:v>
                </c:pt>
                <c:pt idx="50">
                  <c:v>0.63867129738988337</c:v>
                </c:pt>
                <c:pt idx="51">
                  <c:v>0.23138147544617532</c:v>
                </c:pt>
                <c:pt idx="52">
                  <c:v>0.50936295999152603</c:v>
                </c:pt>
                <c:pt idx="53">
                  <c:v>0.60996763554019162</c:v>
                </c:pt>
                <c:pt idx="54">
                  <c:v>0.59117419647328295</c:v>
                </c:pt>
                <c:pt idx="55">
                  <c:v>0.45844984630929608</c:v>
                </c:pt>
                <c:pt idx="56">
                  <c:v>0.18512428884463725</c:v>
                </c:pt>
                <c:pt idx="57">
                  <c:v>-0.13143320495124736</c:v>
                </c:pt>
                <c:pt idx="58">
                  <c:v>-7.5244903426554446E-2</c:v>
                </c:pt>
                <c:pt idx="59">
                  <c:v>-0.5292716858031723</c:v>
                </c:pt>
                <c:pt idx="60">
                  <c:v>-1.2289244832606059</c:v>
                </c:pt>
                <c:pt idx="61">
                  <c:v>0.89775162565204891</c:v>
                </c:pt>
                <c:pt idx="62">
                  <c:v>-0.32068975314243164</c:v>
                </c:pt>
                <c:pt idx="63">
                  <c:v>-0.48192033477476803</c:v>
                </c:pt>
                <c:pt idx="64">
                  <c:v>-0.35062186705974463</c:v>
                </c:pt>
                <c:pt idx="65">
                  <c:v>-0.41462350265392445</c:v>
                </c:pt>
                <c:pt idx="66">
                  <c:v>-0.27693589478341407</c:v>
                </c:pt>
                <c:pt idx="67">
                  <c:v>0.21647648917922291</c:v>
                </c:pt>
                <c:pt idx="68">
                  <c:v>-0.32555271130401731</c:v>
                </c:pt>
                <c:pt idx="69">
                  <c:v>0.22509393834973562</c:v>
                </c:pt>
                <c:pt idx="70">
                  <c:v>0.38238816319250785</c:v>
                </c:pt>
                <c:pt idx="71">
                  <c:v>-0.24259364984749832</c:v>
                </c:pt>
                <c:pt idx="72">
                  <c:v>2.4507425145878612</c:v>
                </c:pt>
                <c:pt idx="73">
                  <c:v>-0.49506778409336766</c:v>
                </c:pt>
                <c:pt idx="74">
                  <c:v>-7.786813116262576E-3</c:v>
                </c:pt>
                <c:pt idx="75">
                  <c:v>0.64726494464695672</c:v>
                </c:pt>
                <c:pt idx="76">
                  <c:v>0.28880576000031954</c:v>
                </c:pt>
                <c:pt idx="77">
                  <c:v>0.26069687673128172</c:v>
                </c:pt>
                <c:pt idx="78">
                  <c:v>0.62785568762870869</c:v>
                </c:pt>
                <c:pt idx="79">
                  <c:v>-0.14060971450258483</c:v>
                </c:pt>
                <c:pt idx="80">
                  <c:v>0.62925373263976736</c:v>
                </c:pt>
                <c:pt idx="81">
                  <c:v>9.1837838668126087E-2</c:v>
                </c:pt>
                <c:pt idx="82">
                  <c:v>0.82918178331915848</c:v>
                </c:pt>
                <c:pt idx="83">
                  <c:v>0.39769233025800416</c:v>
                </c:pt>
                <c:pt idx="84">
                  <c:v>-0.77297423687469413</c:v>
                </c:pt>
                <c:pt idx="85">
                  <c:v>-0.26522832924902351</c:v>
                </c:pt>
                <c:pt idx="86">
                  <c:v>-0.43244594775173639</c:v>
                </c:pt>
                <c:pt idx="87">
                  <c:v>-0.53758414062548621</c:v>
                </c:pt>
                <c:pt idx="88">
                  <c:v>-0.41101094834532842</c:v>
                </c:pt>
                <c:pt idx="89">
                  <c:v>-0.38894868907973323</c:v>
                </c:pt>
                <c:pt idx="90">
                  <c:v>-0.31263750232586596</c:v>
                </c:pt>
                <c:pt idx="91">
                  <c:v>-0.28719896159564301</c:v>
                </c:pt>
                <c:pt idx="92">
                  <c:v>-0.46152560952850802</c:v>
                </c:pt>
                <c:pt idx="93">
                  <c:v>0.14419502039372356</c:v>
                </c:pt>
                <c:pt idx="94">
                  <c:v>-0.86081101438905638</c:v>
                </c:pt>
                <c:pt idx="95">
                  <c:v>-0.64173583019059766</c:v>
                </c:pt>
                <c:pt idx="96">
                  <c:v>-0.52780543196963114</c:v>
                </c:pt>
                <c:pt idx="97">
                  <c:v>-0.43433344522210515</c:v>
                </c:pt>
                <c:pt idx="98">
                  <c:v>-1.0244114573188716</c:v>
                </c:pt>
                <c:pt idx="99">
                  <c:v>-0.53054699847771092</c:v>
                </c:pt>
                <c:pt idx="100">
                  <c:v>-0.34805183993763777</c:v>
                </c:pt>
                <c:pt idx="101">
                  <c:v>-0.35451660314249739</c:v>
                </c:pt>
                <c:pt idx="102">
                  <c:v>-0.35164595357116507</c:v>
                </c:pt>
                <c:pt idx="103">
                  <c:v>-0.36442788610891075</c:v>
                </c:pt>
                <c:pt idx="104">
                  <c:v>-7.2230084609690909E-2</c:v>
                </c:pt>
                <c:pt idx="105">
                  <c:v>-0.56286500849444854</c:v>
                </c:pt>
                <c:pt idx="106">
                  <c:v>-0.56103282988379033</c:v>
                </c:pt>
                <c:pt idx="107">
                  <c:v>-0.41309335648339823</c:v>
                </c:pt>
                <c:pt idx="108">
                  <c:v>-0.13897581547984456</c:v>
                </c:pt>
                <c:pt idx="109">
                  <c:v>0.26818417767902281</c:v>
                </c:pt>
                <c:pt idx="110">
                  <c:v>1.1467570260375368</c:v>
                </c:pt>
                <c:pt idx="111">
                  <c:v>0.70114589655468618</c:v>
                </c:pt>
                <c:pt idx="112">
                  <c:v>0.19278592526951144</c:v>
                </c:pt>
                <c:pt idx="113">
                  <c:v>1.2909474895450176E-2</c:v>
                </c:pt>
                <c:pt idx="114">
                  <c:v>5.0735455292759787E-2</c:v>
                </c:pt>
                <c:pt idx="115">
                  <c:v>3.5987647601092507E-2</c:v>
                </c:pt>
                <c:pt idx="116">
                  <c:v>4.6642898334649817E-2</c:v>
                </c:pt>
                <c:pt idx="117">
                  <c:v>0.31055145755603197</c:v>
                </c:pt>
                <c:pt idx="118">
                  <c:v>-4.6118880090817937E-2</c:v>
                </c:pt>
                <c:pt idx="119">
                  <c:v>1.3072612999163458E-3</c:v>
                </c:pt>
                <c:pt idx="120">
                  <c:v>5.9601568489800472E-2</c:v>
                </c:pt>
                <c:pt idx="121">
                  <c:v>0.26457058302578224</c:v>
                </c:pt>
                <c:pt idx="122">
                  <c:v>7.7373054124783847E-3</c:v>
                </c:pt>
                <c:pt idx="123">
                  <c:v>-5.5138053073413219E-2</c:v>
                </c:pt>
                <c:pt idx="124">
                  <c:v>-9.8803050590882791E-2</c:v>
                </c:pt>
                <c:pt idx="125">
                  <c:v>9.1423196900759451E-2</c:v>
                </c:pt>
                <c:pt idx="126">
                  <c:v>-0.35157820924426131</c:v>
                </c:pt>
                <c:pt idx="127">
                  <c:v>-0.26320516496863439</c:v>
                </c:pt>
                <c:pt idx="128">
                  <c:v>-0.37645011115245564</c:v>
                </c:pt>
                <c:pt idx="129">
                  <c:v>-0.53411579661156328</c:v>
                </c:pt>
                <c:pt idx="130">
                  <c:v>5.2439747371073195E-2</c:v>
                </c:pt>
                <c:pt idx="131">
                  <c:v>-0.23597241985119752</c:v>
                </c:pt>
                <c:pt idx="132">
                  <c:v>-7.9723396140395225E-2</c:v>
                </c:pt>
                <c:pt idx="133">
                  <c:v>-0.72061330031148074</c:v>
                </c:pt>
                <c:pt idx="134">
                  <c:v>-0.62340412299173864</c:v>
                </c:pt>
                <c:pt idx="135">
                  <c:v>-0.4287552752054134</c:v>
                </c:pt>
                <c:pt idx="136">
                  <c:v>-9.0167918673847047E-2</c:v>
                </c:pt>
                <c:pt idx="137">
                  <c:v>-0.27393600919075251</c:v>
                </c:pt>
                <c:pt idx="138">
                  <c:v>-7.4302593101651659E-3</c:v>
                </c:pt>
                <c:pt idx="139">
                  <c:v>-9.2903642106270889E-2</c:v>
                </c:pt>
                <c:pt idx="140">
                  <c:v>-0.22533510576097388</c:v>
                </c:pt>
                <c:pt idx="141">
                  <c:v>-0.13855491773997342</c:v>
                </c:pt>
                <c:pt idx="142">
                  <c:v>-0.26854957552898423</c:v>
                </c:pt>
                <c:pt idx="143">
                  <c:v>-0.12568874913922648</c:v>
                </c:pt>
                <c:pt idx="144">
                  <c:v>-0.38145529762858255</c:v>
                </c:pt>
                <c:pt idx="145">
                  <c:v>-0.38146785798817606</c:v>
                </c:pt>
                <c:pt idx="146">
                  <c:v>0.32961607015046235</c:v>
                </c:pt>
                <c:pt idx="147">
                  <c:v>-5.0152737404503753E-2</c:v>
                </c:pt>
                <c:pt idx="148">
                  <c:v>-0.16437816233256869</c:v>
                </c:pt>
                <c:pt idx="149">
                  <c:v>-9.641273873600939E-2</c:v>
                </c:pt>
                <c:pt idx="150">
                  <c:v>4.4024587142235672E-4</c:v>
                </c:pt>
                <c:pt idx="151">
                  <c:v>-1.5944615514702117E-2</c:v>
                </c:pt>
                <c:pt idx="152">
                  <c:v>-3.801240723668009E-2</c:v>
                </c:pt>
                <c:pt idx="153">
                  <c:v>4.1580333501811395E-3</c:v>
                </c:pt>
                <c:pt idx="154">
                  <c:v>-4.7600023241586492E-2</c:v>
                </c:pt>
                <c:pt idx="155">
                  <c:v>4.2712021766813379E-3</c:v>
                </c:pt>
                <c:pt idx="156">
                  <c:v>-2.2689867251191842</c:v>
                </c:pt>
                <c:pt idx="157">
                  <c:v>-1.6770640873609601</c:v>
                </c:pt>
                <c:pt idx="158">
                  <c:v>-1.0157819869883273</c:v>
                </c:pt>
                <c:pt idx="159">
                  <c:v>-0.20819240304669775</c:v>
                </c:pt>
                <c:pt idx="160">
                  <c:v>9.702998086004673E-2</c:v>
                </c:pt>
                <c:pt idx="161">
                  <c:v>7.9742743495368973E-2</c:v>
                </c:pt>
                <c:pt idx="162">
                  <c:v>5.9975852242985253E-2</c:v>
                </c:pt>
                <c:pt idx="163">
                  <c:v>0.10531451140097649</c:v>
                </c:pt>
                <c:pt idx="164">
                  <c:v>-2.9932166796354506E-2</c:v>
                </c:pt>
                <c:pt idx="165">
                  <c:v>0.21499197204792175</c:v>
                </c:pt>
                <c:pt idx="166">
                  <c:v>0.10749006782353376</c:v>
                </c:pt>
                <c:pt idx="167">
                  <c:v>0.10638081076982722</c:v>
                </c:pt>
                <c:pt idx="168">
                  <c:v>4.1342969339030322</c:v>
                </c:pt>
                <c:pt idx="169">
                  <c:v>2.6731090693944317</c:v>
                </c:pt>
                <c:pt idx="170">
                  <c:v>1.1653258036492338</c:v>
                </c:pt>
                <c:pt idx="171">
                  <c:v>5.808679259521829E-2</c:v>
                </c:pt>
                <c:pt idx="172">
                  <c:v>-0.25653484770553769</c:v>
                </c:pt>
                <c:pt idx="173">
                  <c:v>-0.28460462303846351</c:v>
                </c:pt>
                <c:pt idx="174">
                  <c:v>-0.78293263799284607</c:v>
                </c:pt>
                <c:pt idx="175">
                  <c:v>-0.81136569933519542</c:v>
                </c:pt>
                <c:pt idx="176">
                  <c:v>-0.94060082586232707</c:v>
                </c:pt>
                <c:pt idx="177">
                  <c:v>-1.3697220358325397</c:v>
                </c:pt>
                <c:pt idx="178">
                  <c:v>-1.1696630220303437</c:v>
                </c:pt>
                <c:pt idx="179">
                  <c:v>-1.1430159124237194</c:v>
                </c:pt>
                <c:pt idx="180">
                  <c:v>-0.918846007769203</c:v>
                </c:pt>
                <c:pt idx="181">
                  <c:v>-1.1493962151409634</c:v>
                </c:pt>
                <c:pt idx="182">
                  <c:v>-0.97047856521680587</c:v>
                </c:pt>
                <c:pt idx="183">
                  <c:v>-1.7891942134483725</c:v>
                </c:pt>
                <c:pt idx="184">
                  <c:v>-1.636667826612457</c:v>
                </c:pt>
                <c:pt idx="185">
                  <c:v>-1.3819289520438502</c:v>
                </c:pt>
                <c:pt idx="186">
                  <c:v>-1.3495179729885955</c:v>
                </c:pt>
                <c:pt idx="187">
                  <c:v>-1.418193637114844</c:v>
                </c:pt>
                <c:pt idx="188">
                  <c:v>-0.96897341659449432</c:v>
                </c:pt>
                <c:pt idx="189">
                  <c:v>-0.96084215805150441</c:v>
                </c:pt>
                <c:pt idx="190">
                  <c:v>-1.3737574412699776</c:v>
                </c:pt>
                <c:pt idx="191">
                  <c:v>-1.477552513867149</c:v>
                </c:pt>
                <c:pt idx="192">
                  <c:v>-0.791030020483385</c:v>
                </c:pt>
                <c:pt idx="193">
                  <c:v>9.899643062344228E-2</c:v>
                </c:pt>
                <c:pt idx="194">
                  <c:v>-0.35205664155566541</c:v>
                </c:pt>
                <c:pt idx="195">
                  <c:v>-0.7330135838381745</c:v>
                </c:pt>
                <c:pt idx="196">
                  <c:v>-0.89158708235465878</c:v>
                </c:pt>
                <c:pt idx="197">
                  <c:v>-1.1345528750574099</c:v>
                </c:pt>
                <c:pt idx="198">
                  <c:v>-1.1123064493685351</c:v>
                </c:pt>
                <c:pt idx="199">
                  <c:v>-0.99623401186586413</c:v>
                </c:pt>
                <c:pt idx="200">
                  <c:v>-0.96552474926863274</c:v>
                </c:pt>
                <c:pt idx="201">
                  <c:v>-0.95041170695029764</c:v>
                </c:pt>
                <c:pt idx="202">
                  <c:v>-0.57698397475052565</c:v>
                </c:pt>
                <c:pt idx="203">
                  <c:v>-0.91134269556775749</c:v>
                </c:pt>
              </c:numCache>
            </c:numRef>
          </c:val>
          <c:smooth val="0"/>
          <c:extLst>
            <c:ext xmlns:c16="http://schemas.microsoft.com/office/drawing/2014/chart" uri="{C3380CC4-5D6E-409C-BE32-E72D297353CC}">
              <c16:uniqueId val="{00000002-9DC9-491D-8783-1FE3DF26C24B}"/>
            </c:ext>
          </c:extLst>
        </c:ser>
        <c:dLbls>
          <c:showLegendKey val="0"/>
          <c:showVal val="0"/>
          <c:showCatName val="0"/>
          <c:showSerName val="0"/>
          <c:showPercent val="0"/>
          <c:showBubbleSize val="0"/>
        </c:dLbls>
        <c:smooth val="0"/>
        <c:axId val="270349151"/>
        <c:axId val="270349511"/>
      </c:lineChart>
      <c:dateAx>
        <c:axId val="270349151"/>
        <c:scaling>
          <c:orientation val="minMax"/>
          <c:min val="39234"/>
        </c:scaling>
        <c:delete val="0"/>
        <c:axPos val="b"/>
        <c:numFmt formatCode="mmm\ yy" sourceLinked="0"/>
        <c:majorTickMark val="out"/>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800" b="0" i="0" u="none" strike="noStrike" kern="1200" baseline="0">
                <a:solidFill>
                  <a:srgbClr val="20242B"/>
                </a:solidFill>
                <a:latin typeface="Arial"/>
                <a:ea typeface="Arial"/>
                <a:cs typeface="Arial"/>
              </a:defRPr>
            </a:pPr>
            <a:endParaRPr lang="en-US"/>
          </a:p>
        </c:txPr>
        <c:crossAx val="270349511"/>
        <c:crosses val="autoZero"/>
        <c:auto val="1"/>
        <c:lblOffset val="100"/>
        <c:baseTimeUnit val="months"/>
        <c:majorUnit val="18"/>
        <c:majorTimeUnit val="months"/>
      </c:dateAx>
      <c:valAx>
        <c:axId val="270349511"/>
        <c:scaling>
          <c:orientation val="minMax"/>
          <c:max val="4"/>
          <c:min val="-4"/>
        </c:scaling>
        <c:delete val="0"/>
        <c:axPos val="l"/>
        <c:majorGridlines>
          <c:spPr>
            <a:ln w="9525" cap="flat" cmpd="sng" algn="ctr">
              <a:solidFill>
                <a:srgbClr val="DCDEE1"/>
              </a:solidFill>
              <a:round/>
            </a:ln>
            <a:effectLst/>
          </c:spPr>
        </c:majorGridlines>
        <c:title>
          <c:tx>
            <c:rich>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r>
                  <a:rPr lang="en-GB"/>
                  <a:t>Z-Score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title>
        <c:numFmt formatCode="0" sourceLinked="0"/>
        <c:majorTickMark val="out"/>
        <c:minorTickMark val="none"/>
        <c:tickLblPos val="nextTo"/>
        <c:spPr>
          <a:noFill/>
          <a:ln>
            <a:solidFill>
              <a:srgbClr val="B9BDC4"/>
            </a:solidFill>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270349151"/>
        <c:crosses val="autoZero"/>
        <c:crossBetween val="midCat"/>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overlay val="0"/>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1000">
          <a:solidFill>
            <a:srgbClr val="20242B"/>
          </a:solidFill>
          <a:latin typeface="Arial"/>
          <a:ea typeface="Arial"/>
          <a:cs typeface="Aria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27/03/2024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27/03/2024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363267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81868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192AA-A38C-226F-4DA5-701476CF6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1490C-B7B7-F5FE-9491-A06F467CD8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74CDF-EA02-EB9B-B41C-1909C1300B2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2C9FA20-B1DB-BA33-E982-52068608277F}"/>
              </a:ext>
            </a:extLst>
          </p:cNvPr>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15208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810841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Rectangle 16">
            <a:extLst>
              <a:ext uri="{FF2B5EF4-FFF2-40B4-BE49-F238E27FC236}">
                <a16:creationId xmlns:a16="http://schemas.microsoft.com/office/drawing/2014/main" id="{C6F9CC51-C03F-4B05-96DA-739306ADD953}"/>
              </a:ext>
            </a:extLst>
          </p:cNvPr>
          <p:cNvSpPr/>
          <p:nvPr userDrawn="1"/>
        </p:nvSpPr>
        <p:spPr>
          <a:xfrm>
            <a:off x="0" y="1806575"/>
            <a:ext cx="12192000" cy="3413125"/>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lvl="0" algn="ctr"/>
            <a:endParaRPr lang="en-GB" sz="2000" noProof="0" dirty="0" err="1"/>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38400"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3" y="5467348"/>
            <a:ext cx="1659300" cy="254001"/>
          </a:xfrm>
          <a:prstGeom prst="rect">
            <a:avLst/>
          </a:prstGeom>
        </p:spPr>
        <p:txBody>
          <a:bodyPr lIns="0" tIns="0" rIns="0" bIns="0"/>
          <a:lstStyle>
            <a:lvl1pPr>
              <a:defRPr sz="1000">
                <a:solidFill>
                  <a:schemeClr val="tx1"/>
                </a:solidFill>
              </a:defRPr>
            </a:lvl1pPr>
          </a:lstStyle>
          <a:p>
            <a:fld id="{5EF70DCA-41DF-4573-AA75-55A0A5D4E142}" type="datetime6">
              <a:rPr lang="en-GB" smtClean="0"/>
              <a:t>March 24</a:t>
            </a:fld>
            <a:endParaRPr lang="en-GB" dirty="0"/>
          </a:p>
        </p:txBody>
      </p:sp>
      <p:pic>
        <p:nvPicPr>
          <p:cNvPr id="37" name="Picture 36">
            <a:extLst>
              <a:ext uri="{FF2B5EF4-FFF2-40B4-BE49-F238E27FC236}">
                <a16:creationId xmlns:a16="http://schemas.microsoft.com/office/drawing/2014/main" id="{A2B9DA68-53DC-4F7E-B641-33008510A9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50" y="554378"/>
            <a:ext cx="2067079" cy="653101"/>
          </a:xfrm>
          <a:prstGeom prst="rect">
            <a:avLst/>
          </a:prstGeom>
        </p:spPr>
      </p:pic>
      <p:sp>
        <p:nvSpPr>
          <p:cNvPr id="4" name="text" descr="{&quot;templafy&quot;:{&quot;binding&quot;:&quot;Translations.Subtitle&quot;,&quot;type&quot;:&quot;text&quot;}}" title="Translations.Subtitle">
            <a:extLst>
              <a:ext uri="{FF2B5EF4-FFF2-40B4-BE49-F238E27FC236}">
                <a16:creationId xmlns:a16="http://schemas.microsoft.com/office/drawing/2014/main" id="{F7022DE5-08F6-4681-A4F1-3FED93450DAF}"/>
              </a:ext>
            </a:extLst>
          </p:cNvPr>
          <p:cNvSpPr>
            <a:spLocks noGrp="1"/>
          </p:cNvSpPr>
          <p:nvPr>
            <p:ph type="body" sz="quarter" idx="18" hasCustomPrompt="1"/>
          </p:nvPr>
        </p:nvSpPr>
        <p:spPr>
          <a:xfrm>
            <a:off x="1238400" y="3331029"/>
            <a:ext cx="10375902" cy="774000"/>
          </a:xfrm>
        </p:spPr>
        <p:txBody>
          <a:bodyPr/>
          <a:lstStyle>
            <a:lvl1pPr marL="0" indent="0">
              <a:buNone/>
              <a:defRPr sz="2000">
                <a:solidFill>
                  <a:schemeClr val="bg1"/>
                </a:solidFill>
              </a:defRPr>
            </a:lvl1pPr>
          </a:lstStyle>
          <a:p>
            <a:pPr lvl="0"/>
            <a:r>
              <a:rPr lang="en-GB" dirty="0"/>
              <a:t>Click to add subtitle</a:t>
            </a:r>
          </a:p>
        </p:txBody>
      </p:sp>
      <p:sp>
        <p:nvSpPr>
          <p:cNvPr id="14" name="text" descr="{&quot;templafy&quot;:{&quot;binding&quot;:&quot;Form.Confidentiality.Confidentiality&quot;,&quot;type&quot;:&quot;text&quot;}}" title="Form.Confidentiality.Confidentiality">
            <a:extLst>
              <a:ext uri="{FF2B5EF4-FFF2-40B4-BE49-F238E27FC236}">
                <a16:creationId xmlns:a16="http://schemas.microsoft.com/office/drawing/2014/main" id="{E0A377F2-94E4-4D60-A81B-922888DB6A6C}"/>
              </a:ext>
            </a:extLst>
          </p:cNvPr>
          <p:cNvSpPr/>
          <p:nvPr userDrawn="1"/>
        </p:nvSpPr>
        <p:spPr>
          <a:xfrm>
            <a:off x="3697288" y="6438737"/>
            <a:ext cx="4797425" cy="153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GB" sz="1000" noProof="0" dirty="0">
              <a:solidFill>
                <a:schemeClr val="tx2"/>
              </a:solidFill>
            </a:endParaRPr>
          </a:p>
        </p:txBody>
      </p:sp>
      <p:sp>
        <p:nvSpPr>
          <p:cNvPr id="31" name="text" descr="{&quot;templafy&quot;:{&quot;binding&quot;:&quot;Translations.PresenterName&quot;,&quot;type&quot;:&quot;text&quot;}}" title="Translations.PresenterName">
            <a:extLst>
              <a:ext uri="{FF2B5EF4-FFF2-40B4-BE49-F238E27FC236}">
                <a16:creationId xmlns:a16="http://schemas.microsoft.com/office/drawing/2014/main" id="{3CAFC86E-A9C4-4065-80C8-474B8A9DD8B8}"/>
              </a:ext>
            </a:extLst>
          </p:cNvPr>
          <p:cNvSpPr>
            <a:spLocks noGrp="1"/>
          </p:cNvSpPr>
          <p:nvPr>
            <p:ph type="body" sz="quarter" idx="13" hasCustomPrompt="1"/>
          </p:nvPr>
        </p:nvSpPr>
        <p:spPr>
          <a:xfrm>
            <a:off x="1238400" y="4096800"/>
            <a:ext cx="7200000" cy="254000"/>
          </a:xfrm>
        </p:spPr>
        <p:txBody>
          <a:bodyPr/>
          <a:lstStyle>
            <a:lvl1pPr marL="0" indent="0">
              <a:buNone/>
              <a:defRPr sz="1400">
                <a:solidFill>
                  <a:srgbClr val="94D6EF"/>
                </a:solidFill>
              </a:defRPr>
            </a:lvl1pPr>
          </a:lstStyle>
          <a:p>
            <a:pPr lvl="0"/>
            <a:r>
              <a:rPr lang="en-GB" dirty="0"/>
              <a:t>Insert name of presenter</a:t>
            </a:r>
          </a:p>
        </p:txBody>
      </p:sp>
      <p:sp>
        <p:nvSpPr>
          <p:cNvPr id="32" name="text" descr="{&quot;templafy&quot;:{&quot;binding&quot;:&quot;Translations.PresenterTitle&quot;,&quot;type&quot;:&quot;text&quot;}}" title="Translations.PresenterTitle">
            <a:extLst>
              <a:ext uri="{FF2B5EF4-FFF2-40B4-BE49-F238E27FC236}">
                <a16:creationId xmlns:a16="http://schemas.microsoft.com/office/drawing/2014/main" id="{8C261911-F1B2-437B-AADD-509AF4C6E865}"/>
              </a:ext>
            </a:extLst>
          </p:cNvPr>
          <p:cNvSpPr>
            <a:spLocks noGrp="1"/>
          </p:cNvSpPr>
          <p:nvPr>
            <p:ph type="body" sz="quarter" idx="14" hasCustomPrompt="1"/>
          </p:nvPr>
        </p:nvSpPr>
        <p:spPr>
          <a:xfrm>
            <a:off x="1238400" y="4348800"/>
            <a:ext cx="7200000" cy="254000"/>
          </a:xfrm>
        </p:spPr>
        <p:txBody>
          <a:bodyPr/>
          <a:lstStyle>
            <a:lvl1pPr marL="0" indent="0">
              <a:buNone/>
              <a:defRPr sz="1400">
                <a:solidFill>
                  <a:schemeClr val="bg1"/>
                </a:solidFill>
              </a:defRPr>
            </a:lvl1pPr>
          </a:lstStyle>
          <a:p>
            <a:pPr lvl="0"/>
            <a:r>
              <a:rPr lang="en-GB" dirty="0"/>
              <a:t>Insert title of presenter</a:t>
            </a:r>
          </a:p>
        </p:txBody>
      </p:sp>
      <p:sp>
        <p:nvSpPr>
          <p:cNvPr id="12" name="text" descr="{&quot;templafy&quot;:{&quot;binding&quot;:&quot;Translations.PresenterName&quot;,&quot;type&quot;:&quot;text&quot;}}" title="Translations.PresenterName">
            <a:extLst>
              <a:ext uri="{FF2B5EF4-FFF2-40B4-BE49-F238E27FC236}">
                <a16:creationId xmlns:a16="http://schemas.microsoft.com/office/drawing/2014/main" id="{EBA0AC61-CBF9-458C-AAB0-5EF0FEFA1744}"/>
              </a:ext>
            </a:extLst>
          </p:cNvPr>
          <p:cNvSpPr>
            <a:spLocks noGrp="1"/>
          </p:cNvSpPr>
          <p:nvPr>
            <p:ph type="body" sz="quarter" idx="19" hasCustomPrompt="1"/>
          </p:nvPr>
        </p:nvSpPr>
        <p:spPr>
          <a:xfrm>
            <a:off x="1238400" y="4615200"/>
            <a:ext cx="7200000" cy="254000"/>
          </a:xfrm>
        </p:spPr>
        <p:txBody>
          <a:bodyPr/>
          <a:lstStyle>
            <a:lvl1pPr marL="0" indent="0">
              <a:buNone/>
              <a:defRPr sz="1400">
                <a:solidFill>
                  <a:srgbClr val="94D6EF"/>
                </a:solidFill>
              </a:defRPr>
            </a:lvl1pPr>
          </a:lstStyle>
          <a:p>
            <a:pPr lvl="0"/>
            <a:r>
              <a:rPr lang="en-GB" dirty="0"/>
              <a:t>Insert name of presenter</a:t>
            </a:r>
          </a:p>
        </p:txBody>
      </p:sp>
      <p:sp>
        <p:nvSpPr>
          <p:cNvPr id="13" name="text" descr="{&quot;templafy&quot;:{&quot;binding&quot;:&quot;Translations.PresenterTitle&quot;,&quot;type&quot;:&quot;text&quot;}}" title="Translations.PresenterTitle">
            <a:extLst>
              <a:ext uri="{FF2B5EF4-FFF2-40B4-BE49-F238E27FC236}">
                <a16:creationId xmlns:a16="http://schemas.microsoft.com/office/drawing/2014/main" id="{C51ADBB6-27B3-4A55-B7DC-54E2251F466D}"/>
              </a:ext>
            </a:extLst>
          </p:cNvPr>
          <p:cNvSpPr>
            <a:spLocks noGrp="1"/>
          </p:cNvSpPr>
          <p:nvPr>
            <p:ph type="body" sz="quarter" idx="20" hasCustomPrompt="1"/>
          </p:nvPr>
        </p:nvSpPr>
        <p:spPr>
          <a:xfrm>
            <a:off x="1238400" y="4867200"/>
            <a:ext cx="7200000" cy="254000"/>
          </a:xfrm>
        </p:spPr>
        <p:txBody>
          <a:bodyPr/>
          <a:lstStyle>
            <a:lvl1pPr marL="0" indent="0">
              <a:buNone/>
              <a:defRPr sz="1400">
                <a:solidFill>
                  <a:schemeClr val="bg1"/>
                </a:solidFill>
              </a:defRPr>
            </a:lvl1pPr>
          </a:lstStyle>
          <a:p>
            <a:pPr lvl="0"/>
            <a:r>
              <a:rPr lang="en-GB" dirty="0"/>
              <a:t>Insert title of presenter</a:t>
            </a:r>
          </a:p>
        </p:txBody>
      </p:sp>
      <p:sp>
        <p:nvSpPr>
          <p:cNvPr id="28" name="text" descr="{&quot;templafy&quot;:{&quot;binding&quot;:&quot;Translations.PPTitle&quot;,&quot;type&quot;:&quot;text&quot;}}" title="Translations.PPTitle">
            <a:extLst>
              <a:ext uri="{FF2B5EF4-FFF2-40B4-BE49-F238E27FC236}">
                <a16:creationId xmlns:a16="http://schemas.microsoft.com/office/drawing/2014/main" id="{BFE8C3AA-F8FD-49FF-882E-D266D2F41D6A}"/>
              </a:ext>
            </a:extLst>
          </p:cNvPr>
          <p:cNvSpPr>
            <a:spLocks noGrp="1"/>
          </p:cNvSpPr>
          <p:nvPr>
            <p:ph type="body" sz="quarter" idx="21" hasCustomPrompt="1"/>
          </p:nvPr>
        </p:nvSpPr>
        <p:spPr>
          <a:xfrm>
            <a:off x="1243930" y="2338511"/>
            <a:ext cx="10405145" cy="669448"/>
          </a:xfrm>
        </p:spPr>
        <p:txBody>
          <a:bodyPr anchor="b"/>
          <a:lstStyle>
            <a:lvl1pPr marL="0" indent="0">
              <a:buNone/>
              <a:defRPr sz="2800" b="1">
                <a:solidFill>
                  <a:schemeClr val="bg1"/>
                </a:solidFill>
              </a:defRPr>
            </a:lvl1pPr>
          </a:lstStyle>
          <a:p>
            <a:pPr lvl="0"/>
            <a:r>
              <a:rPr lang="en-GB" dirty="0"/>
              <a:t>Click to add title</a:t>
            </a:r>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E">
    <p:spTree>
      <p:nvGrpSpPr>
        <p:cNvPr id="1" name=""/>
        <p:cNvGrpSpPr/>
        <p:nvPr/>
      </p:nvGrpSpPr>
      <p:grpSpPr>
        <a:xfrm>
          <a:off x="0" y="0"/>
          <a:ext cx="0" cy="0"/>
          <a:chOff x="0" y="0"/>
          <a:chExt cx="0" cy="0"/>
        </a:xfrm>
      </p:grpSpPr>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4129200"/>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descr="{&quot;templafy&quot;:{&quot;type&quot;:&quot;text&quot;,&quot;binding&quot;:&quot;Translations.PPText&quot;}}" title="Translations.PPText">
            <a:extLst>
              <a:ext uri="{FF2B5EF4-FFF2-40B4-BE49-F238E27FC236}">
                <a16:creationId xmlns:a16="http://schemas.microsoft.com/office/drawing/2014/main" id="{1ADA5917-26E3-45EF-B978-39B8C82BF829}"/>
              </a:ext>
            </a:extLst>
          </p:cNvPr>
          <p:cNvSpPr>
            <a:spLocks noGrp="1"/>
          </p:cNvSpPr>
          <p:nvPr>
            <p:ph type="body" sz="quarter" idx="17" hasCustomPrompt="1"/>
          </p:nvPr>
        </p:nvSpPr>
        <p:spPr>
          <a:xfrm>
            <a:off x="6242400" y="410400"/>
            <a:ext cx="5472000" cy="5382000"/>
          </a:xfrm>
          <a:solidFill>
            <a:srgbClr val="006193"/>
          </a:solidFill>
        </p:spPr>
        <p:txBody>
          <a:bodyPr lIns="360000" tIns="360000" rIns="360000" bIns="360000"/>
          <a:lstStyle>
            <a:lvl1pPr marL="0" indent="0">
              <a:buNone/>
              <a:defRPr sz="3000" b="1">
                <a:solidFill>
                  <a:schemeClr val="bg1"/>
                </a:solidFill>
              </a:defRPr>
            </a:lvl1pPr>
          </a:lstStyle>
          <a:p>
            <a:pPr lvl="0"/>
            <a:r>
              <a:rPr lang="en-GB" dirty="0"/>
              <a:t>Click to add text</a:t>
            </a:r>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0E5A16F0-A71B-47F3-9705-CBA62D6B699B}"/>
              </a:ext>
            </a:extLst>
          </p:cNvPr>
          <p:cNvSpPr>
            <a:spLocks noGrp="1"/>
          </p:cNvSpPr>
          <p:nvPr>
            <p:ph type="body" sz="quarter" idx="20" hasCustomPrompt="1"/>
          </p:nvPr>
        </p:nvSpPr>
        <p:spPr>
          <a:xfrm>
            <a:off x="478800" y="766800"/>
            <a:ext cx="5472000" cy="277200"/>
          </a:xfrm>
        </p:spPr>
        <p:txBody>
          <a:bodyPr/>
          <a:lstStyle>
            <a:lvl1pPr marL="0" indent="0">
              <a:buNone/>
              <a:defRPr sz="1800">
                <a:solidFill>
                  <a:schemeClr val="tx2"/>
                </a:solidFill>
              </a:defRPr>
            </a:lvl1pPr>
          </a:lstStyle>
          <a:p>
            <a:pPr lvl="0"/>
            <a:r>
              <a:rPr lang="en-GB" dirty="0"/>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1E6E9454-46B9-4F3B-A536-C5131850CB72}"/>
              </a:ext>
            </a:extLst>
          </p:cNvPr>
          <p:cNvSpPr>
            <a:spLocks noGrp="1"/>
          </p:cNvSpPr>
          <p:nvPr>
            <p:ph type="title" hasCustomPrompt="1"/>
          </p:nvPr>
        </p:nvSpPr>
        <p:spPr>
          <a:xfrm>
            <a:off x="478800" y="410400"/>
            <a:ext cx="5472000" cy="306000"/>
          </a:xfrm>
        </p:spPr>
        <p:txBody>
          <a:bodyPr/>
          <a:lstStyle>
            <a:lvl1pPr>
              <a:defRPr/>
            </a:lvl1pPr>
          </a:lstStyle>
          <a:p>
            <a:r>
              <a:rPr lang="en-GB" dirty="0"/>
              <a:t>Click to add title</a:t>
            </a:r>
          </a:p>
        </p:txBody>
      </p:sp>
      <p:sp>
        <p:nvSpPr>
          <p:cNvPr id="6" name="text" descr="{&quot;templafy&quot;:{&quot;binding&quot;:&quot;Translations.PresentationSource&quot;,&quot;type&quot;:&quot;text&quot;}}" title="Translations.PresentationSource">
            <a:extLst>
              <a:ext uri="{FF2B5EF4-FFF2-40B4-BE49-F238E27FC236}">
                <a16:creationId xmlns:a16="http://schemas.microsoft.com/office/drawing/2014/main" id="{C0466C5C-4BD3-456E-B769-BF98F1310634}"/>
              </a:ext>
            </a:extLst>
          </p:cNvPr>
          <p:cNvSpPr>
            <a:spLocks noGrp="1"/>
          </p:cNvSpPr>
          <p:nvPr>
            <p:ph type="body" sz="quarter" idx="21"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insert source</a:t>
            </a:r>
          </a:p>
        </p:txBody>
      </p:sp>
    </p:spTree>
    <p:extLst>
      <p:ext uri="{BB962C8B-B14F-4D97-AF65-F5344CB8AC3E}">
        <p14:creationId xmlns:p14="http://schemas.microsoft.com/office/powerpoint/2010/main" val="339455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1B08C87-C1CA-4AAE-8EEA-B0EC4F79EA11}"/>
              </a:ext>
            </a:extLst>
          </p:cNvPr>
          <p:cNvSpPr/>
          <p:nvPr userDrawn="1"/>
        </p:nvSpPr>
        <p:spPr>
          <a:xfrm>
            <a:off x="478800" y="1562400"/>
            <a:ext cx="9982800" cy="42349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text" descr="{&quot;templafy&quot;:{&quot;binding&quot;:&quot;Translations.PPText&quot;,&quot;type&quot;:&quot;text&quot;}}" title="Translations.PPText"/>
          <p:cNvSpPr>
            <a:spLocks noGrp="1"/>
          </p:cNvSpPr>
          <p:nvPr>
            <p:ph idx="1" hasCustomPrompt="1"/>
          </p:nvPr>
        </p:nvSpPr>
        <p:spPr>
          <a:xfrm>
            <a:off x="478800" y="1562400"/>
            <a:ext cx="6814800" cy="4234996"/>
          </a:xfrm>
          <a:noFill/>
        </p:spPr>
        <p:txBody>
          <a:bodyPr lIns="180000" tIns="180000" rIns="180000" bIns="180000"/>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text" descr="{&quot;templafy&quot;:{&quot;type&quot;:&quot;text&quot;,&quot;binding&quot;:&quot;Translations.PPPicture&quot;}}" title="Translations.PPPicture">
            <a:extLst>
              <a:ext uri="{FF2B5EF4-FFF2-40B4-BE49-F238E27FC236}">
                <a16:creationId xmlns:a16="http://schemas.microsoft.com/office/drawing/2014/main" id="{6A06D9A5-1172-40D4-BC36-29B3B2EEB24E}"/>
              </a:ext>
            </a:extLst>
          </p:cNvPr>
          <p:cNvSpPr>
            <a:spLocks noGrp="1"/>
          </p:cNvSpPr>
          <p:nvPr>
            <p:ph type="pic" sz="quarter" idx="20" hasCustomPrompt="1"/>
          </p:nvPr>
        </p:nvSpPr>
        <p:spPr>
          <a:xfrm>
            <a:off x="7732800" y="1879200"/>
            <a:ext cx="3960000" cy="3603625"/>
          </a:xfrm>
        </p:spPr>
        <p:txBody>
          <a:bodyPr tIns="72000"/>
          <a:lstStyle>
            <a:lvl1pPr marL="0" indent="0" algn="ctr">
              <a:buNone/>
              <a:defRPr sz="1050"/>
            </a:lvl1pPr>
          </a:lstStyle>
          <a:p>
            <a:pPr marL="0" marR="0" lvl="0" indent="0" algn="ctr" defTabSz="914400" rtl="0" eaLnBrk="1" fontAlgn="auto" latinLnBrk="0" hangingPunct="1">
              <a:lnSpc>
                <a:spcPct val="100000"/>
              </a:lnSpc>
              <a:spcBef>
                <a:spcPts val="300"/>
              </a:spcBef>
              <a:spcAft>
                <a:spcPts val="300"/>
              </a:spcAft>
              <a:buClr>
                <a:srgbClr val="006193"/>
              </a:buClr>
              <a:buSzTx/>
              <a:buFont typeface="Wingdings" panose="05000000000000000000" pitchFamily="2" charset="2"/>
              <a:buNone/>
              <a:tabLst/>
              <a:defRPr/>
            </a:pPr>
            <a:r>
              <a:rPr lang="en-GB" dirty="0"/>
              <a:t>Click to add picture</a:t>
            </a:r>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53F0EFDE-08FF-4A12-9E07-BB4F7A4CDCAE}"/>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dirty="0"/>
              <a:t>Click to add subtitle</a:t>
            </a:r>
          </a:p>
        </p:txBody>
      </p:sp>
      <p:sp>
        <p:nvSpPr>
          <p:cNvPr id="6" name="text" descr="{&quot;templafy&quot;:{&quot;binding&quot;:&quot;Translations.PPTitle&quot;,&quot;type&quot;:&quot;text&quot;}}" title="Translations.PPTitle">
            <a:extLst>
              <a:ext uri="{FF2B5EF4-FFF2-40B4-BE49-F238E27FC236}">
                <a16:creationId xmlns:a16="http://schemas.microsoft.com/office/drawing/2014/main" id="{FC3D6B0A-753C-4D3C-9B36-0B23398230E0}"/>
              </a:ext>
            </a:extLst>
          </p:cNvPr>
          <p:cNvSpPr>
            <a:spLocks noGrp="1"/>
          </p:cNvSpPr>
          <p:nvPr>
            <p:ph type="title" hasCustomPrompt="1"/>
          </p:nvPr>
        </p:nvSpPr>
        <p:spPr/>
        <p:txBody>
          <a:bodyPr/>
          <a:lstStyle>
            <a:lvl1pPr>
              <a:defRPr/>
            </a:lvl1pPr>
          </a:lstStyle>
          <a:p>
            <a:r>
              <a:rPr lang="en-GB" dirty="0"/>
              <a:t>Click to add title</a:t>
            </a:r>
          </a:p>
        </p:txBody>
      </p:sp>
      <p:sp>
        <p:nvSpPr>
          <p:cNvPr id="7" name="text" descr="{&quot;templafy&quot;:{&quot;binding&quot;:&quot;Translations.PresentationSource&quot;,&quot;type&quot;:&quot;text&quot;}}" title="Translations.PresentationSource">
            <a:extLst>
              <a:ext uri="{FF2B5EF4-FFF2-40B4-BE49-F238E27FC236}">
                <a16:creationId xmlns:a16="http://schemas.microsoft.com/office/drawing/2014/main" id="{5417F737-77DD-41F9-BE97-B8ED5992825D}"/>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insert source</a:t>
            </a:r>
          </a:p>
        </p:txBody>
      </p:sp>
    </p:spTree>
    <p:extLst>
      <p:ext uri="{BB962C8B-B14F-4D97-AF65-F5344CB8AC3E}">
        <p14:creationId xmlns:p14="http://schemas.microsoft.com/office/powerpoint/2010/main" val="3538781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A">
    <p:spTree>
      <p:nvGrpSpPr>
        <p:cNvPr id="1" name=""/>
        <p:cNvGrpSpPr/>
        <p:nvPr/>
      </p:nvGrpSpPr>
      <p:grpSpPr>
        <a:xfrm>
          <a:off x="0" y="0"/>
          <a:ext cx="0" cy="0"/>
          <a:chOff x="0" y="0"/>
          <a:chExt cx="0" cy="0"/>
        </a:xfrm>
      </p:grpSpPr>
      <p:sp>
        <p:nvSpPr>
          <p:cNvPr id="16" name="text" descr="{&quot;templafy&quot;:{&quot;binding&quot;:&quot;Translations.PPHeadline&quot;,&quot;type&quot;:&quot;text&quot;}}" title="Translations.PPHeadline">
            <a:extLst>
              <a:ext uri="{FF2B5EF4-FFF2-40B4-BE49-F238E27FC236}">
                <a16:creationId xmlns:a16="http://schemas.microsoft.com/office/drawing/2014/main" id="{FFF74144-37C9-4455-B9CC-B0D2250DFE4A}"/>
              </a:ext>
            </a:extLst>
          </p:cNvPr>
          <p:cNvSpPr>
            <a:spLocks noGrp="1"/>
          </p:cNvSpPr>
          <p:nvPr>
            <p:ph type="body" sz="quarter" idx="21" hasCustomPrompt="1"/>
          </p:nvPr>
        </p:nvSpPr>
        <p:spPr>
          <a:xfrm>
            <a:off x="478800" y="1292400"/>
            <a:ext cx="35892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edit headline</a:t>
            </a:r>
          </a:p>
        </p:txBody>
      </p:sp>
      <p:sp>
        <p:nvSpPr>
          <p:cNvPr id="4" name="text" descr="{&quot;templafy&quot;:{&quot;binding&quot;:&quot;Translations.PPText&quot;,&quot;type&quot;:&quot;text&quot;}}" title="Translations.PPText"/>
          <p:cNvSpPr>
            <a:spLocks noGrp="1"/>
          </p:cNvSpPr>
          <p:nvPr>
            <p:ph sz="half" idx="2" hasCustomPrompt="1"/>
          </p:nvPr>
        </p:nvSpPr>
        <p:spPr>
          <a:xfrm>
            <a:off x="478800" y="1662113"/>
            <a:ext cx="3600000" cy="3787200"/>
          </a:xfrm>
        </p:spPr>
        <p:txBody>
          <a:bodyPr/>
          <a:lstStyle>
            <a:lvl1pPr>
              <a:defRPr sz="1200"/>
            </a:lvl1pPr>
            <a:lvl2pPr>
              <a:defRPr sz="1200"/>
            </a:lvl2pPr>
            <a:lvl3pPr>
              <a:defRPr sz="1200"/>
            </a:lvl3pPr>
            <a:lvl4pPr>
              <a:defRPr sz="1400"/>
            </a:lvl4pPr>
            <a:lvl5pPr>
              <a:defRPr sz="1200"/>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descr="{&quot;templafy&quot;:{&quot;binding&quot;:&quot;Translations.PPHeadline&quot;,&quot;type&quot;:&quot;text&quot;}}" title="Translations.PPHeadline">
            <a:extLst>
              <a:ext uri="{FF2B5EF4-FFF2-40B4-BE49-F238E27FC236}">
                <a16:creationId xmlns:a16="http://schemas.microsoft.com/office/drawing/2014/main" id="{95072CBA-D3F6-401D-8B4D-69ED43B79A40}"/>
              </a:ext>
            </a:extLst>
          </p:cNvPr>
          <p:cNvSpPr>
            <a:spLocks noGrp="1"/>
          </p:cNvSpPr>
          <p:nvPr>
            <p:ph type="body" sz="quarter" idx="22" hasCustomPrompt="1"/>
          </p:nvPr>
        </p:nvSpPr>
        <p:spPr>
          <a:xfrm>
            <a:off x="4301400" y="1292400"/>
            <a:ext cx="35892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edit headline</a:t>
            </a:r>
          </a:p>
        </p:txBody>
      </p:sp>
      <p:sp>
        <p:nvSpPr>
          <p:cNvPr id="6" name="text" descr="{&quot;templafy&quot;:{&quot;binding&quot;:&quot;Translations.PPText&quot;,&quot;type&quot;:&quot;text&quot;}}" title="Translations.PPText"/>
          <p:cNvSpPr>
            <a:spLocks noGrp="1"/>
          </p:cNvSpPr>
          <p:nvPr>
            <p:ph sz="quarter" idx="4" hasCustomPrompt="1"/>
          </p:nvPr>
        </p:nvSpPr>
        <p:spPr>
          <a:xfrm>
            <a:off x="4296000" y="1662113"/>
            <a:ext cx="3600000" cy="3787200"/>
          </a:xfrm>
        </p:spPr>
        <p:txBody>
          <a:bodyPr/>
          <a:lstStyle>
            <a:lvl1pPr>
              <a:defRPr sz="1200"/>
            </a:lvl1pPr>
            <a:lvl2pPr>
              <a:defRPr sz="1200"/>
            </a:lvl2pPr>
            <a:lvl3pPr>
              <a:defRPr sz="1200"/>
            </a:lvl3pPr>
            <a:lvl4pPr>
              <a:defRPr sz="1400"/>
            </a:lvl4pPr>
            <a:lvl5pPr>
              <a:defRPr sz="1200"/>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text" descr="{&quot;templafy&quot;:{&quot;binding&quot;:&quot;Translations.PPHeadline&quot;,&quot;type&quot;:&quot;text&quot;}}" title="Translations.PPHeadline">
            <a:extLst>
              <a:ext uri="{FF2B5EF4-FFF2-40B4-BE49-F238E27FC236}">
                <a16:creationId xmlns:a16="http://schemas.microsoft.com/office/drawing/2014/main" id="{BB1A0E77-272D-48EE-8B65-F8842060EDBC}"/>
              </a:ext>
            </a:extLst>
          </p:cNvPr>
          <p:cNvSpPr>
            <a:spLocks noGrp="1"/>
          </p:cNvSpPr>
          <p:nvPr>
            <p:ph type="body" sz="quarter" idx="23" hasCustomPrompt="1"/>
          </p:nvPr>
        </p:nvSpPr>
        <p:spPr>
          <a:xfrm>
            <a:off x="8123375" y="1292400"/>
            <a:ext cx="35892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edit headline</a:t>
            </a:r>
          </a:p>
        </p:txBody>
      </p:sp>
      <p:sp>
        <p:nvSpPr>
          <p:cNvPr id="15" name="text" descr="{&quot;templafy&quot;:{&quot;binding&quot;:&quot;Translations.PPText&quot;,&quot;type&quot;:&quot;text&quot;}}" title="Translations.PPText">
            <a:extLst>
              <a:ext uri="{FF2B5EF4-FFF2-40B4-BE49-F238E27FC236}">
                <a16:creationId xmlns:a16="http://schemas.microsoft.com/office/drawing/2014/main" id="{C8C002F9-B4B0-4496-82C0-0F1BCF15C386}"/>
              </a:ext>
            </a:extLst>
          </p:cNvPr>
          <p:cNvSpPr>
            <a:spLocks noGrp="1"/>
          </p:cNvSpPr>
          <p:nvPr>
            <p:ph sz="quarter" idx="17" hasCustomPrompt="1"/>
          </p:nvPr>
        </p:nvSpPr>
        <p:spPr>
          <a:xfrm>
            <a:off x="8113849" y="1662113"/>
            <a:ext cx="3600000" cy="3787200"/>
          </a:xfrm>
        </p:spPr>
        <p:txBody>
          <a:bodyPr/>
          <a:lstStyle>
            <a:lvl1pPr>
              <a:defRPr sz="1200"/>
            </a:lvl1pPr>
            <a:lvl2pPr>
              <a:defRPr sz="1200"/>
            </a:lvl2pPr>
            <a:lvl3pPr>
              <a:defRPr sz="1200"/>
            </a:lvl3pPr>
            <a:lvl4pPr>
              <a:defRPr sz="1400"/>
            </a:lvl4pPr>
            <a:lvl5pPr>
              <a:defRPr sz="1200"/>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descr="{&quot;templafy&quot;:{&quot;binding&quot;:&quot;Translations.Subtitle&quot;,&quot;type&quot;:&quot;text&quot;}}" title="Translations.Subtitle">
            <a:extLst>
              <a:ext uri="{FF2B5EF4-FFF2-40B4-BE49-F238E27FC236}">
                <a16:creationId xmlns:a16="http://schemas.microsoft.com/office/drawing/2014/main" id="{965F7029-A5C6-4183-A7EC-EFB97A3A0383}"/>
              </a:ext>
            </a:extLst>
          </p:cNvPr>
          <p:cNvSpPr>
            <a:spLocks noGrp="1"/>
          </p:cNvSpPr>
          <p:nvPr>
            <p:ph type="body" sz="quarter" idx="26" hasCustomPrompt="1"/>
          </p:nvPr>
        </p:nvSpPr>
        <p:spPr>
          <a:xfrm>
            <a:off x="478800" y="766800"/>
            <a:ext cx="11232000" cy="277200"/>
          </a:xfrm>
        </p:spPr>
        <p:txBody>
          <a:bodyPr/>
          <a:lstStyle>
            <a:lvl1pPr marL="0" indent="0">
              <a:buNone/>
              <a:defRPr sz="1800">
                <a:solidFill>
                  <a:schemeClr val="tx2"/>
                </a:solidFill>
              </a:defRPr>
            </a:lvl1pPr>
          </a:lstStyle>
          <a:p>
            <a:pPr lvl="0"/>
            <a:r>
              <a:rPr lang="en-GB" dirty="0"/>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C68211D3-260C-405C-B0B3-9664089278D2}"/>
              </a:ext>
            </a:extLst>
          </p:cNvPr>
          <p:cNvSpPr>
            <a:spLocks noGrp="1"/>
          </p:cNvSpPr>
          <p:nvPr>
            <p:ph type="title" hasCustomPrompt="1"/>
          </p:nvPr>
        </p:nvSpPr>
        <p:spPr/>
        <p:txBody>
          <a:bodyPr/>
          <a:lstStyle>
            <a:lvl1pPr>
              <a:defRPr/>
            </a:lvl1pPr>
          </a:lstStyle>
          <a:p>
            <a:r>
              <a:rPr lang="en-GB" dirty="0"/>
              <a:t>Click to add title</a:t>
            </a:r>
          </a:p>
        </p:txBody>
      </p:sp>
      <p:sp>
        <p:nvSpPr>
          <p:cNvPr id="13" name="text" descr="{&quot;templafy&quot;:{&quot;binding&quot;:&quot;Translations.PresentationSource&quot;,&quot;type&quot;:&quot;text&quot;}}" title="Translations.PresentationSource">
            <a:extLst>
              <a:ext uri="{FF2B5EF4-FFF2-40B4-BE49-F238E27FC236}">
                <a16:creationId xmlns:a16="http://schemas.microsoft.com/office/drawing/2014/main" id="{F8E9336B-871F-4D3E-9702-811B82CA3D8E}"/>
              </a:ext>
            </a:extLst>
          </p:cNvPr>
          <p:cNvSpPr>
            <a:spLocks noGrp="1"/>
          </p:cNvSpPr>
          <p:nvPr>
            <p:ph type="body" sz="quarter" idx="2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insert source</a:t>
            </a:r>
          </a:p>
        </p:txBody>
      </p:sp>
    </p:spTree>
    <p:extLst>
      <p:ext uri="{BB962C8B-B14F-4D97-AF65-F5344CB8AC3E}">
        <p14:creationId xmlns:p14="http://schemas.microsoft.com/office/powerpoint/2010/main" val="2892692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graphs">
    <p:spTree>
      <p:nvGrpSpPr>
        <p:cNvPr id="1" name=""/>
        <p:cNvGrpSpPr/>
        <p:nvPr/>
      </p:nvGrpSpPr>
      <p:grpSpPr>
        <a:xfrm>
          <a:off x="0" y="0"/>
          <a:ext cx="0" cy="0"/>
          <a:chOff x="0" y="0"/>
          <a:chExt cx="0" cy="0"/>
        </a:xfrm>
      </p:grpSpPr>
      <p:sp>
        <p:nvSpPr>
          <p:cNvPr id="20" name="text" descr="{&quot;templafy&quot;:{&quot;binding&quot;:&quot;Translations.PPHeadline&quot;,&quot;type&quot;:&quot;text&quot;}}" title="Translations.PPHeadline">
            <a:extLst>
              <a:ext uri="{FF2B5EF4-FFF2-40B4-BE49-F238E27FC236}">
                <a16:creationId xmlns:a16="http://schemas.microsoft.com/office/drawing/2014/main" id="{63E94A03-A420-4B79-A262-F7F63A78C670}"/>
              </a:ext>
            </a:extLst>
          </p:cNvPr>
          <p:cNvSpPr>
            <a:spLocks noGrp="1"/>
          </p:cNvSpPr>
          <p:nvPr>
            <p:ph type="body" sz="quarter" idx="21"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edit headline</a:t>
            </a:r>
          </a:p>
        </p:txBody>
      </p:sp>
      <p:sp>
        <p:nvSpPr>
          <p:cNvPr id="21" name="text" descr="{&quot;templafy&quot;:{&quot;binding&quot;:&quot;Translations.PPHeadline&quot;,&quot;type&quot;:&quot;text&quot;}}" title="Translations.PPHeadline">
            <a:extLst>
              <a:ext uri="{FF2B5EF4-FFF2-40B4-BE49-F238E27FC236}">
                <a16:creationId xmlns:a16="http://schemas.microsoft.com/office/drawing/2014/main" id="{AD11A5CE-BF1D-4D65-B282-E10E52F66E6C}"/>
              </a:ext>
            </a:extLst>
          </p:cNvPr>
          <p:cNvSpPr>
            <a:spLocks noGrp="1"/>
          </p:cNvSpPr>
          <p:nvPr>
            <p:ph type="body" sz="quarter" idx="43" hasCustomPrompt="1"/>
          </p:nvPr>
        </p:nvSpPr>
        <p:spPr>
          <a:xfrm>
            <a:off x="6240575"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edit headline</a:t>
            </a:r>
          </a:p>
        </p:txBody>
      </p:sp>
      <p:sp>
        <p:nvSpPr>
          <p:cNvPr id="22" name="text" descr="{&quot;templafy&quot;:{&quot;binding&quot;:&quot;Translations.PPHeadline&quot;,&quot;type&quot;:&quot;text&quot;}}" title="Translations.PPHeadline">
            <a:extLst>
              <a:ext uri="{FF2B5EF4-FFF2-40B4-BE49-F238E27FC236}">
                <a16:creationId xmlns:a16="http://schemas.microsoft.com/office/drawing/2014/main" id="{455D52D0-FAB7-42EB-BAFF-F65FA976F805}"/>
              </a:ext>
            </a:extLst>
          </p:cNvPr>
          <p:cNvSpPr>
            <a:spLocks noGrp="1"/>
          </p:cNvSpPr>
          <p:nvPr>
            <p:ph type="body" sz="quarter" idx="44" hasCustomPrompt="1"/>
          </p:nvPr>
        </p:nvSpPr>
        <p:spPr>
          <a:xfrm>
            <a:off x="478800" y="36792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edit headline</a:t>
            </a:r>
          </a:p>
        </p:txBody>
      </p:sp>
      <p:sp>
        <p:nvSpPr>
          <p:cNvPr id="25" name="text" descr="{&quot;templafy&quot;:{&quot;binding&quot;:&quot;Translations.PPHeadline&quot;,&quot;type&quot;:&quot;text&quot;}}" title="Translations.PPHeadline">
            <a:extLst>
              <a:ext uri="{FF2B5EF4-FFF2-40B4-BE49-F238E27FC236}">
                <a16:creationId xmlns:a16="http://schemas.microsoft.com/office/drawing/2014/main" id="{9714AB00-9A70-4F0A-A845-E9CAF435319F}"/>
              </a:ext>
            </a:extLst>
          </p:cNvPr>
          <p:cNvSpPr>
            <a:spLocks noGrp="1"/>
          </p:cNvSpPr>
          <p:nvPr>
            <p:ph type="body" sz="quarter" idx="45" hasCustomPrompt="1"/>
          </p:nvPr>
        </p:nvSpPr>
        <p:spPr>
          <a:xfrm>
            <a:off x="6238857" y="36792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edit headline</a:t>
            </a:r>
          </a:p>
        </p:txBody>
      </p:sp>
      <p:sp>
        <p:nvSpPr>
          <p:cNvPr id="17" name="text" descr="{&quot;templafy&quot;:{&quot;binding&quot;:&quot;Translations.Subtitle&quot;,&quot;type&quot;:&quot;text&quot;}}" title="Translations.Subtitle">
            <a:extLst>
              <a:ext uri="{FF2B5EF4-FFF2-40B4-BE49-F238E27FC236}">
                <a16:creationId xmlns:a16="http://schemas.microsoft.com/office/drawing/2014/main" id="{31E8E455-4E44-433E-B54D-D3A51F5721F9}"/>
              </a:ext>
            </a:extLst>
          </p:cNvPr>
          <p:cNvSpPr>
            <a:spLocks noGrp="1"/>
          </p:cNvSpPr>
          <p:nvPr>
            <p:ph type="body" sz="quarter" idx="20" hasCustomPrompt="1"/>
          </p:nvPr>
        </p:nvSpPr>
        <p:spPr>
          <a:xfrm>
            <a:off x="478800" y="766800"/>
            <a:ext cx="11232000" cy="277200"/>
          </a:xfrm>
        </p:spPr>
        <p:txBody>
          <a:bodyPr/>
          <a:lstStyle>
            <a:lvl1pPr marL="0" indent="0">
              <a:buNone/>
              <a:defRPr sz="1800">
                <a:solidFill>
                  <a:schemeClr val="tx2"/>
                </a:solidFill>
              </a:defRPr>
            </a:lvl1pPr>
          </a:lstStyle>
          <a:p>
            <a:pPr lvl="0"/>
            <a:r>
              <a:rPr lang="en-GB" dirty="0"/>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9EB7591F-6277-4B78-8D2C-E9631F8AB904}"/>
              </a:ext>
            </a:extLst>
          </p:cNvPr>
          <p:cNvSpPr>
            <a:spLocks noGrp="1"/>
          </p:cNvSpPr>
          <p:nvPr>
            <p:ph type="title" hasCustomPrompt="1"/>
          </p:nvPr>
        </p:nvSpPr>
        <p:spPr/>
        <p:txBody>
          <a:bodyPr/>
          <a:lstStyle>
            <a:lvl1pPr>
              <a:defRPr/>
            </a:lvl1pPr>
          </a:lstStyle>
          <a:p>
            <a:r>
              <a:rPr lang="en-GB" dirty="0"/>
              <a:t>Click to add title</a:t>
            </a:r>
          </a:p>
        </p:txBody>
      </p:sp>
      <p:sp>
        <p:nvSpPr>
          <p:cNvPr id="14" name="text" descr="{&quot;templafy&quot;:{&quot;binding&quot;:&quot;Translations.PresentationSource&quot;,&quot;type&quot;:&quot;text&quot;}}" title="Translations.PresentationSource">
            <a:extLst>
              <a:ext uri="{FF2B5EF4-FFF2-40B4-BE49-F238E27FC236}">
                <a16:creationId xmlns:a16="http://schemas.microsoft.com/office/drawing/2014/main" id="{8327F646-6881-4F3C-9A11-4BC7603F36BE}"/>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insert source</a:t>
            </a:r>
          </a:p>
        </p:txBody>
      </p:sp>
      <p:sp>
        <p:nvSpPr>
          <p:cNvPr id="23" name="text" descr="{&quot;templafy&quot;:{&quot;binding&quot;:&quot;Translations.PPText&quot;,&quot;type&quot;:&quot;text&quot;}}" title="Translations.PPText">
            <a:extLst>
              <a:ext uri="{FF2B5EF4-FFF2-40B4-BE49-F238E27FC236}">
                <a16:creationId xmlns:a16="http://schemas.microsoft.com/office/drawing/2014/main" id="{1ACCD8C8-7DF5-46A3-87D1-17497DB9062F}"/>
              </a:ext>
            </a:extLst>
          </p:cNvPr>
          <p:cNvSpPr>
            <a:spLocks noGrp="1"/>
          </p:cNvSpPr>
          <p:nvPr>
            <p:ph sz="half" idx="2" hasCustomPrompt="1"/>
          </p:nvPr>
        </p:nvSpPr>
        <p:spPr>
          <a:xfrm>
            <a:off x="478800" y="1669535"/>
            <a:ext cx="5472000" cy="1915200"/>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text" descr="{&quot;templafy&quot;:{&quot;binding&quot;:&quot;Translations.PPText&quot;,&quot;type&quot;:&quot;text&quot;}}" title="Translations.PPText">
            <a:extLst>
              <a:ext uri="{FF2B5EF4-FFF2-40B4-BE49-F238E27FC236}">
                <a16:creationId xmlns:a16="http://schemas.microsoft.com/office/drawing/2014/main" id="{6B6378CE-FAA9-4C28-AD5A-E22562B6765A}"/>
              </a:ext>
            </a:extLst>
          </p:cNvPr>
          <p:cNvSpPr>
            <a:spLocks noGrp="1"/>
          </p:cNvSpPr>
          <p:nvPr>
            <p:ph sz="quarter" idx="4" hasCustomPrompt="1"/>
          </p:nvPr>
        </p:nvSpPr>
        <p:spPr>
          <a:xfrm>
            <a:off x="6240575" y="1669535"/>
            <a:ext cx="5472000" cy="1915200"/>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descr="{&quot;templafy&quot;:{&quot;binding&quot;:&quot;Translations.PPText&quot;,&quot;type&quot;:&quot;text&quot;}}" title="Translations.PPText">
            <a:extLst>
              <a:ext uri="{FF2B5EF4-FFF2-40B4-BE49-F238E27FC236}">
                <a16:creationId xmlns:a16="http://schemas.microsoft.com/office/drawing/2014/main" id="{59BEDDA4-9479-4A5E-BD55-5301B156AF99}"/>
              </a:ext>
            </a:extLst>
          </p:cNvPr>
          <p:cNvSpPr>
            <a:spLocks noGrp="1"/>
          </p:cNvSpPr>
          <p:nvPr>
            <p:ph sz="quarter" idx="46" hasCustomPrompt="1"/>
          </p:nvPr>
        </p:nvSpPr>
        <p:spPr>
          <a:xfrm>
            <a:off x="478800" y="4046400"/>
            <a:ext cx="5472000" cy="1915200"/>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9" name="text" descr="{&quot;templafy&quot;:{&quot;binding&quot;:&quot;Translations.PPText&quot;,&quot;type&quot;:&quot;text&quot;}}" title="Translations.PPText">
            <a:extLst>
              <a:ext uri="{FF2B5EF4-FFF2-40B4-BE49-F238E27FC236}">
                <a16:creationId xmlns:a16="http://schemas.microsoft.com/office/drawing/2014/main" id="{652D095B-8CDE-45FA-B015-C237A6947401}"/>
              </a:ext>
            </a:extLst>
          </p:cNvPr>
          <p:cNvSpPr>
            <a:spLocks noGrp="1"/>
          </p:cNvSpPr>
          <p:nvPr>
            <p:ph sz="quarter" idx="47" hasCustomPrompt="1"/>
          </p:nvPr>
        </p:nvSpPr>
        <p:spPr>
          <a:xfrm>
            <a:off x="6238857" y="4046400"/>
            <a:ext cx="5472000" cy="1915200"/>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04577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3DEA39-0EAB-416C-9B09-5ED27B54F658}"/>
              </a:ext>
            </a:extLst>
          </p:cNvPr>
          <p:cNvSpPr/>
          <p:nvPr userDrawn="1"/>
        </p:nvSpPr>
        <p:spPr>
          <a:xfrm>
            <a:off x="0" y="1692000"/>
            <a:ext cx="12192000" cy="424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 name="Rectangle 4">
            <a:extLst>
              <a:ext uri="{FF2B5EF4-FFF2-40B4-BE49-F238E27FC236}">
                <a16:creationId xmlns:a16="http://schemas.microsoft.com/office/drawing/2014/main" id="{70C30F4C-5743-4986-80FB-8151E6457F6B}"/>
              </a:ext>
            </a:extLst>
          </p:cNvPr>
          <p:cNvSpPr/>
          <p:nvPr userDrawn="1"/>
        </p:nvSpPr>
        <p:spPr>
          <a:xfrm>
            <a:off x="479630"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5" name="Rectangle 14">
            <a:extLst>
              <a:ext uri="{FF2B5EF4-FFF2-40B4-BE49-F238E27FC236}">
                <a16:creationId xmlns:a16="http://schemas.microsoft.com/office/drawing/2014/main" id="{3C938C7D-AC64-4B7A-B5EC-BCB227956E9A}"/>
              </a:ext>
            </a:extLst>
          </p:cNvPr>
          <p:cNvSpPr/>
          <p:nvPr userDrawn="1"/>
        </p:nvSpPr>
        <p:spPr>
          <a:xfrm>
            <a:off x="3323945"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6" name="Rectangle 15">
            <a:extLst>
              <a:ext uri="{FF2B5EF4-FFF2-40B4-BE49-F238E27FC236}">
                <a16:creationId xmlns:a16="http://schemas.microsoft.com/office/drawing/2014/main" id="{E4555446-4D21-45E2-BCDE-E5A307767E67}"/>
              </a:ext>
            </a:extLst>
          </p:cNvPr>
          <p:cNvSpPr/>
          <p:nvPr userDrawn="1"/>
        </p:nvSpPr>
        <p:spPr>
          <a:xfrm>
            <a:off x="6168260"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Rectangle 16">
            <a:extLst>
              <a:ext uri="{FF2B5EF4-FFF2-40B4-BE49-F238E27FC236}">
                <a16:creationId xmlns:a16="http://schemas.microsoft.com/office/drawing/2014/main" id="{20ABCA6C-6909-4B4B-AA11-49E20F77E570}"/>
              </a:ext>
            </a:extLst>
          </p:cNvPr>
          <p:cNvSpPr/>
          <p:nvPr userDrawn="1"/>
        </p:nvSpPr>
        <p:spPr>
          <a:xfrm>
            <a:off x="9012575"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 name="text" descr="{&quot;templafy&quot;:{&quot;type&quot;:&quot;text&quot;,&quot;binding&quot;:&quot;Translations.PPText&quot;}}" title="Translations.PPText">
            <a:extLst>
              <a:ext uri="{FF2B5EF4-FFF2-40B4-BE49-F238E27FC236}">
                <a16:creationId xmlns:a16="http://schemas.microsoft.com/office/drawing/2014/main" id="{073FF8DC-E1AA-465D-A45C-C462F056EC17}"/>
              </a:ext>
            </a:extLst>
          </p:cNvPr>
          <p:cNvSpPr>
            <a:spLocks noGrp="1"/>
          </p:cNvSpPr>
          <p:nvPr>
            <p:ph type="body" sz="quarter" idx="20" hasCustomPrompt="1"/>
          </p:nvPr>
        </p:nvSpPr>
        <p:spPr>
          <a:xfrm>
            <a:off x="737030" y="2185200"/>
            <a:ext cx="2185200" cy="32400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descr="{&quot;templafy&quot;:{&quot;type&quot;:&quot;text&quot;,&quot;binding&quot;:&quot;Translations.PPText&quot;}}" title="Translations.PPText">
            <a:extLst>
              <a:ext uri="{FF2B5EF4-FFF2-40B4-BE49-F238E27FC236}">
                <a16:creationId xmlns:a16="http://schemas.microsoft.com/office/drawing/2014/main" id="{38858500-6D6A-4997-AAD1-ECDDF9DF01EF}"/>
              </a:ext>
            </a:extLst>
          </p:cNvPr>
          <p:cNvSpPr>
            <a:spLocks noGrp="1"/>
          </p:cNvSpPr>
          <p:nvPr>
            <p:ph type="body" sz="quarter" idx="21" hasCustomPrompt="1"/>
          </p:nvPr>
        </p:nvSpPr>
        <p:spPr>
          <a:xfrm>
            <a:off x="3581345" y="2185200"/>
            <a:ext cx="2185200" cy="3240000"/>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ext" descr="{&quot;templafy&quot;:{&quot;binding&quot;:&quot;Translations.PPText&quot;,&quot;type&quot;:&quot;text&quot;}}" title="Translations.PPText">
            <a:extLst>
              <a:ext uri="{FF2B5EF4-FFF2-40B4-BE49-F238E27FC236}">
                <a16:creationId xmlns:a16="http://schemas.microsoft.com/office/drawing/2014/main" id="{A6301C04-1FCF-4BD1-BF9C-3A6004470358}"/>
              </a:ext>
            </a:extLst>
          </p:cNvPr>
          <p:cNvSpPr>
            <a:spLocks noGrp="1"/>
          </p:cNvSpPr>
          <p:nvPr>
            <p:ph type="body" sz="quarter" idx="22" hasCustomPrompt="1"/>
          </p:nvPr>
        </p:nvSpPr>
        <p:spPr>
          <a:xfrm>
            <a:off x="6425660" y="2185200"/>
            <a:ext cx="2185200" cy="3240000"/>
          </a:xfrm>
        </p:spPr>
        <p:txBody>
          <a:bodyPr/>
          <a:lstStyle>
            <a:lvl1pPr>
              <a:defRPr/>
            </a:lvl1pPr>
          </a:lstStyle>
          <a:p>
            <a:pPr lvl="0"/>
            <a:r>
              <a:rPr lang="en-GB" dirty="0"/>
              <a:t>Click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text" descr="{&quot;templafy&quot;:{&quot;binding&quot;:&quot;Translations.PPText&quot;,&quot;type&quot;:&quot;text&quot;}}" title="Translations.PPText">
            <a:extLst>
              <a:ext uri="{FF2B5EF4-FFF2-40B4-BE49-F238E27FC236}">
                <a16:creationId xmlns:a16="http://schemas.microsoft.com/office/drawing/2014/main" id="{BBC31C21-9134-4A3F-888D-54BBB4ADF11F}"/>
              </a:ext>
            </a:extLst>
          </p:cNvPr>
          <p:cNvSpPr>
            <a:spLocks noGrp="1"/>
          </p:cNvSpPr>
          <p:nvPr>
            <p:ph type="body" sz="quarter" idx="23" hasCustomPrompt="1"/>
          </p:nvPr>
        </p:nvSpPr>
        <p:spPr>
          <a:xfrm>
            <a:off x="9269975" y="2185200"/>
            <a:ext cx="2185200" cy="32400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text" descr="{&quot;templafy&quot;:{&quot;binding&quot;:&quot;Translations.Subtitle&quot;,&quot;type&quot;:&quot;text&quot;}}" title="Translations.Subtitle">
            <a:extLst>
              <a:ext uri="{FF2B5EF4-FFF2-40B4-BE49-F238E27FC236}">
                <a16:creationId xmlns:a16="http://schemas.microsoft.com/office/drawing/2014/main" id="{46A659E9-4A32-4587-BFD7-EA996DF57A9F}"/>
              </a:ext>
            </a:extLst>
          </p:cNvPr>
          <p:cNvSpPr>
            <a:spLocks noGrp="1"/>
          </p:cNvSpPr>
          <p:nvPr>
            <p:ph type="body" sz="quarter" idx="26" hasCustomPrompt="1"/>
          </p:nvPr>
        </p:nvSpPr>
        <p:spPr>
          <a:xfrm>
            <a:off x="478800" y="766800"/>
            <a:ext cx="11232000" cy="277200"/>
          </a:xfrm>
        </p:spPr>
        <p:txBody>
          <a:bodyPr/>
          <a:lstStyle>
            <a:lvl1pPr marL="0" indent="0">
              <a:buNone/>
              <a:defRPr sz="1800">
                <a:solidFill>
                  <a:schemeClr val="tx2"/>
                </a:solidFill>
              </a:defRPr>
            </a:lvl1pPr>
          </a:lstStyle>
          <a:p>
            <a:pPr lvl="0"/>
            <a:r>
              <a:rPr lang="en-GB" dirty="0"/>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E221D44-1F6F-46A1-B182-70BE2C920702}"/>
              </a:ext>
            </a:extLst>
          </p:cNvPr>
          <p:cNvSpPr>
            <a:spLocks noGrp="1"/>
          </p:cNvSpPr>
          <p:nvPr>
            <p:ph type="title" hasCustomPrompt="1"/>
          </p:nvPr>
        </p:nvSpPr>
        <p:spPr/>
        <p:txBody>
          <a:bodyPr/>
          <a:lstStyle>
            <a:lvl1pPr>
              <a:defRPr/>
            </a:lvl1pPr>
          </a:lstStyle>
          <a:p>
            <a:r>
              <a:rPr lang="en-GB" dirty="0"/>
              <a:t>Click to add title</a:t>
            </a:r>
          </a:p>
        </p:txBody>
      </p:sp>
      <p:sp>
        <p:nvSpPr>
          <p:cNvPr id="14" name="text" descr="{&quot;templafy&quot;:{&quot;binding&quot;:&quot;Translations.PresentationSource&quot;,&quot;type&quot;:&quot;text&quot;}}" title="Translations.PresentationSource">
            <a:extLst>
              <a:ext uri="{FF2B5EF4-FFF2-40B4-BE49-F238E27FC236}">
                <a16:creationId xmlns:a16="http://schemas.microsoft.com/office/drawing/2014/main" id="{6D59D4D2-7D60-4560-8BB7-509E86891AC4}"/>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insert source</a:t>
            </a:r>
          </a:p>
        </p:txBody>
      </p:sp>
    </p:spTree>
    <p:extLst>
      <p:ext uri="{BB962C8B-B14F-4D97-AF65-F5344CB8AC3E}">
        <p14:creationId xmlns:p14="http://schemas.microsoft.com/office/powerpoint/2010/main" val="1873449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descr="{&quot;templafy&quot;:{&quot;binding&quot;:&quot;Translations.Subtitle&quot;,&quot;type&quot;:&quot;text&quot;}}" title="Translations.Subtitle">
            <a:extLst>
              <a:ext uri="{FF2B5EF4-FFF2-40B4-BE49-F238E27FC236}">
                <a16:creationId xmlns:a16="http://schemas.microsoft.com/office/drawing/2014/main" id="{86D83E88-C1B3-4E11-AD07-ABE3CECEA0B2}"/>
              </a:ext>
            </a:extLst>
          </p:cNvPr>
          <p:cNvSpPr>
            <a:spLocks noGrp="1"/>
          </p:cNvSpPr>
          <p:nvPr>
            <p:ph type="body" sz="quarter" idx="29" hasCustomPrompt="1"/>
          </p:nvPr>
        </p:nvSpPr>
        <p:spPr>
          <a:xfrm>
            <a:off x="478800" y="766800"/>
            <a:ext cx="11232000" cy="277200"/>
          </a:xfrm>
        </p:spPr>
        <p:txBody>
          <a:bodyPr/>
          <a:lstStyle>
            <a:lvl1pPr marL="0" indent="0">
              <a:buNone/>
              <a:defRPr sz="1800">
                <a:solidFill>
                  <a:schemeClr val="tx2"/>
                </a:solidFill>
              </a:defRPr>
            </a:lvl1pPr>
          </a:lstStyle>
          <a:p>
            <a:pPr lvl="0"/>
            <a:r>
              <a:rPr lang="en-GB" dirty="0"/>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B69381A-D3A4-49EA-875C-E14F1DAEAF86}"/>
              </a:ext>
            </a:extLst>
          </p:cNvPr>
          <p:cNvSpPr>
            <a:spLocks noGrp="1"/>
          </p:cNvSpPr>
          <p:nvPr>
            <p:ph type="title" hasCustomPrompt="1"/>
          </p:nvPr>
        </p:nvSpPr>
        <p:spPr/>
        <p:txBody>
          <a:bodyPr/>
          <a:lstStyle>
            <a:lvl1pPr>
              <a:defRPr/>
            </a:lvl1pPr>
          </a:lstStyle>
          <a:p>
            <a:r>
              <a:rPr lang="en-GB" dirty="0"/>
              <a:t>Click to add title</a:t>
            </a:r>
          </a:p>
        </p:txBody>
      </p:sp>
      <p:sp>
        <p:nvSpPr>
          <p:cNvPr id="4" name="text" descr="{&quot;templafy&quot;:{&quot;binding&quot;:&quot;Translations.PresentationSource&quot;,&quot;type&quot;:&quot;text&quot;}}" title="Translations.PresentationSource">
            <a:extLst>
              <a:ext uri="{FF2B5EF4-FFF2-40B4-BE49-F238E27FC236}">
                <a16:creationId xmlns:a16="http://schemas.microsoft.com/office/drawing/2014/main" id="{2953C362-73ED-4A9A-918C-E4F410409D24}"/>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insert source</a:t>
            </a:r>
          </a:p>
        </p:txBody>
      </p:sp>
    </p:spTree>
    <p:extLst>
      <p:ext uri="{BB962C8B-B14F-4D97-AF65-F5344CB8AC3E}">
        <p14:creationId xmlns:p14="http://schemas.microsoft.com/office/powerpoint/2010/main" val="345088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TIPS &amp; TRICKS - YOUR USER GUIDE</a:t>
            </a:r>
          </a:p>
        </p:txBody>
      </p:sp>
      <p:sp>
        <p:nvSpPr>
          <p:cNvPr id="29" name="Text Box 2"/>
          <p:cNvSpPr txBox="1">
            <a:spLocks noChangeArrowheads="1"/>
          </p:cNvSpPr>
          <p:nvPr userDrawn="1"/>
        </p:nvSpPr>
        <p:spPr bwMode="auto">
          <a:xfrm>
            <a:off x="539752" y="1806575"/>
            <a:ext cx="228036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Arial" panose="020B0604020202020204" pitchFamily="34" charset="0"/>
                <a:cs typeface="Arial" panose="020B0604020202020204" pitchFamily="34" charset="0"/>
              </a:rPr>
              <a:t>TEXT STYLES</a:t>
            </a:r>
            <a:endParaRPr lang="en-GB"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Use the </a:t>
            </a:r>
            <a:r>
              <a:rPr lang="en-GB" altLang="da-DK" sz="900" b="1" noProof="1">
                <a:solidFill>
                  <a:schemeClr val="tx1"/>
                </a:solidFill>
                <a:latin typeface="Arial" panose="020B0604020202020204" pitchFamily="34" charset="0"/>
                <a:cs typeface="Arial" panose="020B0604020202020204" pitchFamily="34" charset="0"/>
              </a:rPr>
              <a:t>TAB</a:t>
            </a:r>
            <a:r>
              <a:rPr lang="en-GB" altLang="da-DK" sz="900" b="0" noProof="1">
                <a:solidFill>
                  <a:schemeClr val="tx1"/>
                </a:solidFill>
                <a:latin typeface="Arial" panose="020B0604020202020204" pitchFamily="34" charset="0"/>
                <a:cs typeface="Arial" panose="020B0604020202020204" pitchFamily="34" charset="0"/>
              </a:rPr>
              <a:t>-key</a:t>
            </a:r>
            <a:r>
              <a:rPr lang="en-GB" altLang="da-DK" sz="900" b="0" baseline="0" noProof="1">
                <a:solidFill>
                  <a:schemeClr val="tx1"/>
                </a:solidFill>
                <a:latin typeface="Arial" panose="020B0604020202020204" pitchFamily="34" charset="0"/>
                <a:cs typeface="Arial" panose="020B0604020202020204" pitchFamily="34" charset="0"/>
              </a:rPr>
              <a:t> to jump through </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levels. Click </a:t>
            </a:r>
            <a:r>
              <a:rPr lang="en-GB" altLang="da-DK" sz="900" b="1" baseline="0" noProof="1">
                <a:solidFill>
                  <a:schemeClr val="tx1"/>
                </a:solidFill>
                <a:latin typeface="Arial" panose="020B0604020202020204" pitchFamily="34" charset="0"/>
                <a:cs typeface="Arial" panose="020B0604020202020204" pitchFamily="34" charset="0"/>
              </a:rPr>
              <a:t>ENTER</a:t>
            </a:r>
            <a:r>
              <a:rPr lang="en-GB" altLang="da-DK" sz="900" b="0" baseline="0" noProof="1">
                <a:solidFill>
                  <a:schemeClr val="tx1"/>
                </a:solidFill>
                <a:latin typeface="Arial" panose="020B0604020202020204" pitchFamily="34" charset="0"/>
                <a:cs typeface="Arial" panose="020B0604020202020204" pitchFamily="34" charset="0"/>
              </a:rPr>
              <a:t>, then </a:t>
            </a:r>
            <a:r>
              <a:rPr lang="en-GB" altLang="da-DK" sz="900" b="1" baseline="0" noProof="1">
                <a:solidFill>
                  <a:schemeClr val="tx1"/>
                </a:solidFill>
                <a:latin typeface="Arial" panose="020B0604020202020204" pitchFamily="34" charset="0"/>
                <a:cs typeface="Arial" panose="020B0604020202020204" pitchFamily="34" charset="0"/>
              </a:rPr>
              <a:t>TAB</a:t>
            </a:r>
            <a:r>
              <a:rPr lang="en-GB"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Arial" panose="020B0604020202020204" pitchFamily="34" charset="0"/>
                <a:cs typeface="Arial" panose="020B0604020202020204" pitchFamily="34" charset="0"/>
              </a:rPr>
              <a:t>To go back in levels use </a:t>
            </a:r>
            <a:r>
              <a:rPr lang="en-GB" altLang="da-DK" sz="900" b="1" baseline="0" noProof="1">
                <a:solidFill>
                  <a:schemeClr val="tx1"/>
                </a:solidFill>
                <a:latin typeface="Arial" panose="020B0604020202020204" pitchFamily="34" charset="0"/>
                <a:cs typeface="Arial" panose="020B0604020202020204" pitchFamily="34" charset="0"/>
              </a:rPr>
              <a:t>SHIFT-TAB</a:t>
            </a:r>
            <a:endParaRPr lang="en-GB"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900" noProof="1">
                <a:solidFill>
                  <a:schemeClr val="tx1"/>
                </a:solidFill>
                <a:latin typeface="Arial" panose="020B0604020202020204" pitchFamily="34" charset="0"/>
                <a:cs typeface="Arial" panose="020B0604020202020204" pitchFamily="34" charset="0"/>
              </a:rPr>
              <a:t>Alternatively, </a:t>
            </a:r>
            <a:r>
              <a:rPr lang="en-GB" sz="900" b="1" noProof="1">
                <a:solidFill>
                  <a:schemeClr val="tx1"/>
                </a:solidFill>
                <a:latin typeface="Arial" panose="020B0604020202020204" pitchFamily="34" charset="0"/>
                <a:cs typeface="Arial" panose="020B0604020202020204" pitchFamily="34" charset="0"/>
              </a:rPr>
              <a:t>Increase</a:t>
            </a:r>
            <a:r>
              <a:rPr lang="en-GB" sz="900" baseline="0" noProof="1">
                <a:solidFill>
                  <a:schemeClr val="tx1"/>
                </a:solidFill>
                <a:latin typeface="Arial" panose="020B0604020202020204" pitchFamily="34" charset="0"/>
                <a:cs typeface="Arial" panose="020B0604020202020204" pitchFamily="34" charset="0"/>
              </a:rPr>
              <a:t> and</a:t>
            </a:r>
            <a:br>
              <a:rPr lang="en-GB" sz="900" baseline="0" noProof="1">
                <a:solidFill>
                  <a:schemeClr val="tx1"/>
                </a:solidFill>
                <a:latin typeface="Arial" panose="020B0604020202020204" pitchFamily="34" charset="0"/>
                <a:cs typeface="Arial" panose="020B0604020202020204" pitchFamily="34" charset="0"/>
              </a:rPr>
            </a:br>
            <a:r>
              <a:rPr lang="en-GB" sz="900" b="1" baseline="0" noProof="1">
                <a:solidFill>
                  <a:schemeClr val="tx1"/>
                </a:solidFill>
                <a:latin typeface="Arial" panose="020B0604020202020204" pitchFamily="34" charset="0"/>
                <a:cs typeface="Arial" panose="020B0604020202020204" pitchFamily="34" charset="0"/>
              </a:rPr>
              <a:t>Decrease </a:t>
            </a:r>
            <a:r>
              <a:rPr lang="en-GB" sz="900" baseline="0" noProof="1">
                <a:solidFill>
                  <a:schemeClr val="tx1"/>
                </a:solidFill>
                <a:latin typeface="Arial" panose="020B0604020202020204" pitchFamily="34" charset="0"/>
                <a:cs typeface="Arial" panose="020B0604020202020204" pitchFamily="34" charset="0"/>
              </a:rPr>
              <a:t>list level can be used</a:t>
            </a:r>
            <a:br>
              <a:rPr lang="en-GB" altLang="da-DK" sz="900" b="0" noProof="1">
                <a:solidFill>
                  <a:schemeClr val="tx1"/>
                </a:solidFill>
                <a:latin typeface="Arial" panose="020B0604020202020204" pitchFamily="34" charset="0"/>
                <a:cs typeface="Arial" panose="020B0604020202020204" pitchFamily="34" charset="0"/>
              </a:rPr>
            </a:b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t>
            </a:r>
            <a:r>
              <a:rPr lang="en-GB" sz="9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Arial" panose="020B0604020202020204" pitchFamily="34" charset="0"/>
                <a:cs typeface="Arial" panose="020B0604020202020204" pitchFamily="34" charset="0"/>
              </a:rPr>
              <a:t>Delete bullet for regular text.</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Arial" panose="020B0604020202020204" pitchFamily="34" charset="0"/>
                <a:cs typeface="Arial" panose="020B0604020202020204" pitchFamily="34" charset="0"/>
              </a:rPr>
              <a:t>Click on the menu </a:t>
            </a:r>
            <a:r>
              <a:rPr lang="en-GB" altLang="da-DK" sz="900" b="1" noProof="1">
                <a:solidFill>
                  <a:schemeClr val="tx1"/>
                </a:solidFill>
                <a:latin typeface="Arial" panose="020B0604020202020204" pitchFamily="34" charset="0"/>
                <a:cs typeface="Arial" panose="020B0604020202020204" pitchFamily="34" charset="0"/>
              </a:rPr>
              <a:t>New Slide </a:t>
            </a:r>
            <a:r>
              <a:rPr lang="en-GB" altLang="da-DK" sz="900" b="0" noProof="1">
                <a:solidFill>
                  <a:schemeClr val="tx1"/>
                </a:solidFill>
                <a:latin typeface="Arial" panose="020B0604020202020204" pitchFamily="34" charset="0"/>
                <a:cs typeface="Arial" panose="020B0604020202020204" pitchFamily="34" charset="0"/>
              </a:rPr>
              <a:t>in the </a:t>
            </a:r>
            <a:r>
              <a:rPr lang="en-GB" altLang="da-DK" sz="900" b="1" noProof="1">
                <a:solidFill>
                  <a:schemeClr val="tx1"/>
                </a:solidFill>
                <a:latin typeface="Arial" panose="020B0604020202020204" pitchFamily="34" charset="0"/>
                <a:cs typeface="Arial" panose="020B0604020202020204" pitchFamily="34" charset="0"/>
              </a:rPr>
              <a:t>Home</a:t>
            </a:r>
            <a:r>
              <a:rPr lang="en-GB" altLang="da-DK" sz="900" b="0" noProof="1">
                <a:solidFill>
                  <a:schemeClr val="tx1"/>
                </a:solidFill>
                <a:latin typeface="Arial" panose="020B0604020202020204" pitchFamily="34" charset="0"/>
                <a:cs typeface="Arial" panose="020B0604020202020204" pitchFamily="34" charset="0"/>
              </a:rPr>
              <a:t> tab to insert a new slide</a:t>
            </a:r>
            <a:br>
              <a:rPr lang="en-GB" altLang="da-DK" sz="900" b="0" noProof="1">
                <a:solidFill>
                  <a:schemeClr val="tx1"/>
                </a:solidFill>
                <a:latin typeface="Arial" panose="020B0604020202020204" pitchFamily="34" charset="0"/>
                <a:cs typeface="Arial" panose="020B0604020202020204" pitchFamily="34" charset="0"/>
              </a:rPr>
            </a:br>
            <a:br>
              <a:rPr lang="en-GB" altLang="da-DK" sz="900" b="0" noProof="1">
                <a:solidFill>
                  <a:schemeClr val="tx1"/>
                </a:solidFill>
                <a:latin typeface="Arial" panose="020B0604020202020204" pitchFamily="34" charset="0"/>
                <a:cs typeface="Arial" panose="020B0604020202020204" pitchFamily="34" charset="0"/>
              </a:rPr>
            </a:br>
            <a:r>
              <a:rPr lang="en-GB" altLang="da-DK" sz="900" b="1" noProof="1">
                <a:solidFill>
                  <a:schemeClr val="tx1"/>
                </a:solidFill>
                <a:latin typeface="Arial" panose="020B0604020202020204" pitchFamily="34" charset="0"/>
                <a:cs typeface="Arial" panose="020B0604020202020204" pitchFamily="34" charset="0"/>
              </a:rPr>
              <a:t>Change layout</a:t>
            </a:r>
            <a:endParaRPr lang="en-GB" altLang="da-DK" sz="9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900" dirty="0">
                <a:solidFill>
                  <a:srgbClr val="000000"/>
                </a:solidFill>
                <a:latin typeface="Arial" panose="020B0604020202020204" pitchFamily="34" charset="0"/>
                <a:ea typeface="Times New Roman" panose="02020603050405020304" pitchFamily="18" charset="0"/>
              </a:rPr>
              <a:t>Click on the arrow next to </a:t>
            </a:r>
            <a:r>
              <a:rPr lang="en-GB" sz="900" b="1" dirty="0">
                <a:solidFill>
                  <a:srgbClr val="000000"/>
                </a:solidFill>
                <a:latin typeface="Arial" panose="020B0604020202020204" pitchFamily="34" charset="0"/>
                <a:ea typeface="Times New Roman" panose="02020603050405020304" pitchFamily="18" charset="0"/>
              </a:rPr>
              <a:t>Layout</a:t>
            </a:r>
            <a:br>
              <a:rPr lang="en-GB" sz="900" b="1" dirty="0">
                <a:solidFill>
                  <a:srgbClr val="000000"/>
                </a:solidFill>
                <a:latin typeface="Arial" panose="020B0604020202020204" pitchFamily="34" charset="0"/>
                <a:ea typeface="Times New Roman" panose="02020603050405020304" pitchFamily="18" charset="0"/>
              </a:rPr>
            </a:br>
            <a:r>
              <a:rPr lang="en-GB" sz="900" dirty="0">
                <a:solidFill>
                  <a:srgbClr val="000000"/>
                </a:solidFill>
                <a:latin typeface="Arial" panose="020B0604020202020204" pitchFamily="34" charset="0"/>
                <a:ea typeface="Times New Roman" panose="02020603050405020304" pitchFamily="18" charset="0"/>
              </a:rPr>
              <a:t>to view a dropdown menu of possible slide layouts</a:t>
            </a:r>
            <a:endParaRPr lang="en-GB" sz="900" dirty="0">
              <a:latin typeface="Times New Roman" panose="02020603050405020304" pitchFamily="18" charset="0"/>
              <a:ea typeface="Times New Roman" panose="02020603050405020304" pitchFamily="18" charset="0"/>
            </a:endParaRPr>
          </a:p>
        </p:txBody>
      </p:sp>
      <p:sp>
        <p:nvSpPr>
          <p:cNvPr id="21" name="Text Box 3"/>
          <p:cNvSpPr txBox="1">
            <a:spLocks noChangeArrowheads="1"/>
          </p:cNvSpPr>
          <p:nvPr userDrawn="1"/>
        </p:nvSpPr>
        <p:spPr bwMode="auto">
          <a:xfrm>
            <a:off x="4498494" y="1815926"/>
            <a:ext cx="2196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en-GB"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Arial" panose="020B0604020202020204" pitchFamily="34" charset="0"/>
                <a:cs typeface="Arial" panose="020B0604020202020204" pitchFamily="34" charset="0"/>
              </a:rPr>
              <a:t>Click the </a:t>
            </a:r>
            <a:r>
              <a:rPr lang="en-GB" altLang="da-DK" sz="900" b="1" baseline="0" noProof="1">
                <a:solidFill>
                  <a:schemeClr val="tx1"/>
                </a:solidFill>
                <a:latin typeface="Arial" panose="020B0604020202020204" pitchFamily="34" charset="0"/>
                <a:cs typeface="Arial" panose="020B0604020202020204" pitchFamily="34" charset="0"/>
              </a:rPr>
              <a:t>Reset </a:t>
            </a:r>
            <a:r>
              <a:rPr lang="en-GB" altLang="da-DK" sz="900" noProof="1">
                <a:solidFill>
                  <a:schemeClr val="tx1"/>
                </a:solidFill>
                <a:latin typeface="Arial" panose="020B0604020202020204" pitchFamily="34" charset="0"/>
                <a:cs typeface="Arial" panose="020B0604020202020204" pitchFamily="34" charset="0"/>
              </a:rPr>
              <a:t>menu to reset position, size</a:t>
            </a:r>
            <a:r>
              <a:rPr lang="en-GB" altLang="da-DK" sz="900" baseline="0" noProof="1">
                <a:solidFill>
                  <a:schemeClr val="tx1"/>
                </a:solidFill>
                <a:latin typeface="Arial" panose="020B0604020202020204" pitchFamily="34" charset="0"/>
                <a:cs typeface="Arial" panose="020B0604020202020204" pitchFamily="34" charset="0"/>
              </a:rPr>
              <a:t> and formatting of the </a:t>
            </a:r>
            <a:br>
              <a:rPr lang="en-GB" altLang="da-DK" sz="900" baseline="0" noProof="1">
                <a:solidFill>
                  <a:schemeClr val="tx1"/>
                </a:solidFill>
                <a:latin typeface="Arial" panose="020B0604020202020204" pitchFamily="34" charset="0"/>
                <a:cs typeface="Arial" panose="020B0604020202020204" pitchFamily="34" charset="0"/>
              </a:rPr>
            </a:br>
            <a:r>
              <a:rPr lang="en-GB" altLang="da-DK" sz="900" baseline="0" noProof="1">
                <a:solidFill>
                  <a:schemeClr val="tx1"/>
                </a:solidFill>
                <a:latin typeface="Arial" panose="020B0604020202020204" pitchFamily="34" charset="0"/>
                <a:cs typeface="Arial" panose="020B0604020202020204" pitchFamily="34" charset="0"/>
              </a:rPr>
              <a:t>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On slides with pictureplaceholder, click on the icon and choose </a:t>
            </a:r>
            <a:r>
              <a:rPr lang="en-GB"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Click </a:t>
            </a:r>
            <a:r>
              <a:rPr lang="en-GB" altLang="da-DK" sz="900" b="1" noProof="1">
                <a:solidFill>
                  <a:schemeClr val="tx1"/>
                </a:solidFill>
                <a:latin typeface="Arial" panose="020B0604020202020204" pitchFamily="34" charset="0"/>
                <a:cs typeface="Arial" panose="020B0604020202020204" pitchFamily="34" charset="0"/>
              </a:rPr>
              <a:t>Crop</a:t>
            </a:r>
            <a:r>
              <a:rPr lang="en-GB" altLang="da-DK" sz="900" b="0" noProof="1">
                <a:solidFill>
                  <a:schemeClr val="tx1"/>
                </a:solidFill>
                <a:latin typeface="Arial" panose="020B0604020202020204" pitchFamily="34" charset="0"/>
                <a:cs typeface="Arial" panose="020B0604020202020204" pitchFamily="34" charset="0"/>
              </a:rPr>
              <a:t> to change size or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2. </a:t>
            </a:r>
            <a:r>
              <a:rPr lang="en-GB" altLang="da-DK" sz="900" b="0" noProof="1">
                <a:solidFill>
                  <a:schemeClr val="tx1"/>
                </a:solidFill>
                <a:latin typeface="Arial" panose="020B0604020202020204" pitchFamily="34" charset="0"/>
                <a:cs typeface="Arial" panose="020B0604020202020204" pitchFamily="34" charset="0"/>
              </a:rPr>
              <a:t>If you want to scale the picture,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hold </a:t>
            </a:r>
            <a:r>
              <a:rPr lang="en-GB" altLang="da-DK" sz="900" b="1" noProof="1">
                <a:solidFill>
                  <a:schemeClr val="tx1"/>
                </a:solidFill>
                <a:latin typeface="Arial" panose="020B0604020202020204" pitchFamily="34" charset="0"/>
                <a:cs typeface="Arial" panose="020B0604020202020204" pitchFamily="34" charset="0"/>
              </a:rPr>
              <a:t>SHIFT</a:t>
            </a:r>
            <a:r>
              <a:rPr lang="en-GB" altLang="da-DK" sz="900" b="0" noProof="1">
                <a:solidFill>
                  <a:schemeClr val="tx1"/>
                </a:solidFill>
                <a:latin typeface="Arial" panose="020B0604020202020204" pitchFamily="34" charset="0"/>
                <a:cs typeface="Arial" panose="020B0604020202020204" pitchFamily="34" charset="0"/>
              </a:rPr>
              <a:t>-key down while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dragging the corners of the picture</a:t>
            </a:r>
            <a:br>
              <a:rPr lang="en-GB" altLang="da-DK" sz="900" b="0" noProof="1">
                <a:solidFill>
                  <a:schemeClr val="tx1"/>
                </a:solidFill>
                <a:latin typeface="Arial" panose="020B0604020202020204" pitchFamily="34" charset="0"/>
                <a:cs typeface="Arial" panose="020B0604020202020204" pitchFamily="34" charset="0"/>
              </a:rPr>
            </a:b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t>
            </a:r>
            <a:r>
              <a:rPr lang="en-GB" altLang="da-DK" sz="900" b="0" noProof="1">
                <a:solidFill>
                  <a:schemeClr val="tx1"/>
                </a:solidFill>
                <a:latin typeface="Arial" panose="020B0604020202020204" pitchFamily="34" charset="0"/>
                <a:cs typeface="Arial" panose="020B0604020202020204" pitchFamily="34" charset="0"/>
              </a:rPr>
              <a:t>If you delete the picture and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insert a new one, the picture may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lie in front of the text or graphic.</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If this happens, select the picture,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right-click and choose </a:t>
            </a:r>
            <a:r>
              <a:rPr lang="en-GB" altLang="da-DK" sz="900" b="1" noProof="1">
                <a:solidFill>
                  <a:schemeClr val="tx1"/>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8076214" y="1806575"/>
            <a:ext cx="2358243"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Arial" panose="020B0604020202020204" pitchFamily="34" charset="0"/>
                <a:cs typeface="Arial" panose="020B0604020202020204" pitchFamily="34" charset="0"/>
              </a:rPr>
              <a:t>HEADER &amp; FOOTER</a:t>
            </a:r>
            <a:endParaRPr lang="en-GB"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on </a:t>
            </a:r>
            <a:r>
              <a:rPr lang="en-GB" altLang="da-DK" sz="900" b="1" noProof="1">
                <a:solidFill>
                  <a:schemeClr val="tx1"/>
                </a:solidFill>
                <a:latin typeface="Arial" panose="020B0604020202020204" pitchFamily="34" charset="0"/>
                <a:cs typeface="Arial" panose="020B0604020202020204" pitchFamily="34" charset="0"/>
              </a:rPr>
              <a:t>Header and Footer </a:t>
            </a:r>
            <a:r>
              <a:rPr lang="en-GB" altLang="da-DK" sz="900" b="0" noProof="1">
                <a:solidFill>
                  <a:schemeClr val="tx1"/>
                </a:solidFill>
                <a:latin typeface="Arial" panose="020B0604020202020204" pitchFamily="34" charset="0"/>
                <a:cs typeface="Arial" panose="020B0604020202020204" pitchFamily="34" charset="0"/>
              </a:rPr>
              <a:t>in the </a:t>
            </a:r>
            <a:r>
              <a:rPr lang="en-GB" altLang="da-DK" sz="900" b="1" noProof="1">
                <a:solidFill>
                  <a:schemeClr val="tx1"/>
                </a:solidFill>
                <a:latin typeface="Arial" panose="020B0604020202020204" pitchFamily="34" charset="0"/>
                <a:cs typeface="Arial" panose="020B0604020202020204" pitchFamily="34" charset="0"/>
              </a:rPr>
              <a:t>Insert</a:t>
            </a:r>
            <a:r>
              <a:rPr lang="en-GB" altLang="da-DK" sz="900" b="0" noProof="1">
                <a:solidFill>
                  <a:schemeClr val="tx1"/>
                </a:solidFill>
                <a:latin typeface="Arial" panose="020B0604020202020204" pitchFamily="34" charset="0"/>
                <a:cs typeface="Arial" panose="020B0604020202020204" pitchFamily="34" charset="0"/>
              </a:rPr>
              <a:t> tab (write the desired text)</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a:t>
            </a:r>
            <a:r>
              <a:rPr lang="en-GB" altLang="da-DK" sz="900" b="1" noProof="1">
                <a:solidFill>
                  <a:schemeClr val="tx1"/>
                </a:solidFill>
                <a:latin typeface="Arial" panose="020B0604020202020204" pitchFamily="34" charset="0"/>
                <a:cs typeface="Arial" panose="020B0604020202020204" pitchFamily="34" charset="0"/>
              </a:rPr>
              <a:t>Apply to All </a:t>
            </a:r>
            <a:r>
              <a:rPr lang="en-GB" altLang="da-DK" sz="900" b="0" noProof="1">
                <a:solidFill>
                  <a:schemeClr val="tx1"/>
                </a:solidFill>
                <a:latin typeface="Arial" panose="020B0604020202020204" pitchFamily="34" charset="0"/>
                <a:cs typeface="Arial" panose="020B0604020202020204" pitchFamily="34" charset="0"/>
              </a:rPr>
              <a:t>or </a:t>
            </a:r>
            <a:r>
              <a:rPr lang="en-GB" altLang="da-DK" sz="900" b="1" noProof="1">
                <a:solidFill>
                  <a:schemeClr val="tx1"/>
                </a:solidFill>
                <a:latin typeface="Arial" panose="020B0604020202020204" pitchFamily="34" charset="0"/>
                <a:cs typeface="Arial" panose="020B0604020202020204" pitchFamily="34" charset="0"/>
              </a:rPr>
              <a:t>Apply</a:t>
            </a:r>
            <a:r>
              <a:rPr lang="en-GB" altLang="da-DK" sz="900" b="0" noProof="1">
                <a:solidFill>
                  <a:schemeClr val="tx1"/>
                </a:solidFill>
                <a:latin typeface="Arial" panose="020B0604020202020204" pitchFamily="34" charset="0"/>
                <a:cs typeface="Arial" panose="020B0604020202020204" pitchFamily="34" charset="0"/>
              </a:rPr>
              <a:t> if only used on one slide</a:t>
            </a:r>
            <a:br>
              <a:rPr lang="en-GB" altLang="da-DK" sz="900" b="0" noProof="1">
                <a:solidFill>
                  <a:schemeClr val="tx1"/>
                </a:solidFill>
                <a:latin typeface="Arial" panose="020B0604020202020204" pitchFamily="34" charset="0"/>
                <a:cs typeface="Arial" panose="020B0604020202020204" pitchFamily="34" charset="0"/>
              </a:rPr>
            </a:b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600" dirty="0">
                <a:latin typeface="Arial" panose="020B0604020202020204" pitchFamily="34" charset="0"/>
                <a:cs typeface="Arial" panose="020B0604020202020204" pitchFamily="34" charset="0"/>
              </a:rPr>
              <a:t>GRIDLINES</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the </a:t>
            </a:r>
            <a:r>
              <a:rPr lang="en-GB" altLang="da-DK" sz="900" b="1" noProof="1">
                <a:solidFill>
                  <a:schemeClr val="tx1"/>
                </a:solidFill>
                <a:latin typeface="Arial" panose="020B0604020202020204" pitchFamily="34" charset="0"/>
                <a:cs typeface="Arial" panose="020B0604020202020204" pitchFamily="34" charset="0"/>
              </a:rPr>
              <a:t>View</a:t>
            </a:r>
            <a:r>
              <a:rPr lang="en-GB" altLang="da-DK" sz="900" b="0" noProof="1">
                <a:solidFill>
                  <a:schemeClr val="tx1"/>
                </a:solidFill>
                <a:latin typeface="Arial" panose="020B0604020202020204" pitchFamily="34" charset="0"/>
                <a:cs typeface="Arial" panose="020B0604020202020204" pitchFamily="34" charset="0"/>
              </a:rPr>
              <a:t> tab and set tick mark next to </a:t>
            </a:r>
            <a:r>
              <a:rPr lang="en-GB" altLang="da-DK" sz="900" b="1" noProof="1">
                <a:solidFill>
                  <a:schemeClr val="tx1"/>
                </a:solidFill>
                <a:latin typeface="Arial" panose="020B0604020202020204" pitchFamily="34" charset="0"/>
                <a:cs typeface="Arial" panose="020B0604020202020204" pitchFamily="34" charset="0"/>
              </a:rPr>
              <a:t>Guides</a:t>
            </a: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Alt + F9 </a:t>
            </a:r>
            <a:r>
              <a:rPr lang="en-GB" altLang="da-DK" sz="900" b="0" noProof="1">
                <a:solidFill>
                  <a:schemeClr val="tx1"/>
                </a:solidFill>
                <a:latin typeface="Arial" panose="020B0604020202020204" pitchFamily="34" charset="0"/>
                <a:cs typeface="Arial" panose="020B0604020202020204" pitchFamily="34" charset="0"/>
              </a:rPr>
              <a:t>for quick view of guides</a:t>
            </a:r>
          </a:p>
        </p:txBody>
      </p:sp>
      <p:pic>
        <p:nvPicPr>
          <p:cNvPr id="3" name="Picture 2">
            <a:extLst>
              <a:ext uri="{FF2B5EF4-FFF2-40B4-BE49-F238E27FC236}">
                <a16:creationId xmlns:a16="http://schemas.microsoft.com/office/drawing/2014/main" id="{4C8C8420-1956-4D8D-85A2-8D596BA13AB4}"/>
              </a:ext>
            </a:extLst>
          </p:cNvPr>
          <p:cNvPicPr>
            <a:picLocks noChangeAspect="1"/>
          </p:cNvPicPr>
          <p:nvPr userDrawn="1"/>
        </p:nvPicPr>
        <p:blipFill>
          <a:blip r:embed="rId2"/>
          <a:stretch>
            <a:fillRect/>
          </a:stretch>
        </p:blipFill>
        <p:spPr>
          <a:xfrm>
            <a:off x="2901921" y="3444894"/>
            <a:ext cx="257143" cy="285714"/>
          </a:xfrm>
          <a:prstGeom prst="rect">
            <a:avLst/>
          </a:prstGeom>
        </p:spPr>
      </p:pic>
      <p:pic>
        <p:nvPicPr>
          <p:cNvPr id="30" name="Picture 29">
            <a:extLst>
              <a:ext uri="{FF2B5EF4-FFF2-40B4-BE49-F238E27FC236}">
                <a16:creationId xmlns:a16="http://schemas.microsoft.com/office/drawing/2014/main" id="{6F02021C-F6D2-4E6A-8629-C6315B3791E9}"/>
              </a:ext>
            </a:extLst>
          </p:cNvPr>
          <p:cNvPicPr>
            <a:picLocks noChangeAspect="1"/>
          </p:cNvPicPr>
          <p:nvPr userDrawn="1"/>
        </p:nvPicPr>
        <p:blipFill>
          <a:blip r:embed="rId3"/>
          <a:stretch>
            <a:fillRect/>
          </a:stretch>
        </p:blipFill>
        <p:spPr>
          <a:xfrm>
            <a:off x="2859631" y="2789820"/>
            <a:ext cx="457143" cy="257143"/>
          </a:xfrm>
          <a:prstGeom prst="rect">
            <a:avLst/>
          </a:prstGeom>
        </p:spPr>
      </p:pic>
      <p:pic>
        <p:nvPicPr>
          <p:cNvPr id="32" name="Picture 31">
            <a:extLst>
              <a:ext uri="{FF2B5EF4-FFF2-40B4-BE49-F238E27FC236}">
                <a16:creationId xmlns:a16="http://schemas.microsoft.com/office/drawing/2014/main" id="{CF428D6C-AC8F-46DD-96BA-C0A5E4DDB306}"/>
              </a:ext>
            </a:extLst>
          </p:cNvPr>
          <p:cNvPicPr>
            <a:picLocks noChangeAspect="1"/>
          </p:cNvPicPr>
          <p:nvPr userDrawn="1"/>
        </p:nvPicPr>
        <p:blipFill>
          <a:blip r:embed="rId4"/>
          <a:stretch>
            <a:fillRect/>
          </a:stretch>
        </p:blipFill>
        <p:spPr>
          <a:xfrm>
            <a:off x="2866052" y="5077014"/>
            <a:ext cx="475428" cy="176762"/>
          </a:xfrm>
          <a:prstGeom prst="rect">
            <a:avLst/>
          </a:prstGeom>
        </p:spPr>
      </p:pic>
      <p:pic>
        <p:nvPicPr>
          <p:cNvPr id="34" name="Picture 33">
            <a:extLst>
              <a:ext uri="{FF2B5EF4-FFF2-40B4-BE49-F238E27FC236}">
                <a16:creationId xmlns:a16="http://schemas.microsoft.com/office/drawing/2014/main" id="{8930DBB6-AA18-4CCC-8A74-1A211F07B459}"/>
              </a:ext>
            </a:extLst>
          </p:cNvPr>
          <p:cNvPicPr>
            <a:picLocks noChangeAspect="1"/>
          </p:cNvPicPr>
          <p:nvPr userDrawn="1"/>
        </p:nvPicPr>
        <p:blipFill rotWithShape="1">
          <a:blip r:embed="rId5"/>
          <a:srcRect l="3901" t="45142" r="62601" b="9046"/>
          <a:stretch/>
        </p:blipFill>
        <p:spPr>
          <a:xfrm>
            <a:off x="6631300" y="3022889"/>
            <a:ext cx="341204" cy="321707"/>
          </a:xfrm>
          <a:prstGeom prst="rect">
            <a:avLst/>
          </a:prstGeom>
        </p:spPr>
      </p:pic>
      <p:pic>
        <p:nvPicPr>
          <p:cNvPr id="18" name="Picture 16">
            <a:extLst>
              <a:ext uri="{FF2B5EF4-FFF2-40B4-BE49-F238E27FC236}">
                <a16:creationId xmlns:a16="http://schemas.microsoft.com/office/drawing/2014/main" id="{CB77F55A-FFA2-402F-B40F-8F779E0D8892}"/>
              </a:ext>
            </a:extLst>
          </p:cNvPr>
          <p:cNvPicPr>
            <a:picLocks noChangeAspect="1"/>
          </p:cNvPicPr>
          <p:nvPr userDrawn="1"/>
        </p:nvPicPr>
        <p:blipFill>
          <a:blip r:embed="rId6"/>
          <a:stretch>
            <a:fillRect/>
          </a:stretch>
        </p:blipFill>
        <p:spPr>
          <a:xfrm>
            <a:off x="2866053" y="4393369"/>
            <a:ext cx="328881" cy="505501"/>
          </a:xfrm>
          <a:prstGeom prst="rect">
            <a:avLst/>
          </a:prstGeom>
        </p:spPr>
      </p:pic>
      <p:pic>
        <p:nvPicPr>
          <p:cNvPr id="20" name="Picture 20">
            <a:extLst>
              <a:ext uri="{FF2B5EF4-FFF2-40B4-BE49-F238E27FC236}">
                <a16:creationId xmlns:a16="http://schemas.microsoft.com/office/drawing/2014/main" id="{74EBBED2-6C3D-4EF3-81AF-CC99C81AD463}"/>
              </a:ext>
            </a:extLst>
          </p:cNvPr>
          <p:cNvPicPr>
            <a:picLocks noChangeAspect="1"/>
          </p:cNvPicPr>
          <p:nvPr userDrawn="1"/>
        </p:nvPicPr>
        <p:blipFill>
          <a:blip r:embed="rId7"/>
          <a:stretch>
            <a:fillRect/>
          </a:stretch>
        </p:blipFill>
        <p:spPr>
          <a:xfrm>
            <a:off x="6703714" y="2041703"/>
            <a:ext cx="538465" cy="172841"/>
          </a:xfrm>
          <a:prstGeom prst="rect">
            <a:avLst/>
          </a:prstGeom>
        </p:spPr>
      </p:pic>
      <p:pic>
        <p:nvPicPr>
          <p:cNvPr id="23" name="Picture 19">
            <a:extLst>
              <a:ext uri="{FF2B5EF4-FFF2-40B4-BE49-F238E27FC236}">
                <a16:creationId xmlns:a16="http://schemas.microsoft.com/office/drawing/2014/main" id="{1F335833-63D9-4A9D-A1D1-07499FE23053}"/>
              </a:ext>
            </a:extLst>
          </p:cNvPr>
          <p:cNvPicPr>
            <a:picLocks noChangeAspect="1"/>
          </p:cNvPicPr>
          <p:nvPr userDrawn="1"/>
        </p:nvPicPr>
        <p:blipFill>
          <a:blip r:embed="rId8"/>
          <a:stretch>
            <a:fillRect/>
          </a:stretch>
        </p:blipFill>
        <p:spPr>
          <a:xfrm>
            <a:off x="6707444" y="3829283"/>
            <a:ext cx="313788" cy="543900"/>
          </a:xfrm>
          <a:prstGeom prst="rect">
            <a:avLst/>
          </a:prstGeom>
        </p:spPr>
      </p:pic>
    </p:spTree>
    <p:extLst>
      <p:ext uri="{BB962C8B-B14F-4D97-AF65-F5344CB8AC3E}">
        <p14:creationId xmlns:p14="http://schemas.microsoft.com/office/powerpoint/2010/main" val="2217397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97F89329-DCB4-43EC-A6AC-25D646B510A4}" type="datetime6">
              <a:rPr lang="en-GB" smtClean="0"/>
              <a:t>March 24</a:t>
            </a:fld>
            <a:endParaRPr lang="en-GB" dirty="0"/>
          </a:p>
        </p:txBody>
      </p:sp>
    </p:spTree>
    <p:extLst>
      <p:ext uri="{BB962C8B-B14F-4D97-AF65-F5344CB8AC3E}">
        <p14:creationId xmlns:p14="http://schemas.microsoft.com/office/powerpoint/2010/main" val="1653146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114EF5-0E0F-9235-9FCE-87AEA0EB21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Footer Placeholder 7">
            <a:extLst>
              <a:ext uri="{FF2B5EF4-FFF2-40B4-BE49-F238E27FC236}">
                <a16:creationId xmlns:a16="http://schemas.microsoft.com/office/drawing/2014/main" id="{2838D348-D6CE-46BE-8B36-30780E7E2237}"/>
              </a:ext>
            </a:extLst>
          </p:cNvPr>
          <p:cNvSpPr>
            <a:spLocks noGrp="1"/>
          </p:cNvSpPr>
          <p:nvPr>
            <p:ph type="ftr" sz="quarter" idx="11"/>
          </p:nvPr>
        </p:nvSpPr>
        <p:spPr>
          <a:xfrm>
            <a:off x="0" y="6876000"/>
            <a:ext cx="0" cy="0"/>
          </a:xfrm>
        </p:spPr>
        <p:txBody>
          <a:bodyPr/>
          <a:lstStyle>
            <a:lvl1pPr>
              <a:defRPr sz="100">
                <a:noFill/>
              </a:defRPr>
            </a:lvl1pPr>
          </a:lstStyle>
          <a:p>
            <a:endParaRPr lang="en-GB"/>
          </a:p>
        </p:txBody>
      </p:sp>
      <p:sp>
        <p:nvSpPr>
          <p:cNvPr id="9" name="Slide Number Placeholder 8">
            <a:extLst>
              <a:ext uri="{FF2B5EF4-FFF2-40B4-BE49-F238E27FC236}">
                <a16:creationId xmlns:a16="http://schemas.microsoft.com/office/drawing/2014/main" id="{8D3D990A-973E-453A-9BBE-7D0AAF5877F7}"/>
              </a:ext>
            </a:extLst>
          </p:cNvPr>
          <p:cNvSpPr>
            <a:spLocks noGrp="1"/>
          </p:cNvSpPr>
          <p:nvPr>
            <p:ph type="sldNum" sz="quarter" idx="12"/>
          </p:nvPr>
        </p:nvSpPr>
        <p:spPr>
          <a:xfrm>
            <a:off x="0" y="6876000"/>
            <a:ext cx="0" cy="0"/>
          </a:xfrm>
          <a:prstGeom prst="rect">
            <a:avLst/>
          </a:prstGeom>
        </p:spPr>
        <p:txBody>
          <a:bodyPr/>
          <a:lstStyle>
            <a:lvl1pPr>
              <a:defRPr sz="100">
                <a:noFill/>
              </a:defRPr>
            </a:lvl1pPr>
          </a:lstStyle>
          <a:p>
            <a:pPr algn="l"/>
            <a:fld id="{793E3E21-9F49-4D85-BC8F-2C5B8DFBB14E}" type="slidenum">
              <a:rPr lang="en-GB" smtClean="0"/>
              <a:pPr algn="l"/>
              <a:t>‹#›</a:t>
            </a:fld>
            <a:endParaRPr lang="en-GB"/>
          </a:p>
        </p:txBody>
      </p:sp>
      <p:sp>
        <p:nvSpPr>
          <p:cNvPr id="22" name="text" descr="{&quot;templafy&quot;:{&quot;id&quot;:&quot;43a430e6-f7f5-4463-a00f-4e38a24699ad&quot;}}" title="Form.InvestmentUse.InvestmentUse">
            <a:extLst>
              <a:ext uri="{FF2B5EF4-FFF2-40B4-BE49-F238E27FC236}">
                <a16:creationId xmlns:a16="http://schemas.microsoft.com/office/drawing/2014/main" id="{99E95AEE-ED95-4028-8A0E-6A177A520552}"/>
              </a:ext>
            </a:extLst>
          </p:cNvPr>
          <p:cNvSpPr/>
          <p:nvPr userDrawn="1"/>
        </p:nvSpPr>
        <p:spPr>
          <a:xfrm>
            <a:off x="1645287" y="6523166"/>
            <a:ext cx="8922207" cy="27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tx2"/>
                </a:solidFill>
              </a:rPr>
              <a:t>For investment professional use only and not for general public distribution</a:t>
            </a:r>
          </a:p>
        </p:txBody>
      </p:sp>
    </p:spTree>
    <p:extLst>
      <p:ext uri="{BB962C8B-B14F-4D97-AF65-F5344CB8AC3E}">
        <p14:creationId xmlns:p14="http://schemas.microsoft.com/office/powerpoint/2010/main" val="4260257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A2FF990-6277-4B81-9755-1DBFD4663E6B}"/>
              </a:ext>
            </a:extLst>
          </p:cNvPr>
          <p:cNvSpPr>
            <a:spLocks noGrp="1"/>
          </p:cNvSpPr>
          <p:nvPr>
            <p:ph type="dt" sz="half" idx="17"/>
          </p:nvPr>
        </p:nvSpPr>
        <p:spPr/>
        <p:txBody>
          <a:bodyPr/>
          <a:lstStyle/>
          <a:p>
            <a:endParaRPr lang="en-GB" dirty="0"/>
          </a:p>
        </p:txBody>
      </p:sp>
      <p:sp>
        <p:nvSpPr>
          <p:cNvPr id="8" name="Footer Placeholder 7">
            <a:extLst>
              <a:ext uri="{FF2B5EF4-FFF2-40B4-BE49-F238E27FC236}">
                <a16:creationId xmlns:a16="http://schemas.microsoft.com/office/drawing/2014/main" id="{0429B0B5-3ACC-408A-9E67-36A82110824A}"/>
              </a:ext>
            </a:extLst>
          </p:cNvPr>
          <p:cNvSpPr>
            <a:spLocks noGrp="1"/>
          </p:cNvSpPr>
          <p:nvPr>
            <p:ph type="ftr" sz="quarter" idx="18"/>
          </p:nvPr>
        </p:nvSpPr>
        <p:spPr/>
        <p:txBody>
          <a:bodyPr/>
          <a:lstStyle/>
          <a:p>
            <a:endParaRPr lang="en-GB" dirty="0"/>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B69381A-D3A4-49EA-875C-E14F1DAEAF86}"/>
              </a:ext>
            </a:extLst>
          </p:cNvPr>
          <p:cNvSpPr>
            <a:spLocks noGrp="1"/>
          </p:cNvSpPr>
          <p:nvPr>
            <p:ph type="title" hasCustomPrompt="1"/>
          </p:nvPr>
        </p:nvSpPr>
        <p:spPr/>
        <p:txBody>
          <a:bodyPr/>
          <a:lstStyle>
            <a:lvl1pPr>
              <a:defRPr/>
            </a:lvl1pPr>
          </a:lstStyle>
          <a:p>
            <a:r>
              <a:rPr lang="en-GB"/>
              <a:t>Click to add title</a:t>
            </a:r>
          </a:p>
        </p:txBody>
      </p:sp>
      <p:sp>
        <p:nvSpPr>
          <p:cNvPr id="6" name="text" descr="{&quot;templafy&quot;:{&quot;binding&quot;:&quot;Translations.PresentationSource&quot;,&quot;type&quot;:&quot;text&quot;}}" title="Translations.PresentationSource">
            <a:extLst>
              <a:ext uri="{FF2B5EF4-FFF2-40B4-BE49-F238E27FC236}">
                <a16:creationId xmlns:a16="http://schemas.microsoft.com/office/drawing/2014/main" id="{F856A493-9481-4D1A-BDEB-6B29EE4AC3E4}"/>
              </a:ext>
            </a:extLst>
          </p:cNvPr>
          <p:cNvSpPr>
            <a:spLocks noGrp="1"/>
          </p:cNvSpPr>
          <p:nvPr>
            <p:ph type="body" sz="quarter" idx="19"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9" name="text" descr="{&quot;templafy&quot;:{&quot;binding&quot;:&quot;Translations.Subtitle&quot;,&quot;type&quot;:&quot;text&quot;}}" title="Translations.Subtitle">
            <a:extLst>
              <a:ext uri="{FF2B5EF4-FFF2-40B4-BE49-F238E27FC236}">
                <a16:creationId xmlns:a16="http://schemas.microsoft.com/office/drawing/2014/main" id="{6F5D52FF-C66C-496E-BD69-A01B913A4B84}"/>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250927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9" name="text" descr="{&quot;templafy&quot;:{&quot;type&quot;:&quot;text&quot;,&quot;binding&quot;:&quot;Translations.PPPicture&quot;}}" title="Translations.PPPicture">
            <a:extLst>
              <a:ext uri="{FF2B5EF4-FFF2-40B4-BE49-F238E27FC236}">
                <a16:creationId xmlns:a16="http://schemas.microsoft.com/office/drawing/2014/main" id="{A3065A29-0777-42B2-91F2-107E6602A59C}"/>
              </a:ext>
            </a:extLst>
          </p:cNvPr>
          <p:cNvSpPr>
            <a:spLocks noGrp="1"/>
          </p:cNvSpPr>
          <p:nvPr>
            <p:ph type="pic" sz="quarter" idx="16" hasCustomPrompt="1"/>
          </p:nvPr>
        </p:nvSpPr>
        <p:spPr>
          <a:xfrm>
            <a:off x="6752115" y="1806575"/>
            <a:ext cx="5439884" cy="3413125"/>
          </a:xfrm>
          <a:custGeom>
            <a:avLst/>
            <a:gdLst>
              <a:gd name="connsiteX0" fmla="*/ 752312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0" fmla="*/ 683851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4" fmla="*/ 683851 w 4887433"/>
              <a:gd name="connsiteY4" fmla="*/ 0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433" h="3413125">
                <a:moveTo>
                  <a:pt x="675293" y="2381"/>
                </a:moveTo>
                <a:lnTo>
                  <a:pt x="4887433" y="0"/>
                </a:lnTo>
                <a:lnTo>
                  <a:pt x="4887433" y="3413125"/>
                </a:lnTo>
                <a:lnTo>
                  <a:pt x="0" y="3413125"/>
                </a:lnTo>
                <a:cubicBezTo>
                  <a:pt x="227237" y="2275417"/>
                  <a:pt x="445916" y="1144851"/>
                  <a:pt x="675293" y="2381"/>
                </a:cubicBezTo>
                <a:close/>
              </a:path>
            </a:pathLst>
          </a:custGeom>
          <a:noFill/>
        </p:spPr>
        <p:txBody>
          <a:bodyPr wrap="square" tIns="72000">
            <a:noAutofit/>
          </a:bodyPr>
          <a:lstStyle>
            <a:lvl1pPr marL="0" indent="0" algn="ctr">
              <a:buNone/>
              <a:defRPr sz="1200"/>
            </a:lvl1pPr>
          </a:lstStyle>
          <a:p>
            <a:r>
              <a:rPr lang="en-GB" dirty="0"/>
              <a:t>Click to add picture</a:t>
            </a:r>
          </a:p>
        </p:txBody>
      </p:sp>
      <p:sp>
        <p:nvSpPr>
          <p:cNvPr id="30" name="Freeform: Shape 29">
            <a:extLst>
              <a:ext uri="{FF2B5EF4-FFF2-40B4-BE49-F238E27FC236}">
                <a16:creationId xmlns:a16="http://schemas.microsoft.com/office/drawing/2014/main" id="{88AF24A0-71B1-475F-8122-C3EEF8F042B2}"/>
              </a:ext>
            </a:extLst>
          </p:cNvPr>
          <p:cNvSpPr/>
          <p:nvPr userDrawn="1"/>
        </p:nvSpPr>
        <p:spPr>
          <a:xfrm>
            <a:off x="1" y="1806575"/>
            <a:ext cx="7504426" cy="3413125"/>
          </a:xfrm>
          <a:custGeom>
            <a:avLst/>
            <a:gdLst>
              <a:gd name="connsiteX0" fmla="*/ 0 w 7504426"/>
              <a:gd name="connsiteY0" fmla="*/ 0 h 3413125"/>
              <a:gd name="connsiteX1" fmla="*/ 7504426 w 7504426"/>
              <a:gd name="connsiteY1" fmla="*/ 0 h 3413125"/>
              <a:gd name="connsiteX2" fmla="*/ 6752114 w 7504426"/>
              <a:gd name="connsiteY2" fmla="*/ 3413125 h 3413125"/>
              <a:gd name="connsiteX3" fmla="*/ 0 w 7504426"/>
              <a:gd name="connsiteY3" fmla="*/ 3413125 h 3413125"/>
            </a:gdLst>
            <a:ahLst/>
            <a:cxnLst>
              <a:cxn ang="0">
                <a:pos x="connsiteX0" y="connsiteY0"/>
              </a:cxn>
              <a:cxn ang="0">
                <a:pos x="connsiteX1" y="connsiteY1"/>
              </a:cxn>
              <a:cxn ang="0">
                <a:pos x="connsiteX2" y="connsiteY2"/>
              </a:cxn>
              <a:cxn ang="0">
                <a:pos x="connsiteX3" y="connsiteY3"/>
              </a:cxn>
            </a:cxnLst>
            <a:rect l="l" t="t" r="r" b="b"/>
            <a:pathLst>
              <a:path w="7504426" h="3413125">
                <a:moveTo>
                  <a:pt x="0" y="0"/>
                </a:moveTo>
                <a:lnTo>
                  <a:pt x="7504426" y="0"/>
                </a:lnTo>
                <a:lnTo>
                  <a:pt x="6752114" y="3413125"/>
                </a:lnTo>
                <a:lnTo>
                  <a:pt x="0" y="3413125"/>
                </a:lnTo>
                <a:close/>
              </a:path>
            </a:pathLst>
          </a:cu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lvl="0" algn="ctr"/>
            <a:endParaRPr lang="en-GB" sz="2000" noProof="0" dirty="0" err="1"/>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38400"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12" name="text" descr="{&quot;templafy&quot;:{&quot;binding&quot;:&quot;Translations.PresenterName&quot;,&quot;type&quot;:&quot;text&quot;}}" title="Translations.PresenterName">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1238400" y="4096800"/>
            <a:ext cx="5483975" cy="254000"/>
          </a:xfrm>
        </p:spPr>
        <p:txBody>
          <a:bodyPr/>
          <a:lstStyle>
            <a:lvl1pPr marL="0" indent="0">
              <a:buNone/>
              <a:defRPr sz="1400">
                <a:solidFill>
                  <a:srgbClr val="94D6EF"/>
                </a:solidFill>
              </a:defRPr>
            </a:lvl1pPr>
          </a:lstStyle>
          <a:p>
            <a:pPr lvl="0"/>
            <a:r>
              <a:rPr lang="en-GB" dirty="0"/>
              <a:t>Insert name of presenter</a:t>
            </a:r>
          </a:p>
        </p:txBody>
      </p:sp>
      <p:sp>
        <p:nvSpPr>
          <p:cNvPr id="13" name="text" descr="{&quot;templafy&quot;:{&quot;binding&quot;:&quot;Translations.PresenterTitle&quot;,&quot;type&quot;:&quot;text&quot;}}" title="Translations.PresenterTitle">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1238400" y="4348800"/>
            <a:ext cx="5483975" cy="254000"/>
          </a:xfrm>
        </p:spPr>
        <p:txBody>
          <a:bodyPr/>
          <a:lstStyle>
            <a:lvl1pPr marL="0" indent="0">
              <a:buNone/>
              <a:defRPr sz="1400">
                <a:solidFill>
                  <a:schemeClr val="bg1"/>
                </a:solidFill>
              </a:defRPr>
            </a:lvl1pPr>
          </a:lstStyle>
          <a:p>
            <a:pPr lvl="0"/>
            <a:r>
              <a:rPr lang="en-GB" dirty="0"/>
              <a:t>Insert title of presenter</a:t>
            </a:r>
          </a:p>
        </p:txBody>
      </p: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3" y="5467348"/>
            <a:ext cx="1659300" cy="254001"/>
          </a:xfrm>
          <a:prstGeom prst="rect">
            <a:avLst/>
          </a:prstGeom>
        </p:spPr>
        <p:txBody>
          <a:bodyPr lIns="0" tIns="0" rIns="0" bIns="0"/>
          <a:lstStyle>
            <a:lvl1pPr>
              <a:defRPr sz="1000">
                <a:solidFill>
                  <a:schemeClr val="tx1"/>
                </a:solidFill>
              </a:defRPr>
            </a:lvl1pPr>
          </a:lstStyle>
          <a:p>
            <a:fld id="{2BF64BA1-36DA-4F05-B9E0-B1B6389EFA79}" type="datetime6">
              <a:rPr lang="en-GB" smtClean="0"/>
              <a:t>March 24</a:t>
            </a:fld>
            <a:endParaRPr lang="en-GB" dirty="0"/>
          </a:p>
        </p:txBody>
      </p:sp>
      <p:pic>
        <p:nvPicPr>
          <p:cNvPr id="17" name="Picture 16">
            <a:extLst>
              <a:ext uri="{FF2B5EF4-FFF2-40B4-BE49-F238E27FC236}">
                <a16:creationId xmlns:a16="http://schemas.microsoft.com/office/drawing/2014/main" id="{A4995706-6637-4682-9AA7-FEB2BDDFF6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50" y="554378"/>
            <a:ext cx="2067079" cy="653101"/>
          </a:xfrm>
          <a:prstGeom prst="rect">
            <a:avLst/>
          </a:prstGeom>
        </p:spPr>
      </p:pic>
      <p:sp>
        <p:nvSpPr>
          <p:cNvPr id="18" name="text" descr="{&quot;templafy&quot;:{&quot;binding&quot;:&quot;Form.PresentationTitle&quot;,&quot;type&quot;:&quot;text&quot;}}" title="Form.PresentationTitle">
            <a:extLst>
              <a:ext uri="{FF2B5EF4-FFF2-40B4-BE49-F238E27FC236}">
                <a16:creationId xmlns:a16="http://schemas.microsoft.com/office/drawing/2014/main" id="{6836095F-D040-4080-8779-34122BF6C49E}"/>
              </a:ext>
            </a:extLst>
          </p:cNvPr>
          <p:cNvSpPr txBox="1"/>
          <p:nvPr userDrawn="1"/>
        </p:nvSpPr>
        <p:spPr>
          <a:xfrm>
            <a:off x="1238400" y="2580886"/>
            <a:ext cx="5478941" cy="430887"/>
          </a:xfrm>
          <a:prstGeom prst="rect">
            <a:avLst/>
          </a:prstGeom>
          <a:noFill/>
        </p:spPr>
        <p:txBody>
          <a:bodyPr wrap="square" lIns="0" tIns="0" rIns="0" bIns="0" rtlCol="0" anchor="b">
            <a:spAutoFit/>
          </a:bodyPr>
          <a:lstStyle/>
          <a:p>
            <a:endParaRPr lang="en-GB" sz="2800" b="1" dirty="0">
              <a:solidFill>
                <a:schemeClr val="bg1"/>
              </a:solidFill>
            </a:endParaRPr>
          </a:p>
        </p:txBody>
      </p:sp>
      <p:sp>
        <p:nvSpPr>
          <p:cNvPr id="20" name="text" descr="{&quot;templafy&quot;:{&quot;binding&quot;:&quot;Translations.Subtitle&quot;,&quot;type&quot;:&quot;text&quot;}}" title="Translations.Subtitle">
            <a:extLst>
              <a:ext uri="{FF2B5EF4-FFF2-40B4-BE49-F238E27FC236}">
                <a16:creationId xmlns:a16="http://schemas.microsoft.com/office/drawing/2014/main" id="{156723CE-1A81-41AB-B008-8CC2206D3A4C}"/>
              </a:ext>
            </a:extLst>
          </p:cNvPr>
          <p:cNvSpPr>
            <a:spLocks noGrp="1"/>
          </p:cNvSpPr>
          <p:nvPr>
            <p:ph type="body" sz="quarter" idx="18" hasCustomPrompt="1"/>
          </p:nvPr>
        </p:nvSpPr>
        <p:spPr>
          <a:xfrm>
            <a:off x="1238400" y="3331029"/>
            <a:ext cx="5482800" cy="774000"/>
          </a:xfrm>
        </p:spPr>
        <p:txBody>
          <a:bodyPr/>
          <a:lstStyle>
            <a:lvl1pPr marL="0" indent="0">
              <a:buNone/>
              <a:defRPr sz="2000">
                <a:solidFill>
                  <a:schemeClr val="bg1"/>
                </a:solidFill>
              </a:defRPr>
            </a:lvl1pPr>
          </a:lstStyle>
          <a:p>
            <a:pPr lvl="0"/>
            <a:r>
              <a:rPr lang="en-GB" dirty="0"/>
              <a:t>Click to add subtitle</a:t>
            </a:r>
          </a:p>
        </p:txBody>
      </p:sp>
      <p:sp>
        <p:nvSpPr>
          <p:cNvPr id="21" name="text" descr="{&quot;templafy&quot;:{&quot;binding&quot;:&quot;Form.Confidentiality.Confidentiality&quot;,&quot;type&quot;:&quot;text&quot;}}" title="Form.Confidentiality.Confidentiality">
            <a:extLst>
              <a:ext uri="{FF2B5EF4-FFF2-40B4-BE49-F238E27FC236}">
                <a16:creationId xmlns:a16="http://schemas.microsoft.com/office/drawing/2014/main" id="{B33EDD64-6525-4D90-9329-C8706E5F2573}"/>
              </a:ext>
            </a:extLst>
          </p:cNvPr>
          <p:cNvSpPr/>
          <p:nvPr userDrawn="1"/>
        </p:nvSpPr>
        <p:spPr>
          <a:xfrm>
            <a:off x="3697288" y="6438737"/>
            <a:ext cx="4797425" cy="153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GB" sz="1000" noProof="0" dirty="0">
              <a:solidFill>
                <a:schemeClr val="tx2"/>
              </a:solidFill>
            </a:endParaRPr>
          </a:p>
        </p:txBody>
      </p:sp>
      <p:sp>
        <p:nvSpPr>
          <p:cNvPr id="14" name="text" descr="{&quot;templafy&quot;:{&quot;binding&quot;:&quot;Translations.PresenterName&quot;,&quot;type&quot;:&quot;text&quot;}}" title="Translations.PresenterName">
            <a:extLst>
              <a:ext uri="{FF2B5EF4-FFF2-40B4-BE49-F238E27FC236}">
                <a16:creationId xmlns:a16="http://schemas.microsoft.com/office/drawing/2014/main" id="{317F0062-2199-42A9-A851-CB8E3FB14520}"/>
              </a:ext>
            </a:extLst>
          </p:cNvPr>
          <p:cNvSpPr>
            <a:spLocks noGrp="1"/>
          </p:cNvSpPr>
          <p:nvPr>
            <p:ph type="body" sz="quarter" idx="19" hasCustomPrompt="1"/>
          </p:nvPr>
        </p:nvSpPr>
        <p:spPr>
          <a:xfrm>
            <a:off x="1238400" y="4615200"/>
            <a:ext cx="5483975" cy="254000"/>
          </a:xfrm>
        </p:spPr>
        <p:txBody>
          <a:bodyPr/>
          <a:lstStyle>
            <a:lvl1pPr marL="0" indent="0">
              <a:buNone/>
              <a:defRPr sz="1400">
                <a:solidFill>
                  <a:srgbClr val="94D6EF"/>
                </a:solidFill>
              </a:defRPr>
            </a:lvl1pPr>
          </a:lstStyle>
          <a:p>
            <a:pPr lvl="0"/>
            <a:r>
              <a:rPr lang="en-GB" dirty="0"/>
              <a:t>Insert name of presenter</a:t>
            </a:r>
          </a:p>
        </p:txBody>
      </p:sp>
      <p:sp>
        <p:nvSpPr>
          <p:cNvPr id="15" name="text" descr="{&quot;templafy&quot;:{&quot;binding&quot;:&quot;Translations.PresenterTitle&quot;,&quot;type&quot;:&quot;text&quot;}}" title="Translations.PresenterTitle">
            <a:extLst>
              <a:ext uri="{FF2B5EF4-FFF2-40B4-BE49-F238E27FC236}">
                <a16:creationId xmlns:a16="http://schemas.microsoft.com/office/drawing/2014/main" id="{27170ECC-55A8-4FF9-A83F-487D103266E0}"/>
              </a:ext>
            </a:extLst>
          </p:cNvPr>
          <p:cNvSpPr>
            <a:spLocks noGrp="1"/>
          </p:cNvSpPr>
          <p:nvPr>
            <p:ph type="body" sz="quarter" idx="20" hasCustomPrompt="1"/>
          </p:nvPr>
        </p:nvSpPr>
        <p:spPr>
          <a:xfrm>
            <a:off x="1238400" y="4867200"/>
            <a:ext cx="5483975" cy="254000"/>
          </a:xfrm>
        </p:spPr>
        <p:txBody>
          <a:bodyPr/>
          <a:lstStyle>
            <a:lvl1pPr marL="0" indent="0">
              <a:buNone/>
              <a:defRPr sz="1400">
                <a:solidFill>
                  <a:schemeClr val="bg1"/>
                </a:solidFill>
              </a:defRPr>
            </a:lvl1pPr>
          </a:lstStyle>
          <a:p>
            <a:pPr lvl="0"/>
            <a:r>
              <a:rPr lang="en-GB" dirty="0"/>
              <a:t>Insert title of presenter</a:t>
            </a:r>
          </a:p>
        </p:txBody>
      </p:sp>
      <p:sp>
        <p:nvSpPr>
          <p:cNvPr id="23" name="text" descr="{&quot;templafy&quot;:{&quot;binding&quot;:&quot;Translations.PPTitle&quot;,&quot;type&quot;:&quot;text&quot;}}" title="Translations.PPTitle">
            <a:extLst>
              <a:ext uri="{FF2B5EF4-FFF2-40B4-BE49-F238E27FC236}">
                <a16:creationId xmlns:a16="http://schemas.microsoft.com/office/drawing/2014/main" id="{C68DB937-5A3A-4FDE-8A9B-259A1CE31ABC}"/>
              </a:ext>
            </a:extLst>
          </p:cNvPr>
          <p:cNvSpPr>
            <a:spLocks noGrp="1"/>
          </p:cNvSpPr>
          <p:nvPr>
            <p:ph type="body" sz="quarter" idx="21" hasCustomPrompt="1"/>
          </p:nvPr>
        </p:nvSpPr>
        <p:spPr>
          <a:xfrm>
            <a:off x="1243930" y="2338511"/>
            <a:ext cx="5503151" cy="669448"/>
          </a:xfrm>
        </p:spPr>
        <p:txBody>
          <a:bodyPr anchor="b"/>
          <a:lstStyle>
            <a:lvl1pPr marL="0" indent="0">
              <a:buNone/>
              <a:defRPr sz="2800" b="1">
                <a:solidFill>
                  <a:schemeClr val="bg1"/>
                </a:solidFill>
              </a:defRPr>
            </a:lvl1pPr>
          </a:lstStyle>
          <a:p>
            <a:pPr lvl="0"/>
            <a:r>
              <a:rPr lang="en-GB" dirty="0"/>
              <a:t>Click to add title</a:t>
            </a:r>
          </a:p>
        </p:txBody>
      </p:sp>
    </p:spTree>
    <p:extLst>
      <p:ext uri="{BB962C8B-B14F-4D97-AF65-F5344CB8AC3E}">
        <p14:creationId xmlns:p14="http://schemas.microsoft.com/office/powerpoint/2010/main" val="795555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B">
    <p:spTree>
      <p:nvGrpSpPr>
        <p:cNvPr id="1" name=""/>
        <p:cNvGrpSpPr/>
        <p:nvPr/>
      </p:nvGrpSpPr>
      <p:grpSpPr>
        <a:xfrm>
          <a:off x="0" y="0"/>
          <a:ext cx="0" cy="0"/>
          <a:chOff x="0" y="0"/>
          <a:chExt cx="0" cy="0"/>
        </a:xfrm>
      </p:grpSpPr>
      <p:sp>
        <p:nvSpPr>
          <p:cNvPr id="3" name="text" descr="{&quot;templafy&quot;:{&quot;binding&quot;:&quot;Translations.PPTitle&quot;,&quot;type&quot;:&quot;text&quot;}}" title="Translations.PPTitle">
            <a:extLst>
              <a:ext uri="{FF2B5EF4-FFF2-40B4-BE49-F238E27FC236}">
                <a16:creationId xmlns:a16="http://schemas.microsoft.com/office/drawing/2014/main" id="{633F353F-30F1-4877-982B-1312F58BE898}"/>
              </a:ext>
            </a:extLst>
          </p:cNvPr>
          <p:cNvSpPr>
            <a:spLocks noGrp="1"/>
          </p:cNvSpPr>
          <p:nvPr>
            <p:ph type="title" hasCustomPrompt="1"/>
          </p:nvPr>
        </p:nvSpPr>
        <p:spPr/>
        <p:txBody>
          <a:bodyPr/>
          <a:lstStyle>
            <a:lvl1pPr>
              <a:defRPr/>
            </a:lvl1pPr>
          </a:lstStyle>
          <a:p>
            <a:r>
              <a:rPr lang="en-GB"/>
              <a:t>Click to add title</a:t>
            </a:r>
          </a:p>
        </p:txBody>
      </p:sp>
      <p:sp>
        <p:nvSpPr>
          <p:cNvPr id="14" name="text" descr="{&quot;templafy&quot;:{&quot;binding&quot;:&quot;Translations.Subtitle&quot;,&quot;type&quot;:&quot;text&quot;}}" title="Translations.Subtitle">
            <a:extLst>
              <a:ext uri="{FF2B5EF4-FFF2-40B4-BE49-F238E27FC236}">
                <a16:creationId xmlns:a16="http://schemas.microsoft.com/office/drawing/2014/main" id="{D81455BA-0EB2-4EFE-BDF5-606071FCC4C8}"/>
              </a:ext>
            </a:extLst>
          </p:cNvPr>
          <p:cNvSpPr>
            <a:spLocks noGrp="1"/>
          </p:cNvSpPr>
          <p:nvPr>
            <p:ph type="body" sz="quarter" idx="24"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18" name="text" descr="{&quot;templafy&quot;:{&quot;binding&quot;:&quot;Translations.PPHeadline&quot;,&quot;type&quot;:&quot;text&quot;}}" title="Translations.PPHeadline">
            <a:extLst>
              <a:ext uri="{FF2B5EF4-FFF2-40B4-BE49-F238E27FC236}">
                <a16:creationId xmlns:a16="http://schemas.microsoft.com/office/drawing/2014/main" id="{30FA7653-914B-4BC1-B6F8-09EE800270AC}"/>
              </a:ext>
            </a:extLst>
          </p:cNvPr>
          <p:cNvSpPr>
            <a:spLocks noGrp="1"/>
          </p:cNvSpPr>
          <p:nvPr>
            <p:ph type="body" sz="quarter" idx="20"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descr="{&quot;templafy&quot;:{&quot;binding&quot;:&quot;Translations.PresentationSource&quot;,&quot;type&quot;:&quot;text&quot;}}" title="Translations.PresentationSource">
            <a:extLst>
              <a:ext uri="{FF2B5EF4-FFF2-40B4-BE49-F238E27FC236}">
                <a16:creationId xmlns:a16="http://schemas.microsoft.com/office/drawing/2014/main" id="{BAB5A80D-20D1-445D-B48B-DF4638D0F4F0}"/>
              </a:ext>
            </a:extLst>
          </p:cNvPr>
          <p:cNvSpPr>
            <a:spLocks noGrp="1"/>
          </p:cNvSpPr>
          <p:nvPr>
            <p:ph type="body" sz="quarter" idx="26" hasCustomPrompt="1"/>
          </p:nvPr>
        </p:nvSpPr>
        <p:spPr>
          <a:xfrm>
            <a:off x="478800"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9" name="text" descr="{&quot;templafy&quot;:{&quot;binding&quot;:&quot;Translations.PPHeadline&quot;,&quot;type&quot;:&quot;text&quot;}}" title="Translations.PPHeadline">
            <a:extLst>
              <a:ext uri="{FF2B5EF4-FFF2-40B4-BE49-F238E27FC236}">
                <a16:creationId xmlns:a16="http://schemas.microsoft.com/office/drawing/2014/main" id="{58001054-E60D-4F49-B939-80067F9B3594}"/>
              </a:ext>
            </a:extLst>
          </p:cNvPr>
          <p:cNvSpPr>
            <a:spLocks noGrp="1"/>
          </p:cNvSpPr>
          <p:nvPr>
            <p:ph type="body" sz="quarter" idx="21" hasCustomPrompt="1"/>
          </p:nvPr>
        </p:nvSpPr>
        <p:spPr>
          <a:xfrm>
            <a:off x="6240461"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6" name="text" descr="{&quot;templafy&quot;:{&quot;binding&quot;:&quot;Translations.PPText&quot;,&quot;type&quot;:&quot;text&quot;}}" title="Translations.PPText"/>
          <p:cNvSpPr>
            <a:spLocks noGrp="1"/>
          </p:cNvSpPr>
          <p:nvPr>
            <p:ph sz="quarter" idx="4" hasCustomPrompt="1"/>
          </p:nvPr>
        </p:nvSpPr>
        <p:spPr>
          <a:xfrm>
            <a:off x="6240461"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descr="{&quot;templafy&quot;:{&quot;binding&quot;:&quot;Translations.PresentationSource&quot;,&quot;type&quot;:&quot;text&quot;}}" title="Translations.PresentationSource">
            <a:extLst>
              <a:ext uri="{FF2B5EF4-FFF2-40B4-BE49-F238E27FC236}">
                <a16:creationId xmlns:a16="http://schemas.microsoft.com/office/drawing/2014/main" id="{1AE06CFA-A038-41F6-931A-F57AE0F7161E}"/>
              </a:ext>
            </a:extLst>
          </p:cNvPr>
          <p:cNvSpPr>
            <a:spLocks noGrp="1"/>
          </p:cNvSpPr>
          <p:nvPr>
            <p:ph type="body" sz="quarter" idx="49" hasCustomPrompt="1"/>
          </p:nvPr>
        </p:nvSpPr>
        <p:spPr>
          <a:xfrm>
            <a:off x="6251375"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Tree>
    <p:extLst>
      <p:ext uri="{BB962C8B-B14F-4D97-AF65-F5344CB8AC3E}">
        <p14:creationId xmlns:p14="http://schemas.microsoft.com/office/powerpoint/2010/main" val="3202326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11109324" cy="566738"/>
          </a:xfrm>
        </p:spPr>
        <p:txBody>
          <a:bodyPr/>
          <a:lstStyle/>
          <a:p>
            <a:endParaRPr lang="en-GB" noProof="0" dirty="0"/>
          </a:p>
        </p:txBody>
      </p:sp>
      <p:sp>
        <p:nvSpPr>
          <p:cNvPr id="12" name="Subtitle 2">
            <a:extLst>
              <a:ext uri="{FF2B5EF4-FFF2-40B4-BE49-F238E27FC236}">
                <a16:creationId xmlns:a16="http://schemas.microsoft.com/office/drawing/2014/main" id="{3ED1C3DE-49AA-48B3-BBC0-5951FA13F870}"/>
              </a:ext>
            </a:extLst>
          </p:cNvPr>
          <p:cNvSpPr>
            <a:spLocks noGrp="1"/>
          </p:cNvSpPr>
          <p:nvPr>
            <p:ph type="subTitle" idx="16"/>
          </p:nvPr>
        </p:nvSpPr>
        <p:spPr>
          <a:xfrm>
            <a:off x="537369" y="1106488"/>
            <a:ext cx="11111706" cy="450399"/>
          </a:xfrm>
        </p:spPr>
        <p:txBody>
          <a:bodyPr/>
          <a:lstStyle>
            <a:lvl1pPr marL="0" indent="0" algn="l">
              <a:spcBef>
                <a:spcPts val="0"/>
              </a:spcBef>
              <a:buFont typeface="Arial" panose="020B0604020202020204" pitchFamily="34" charset="0"/>
              <a:buChar char="​"/>
              <a:defRPr sz="2000">
                <a:solidFill>
                  <a:schemeClr val="tx2"/>
                </a:solidFill>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endParaRPr lang="en-GB" dirty="0"/>
          </a:p>
        </p:txBody>
      </p:sp>
      <p:sp>
        <p:nvSpPr>
          <p:cNvPr id="3" name="Content Placeholder 2"/>
          <p:cNvSpPr>
            <a:spLocks noGrp="1"/>
          </p:cNvSpPr>
          <p:nvPr>
            <p:ph idx="1" hasCustomPrompt="1"/>
          </p:nvPr>
        </p:nvSpPr>
        <p:spPr>
          <a:xfrm>
            <a:off x="539749" y="1806576"/>
            <a:ext cx="11111707" cy="3827462"/>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538163" y="5816600"/>
            <a:ext cx="11109325"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marL="0" marR="0" lvl="0" indent="0" algn="l" defTabSz="914400" rtl="0" eaLnBrk="1" fontAlgn="auto" latinLnBrk="0" hangingPunct="1">
              <a:lnSpc>
                <a:spcPct val="100000"/>
              </a:lnSpc>
              <a:spcBef>
                <a:spcPts val="300"/>
              </a:spcBef>
              <a:spcAft>
                <a:spcPts val="0"/>
              </a:spcAft>
              <a:buClr>
                <a:srgbClr val="006193"/>
              </a:buClr>
              <a:buSzTx/>
              <a:buFont typeface="Arial" panose="020B0604020202020204" pitchFamily="34" charset="0"/>
              <a:buChar char="​"/>
              <a:tabLst/>
              <a:defRPr/>
            </a:pPr>
            <a:r>
              <a:rPr lang="en-GB" sz="800" b="0" kern="1200" dirty="0">
                <a:solidFill>
                  <a:schemeClr val="tx1"/>
                </a:solidFill>
                <a:latin typeface="+mn-lt"/>
                <a:ea typeface="+mn-ea"/>
                <a:cs typeface="+mn-cs"/>
              </a:rPr>
              <a:t>Source: Fidelity International, March 2024</a:t>
            </a:r>
          </a:p>
          <a:p>
            <a:pPr lvl="1"/>
            <a:endParaRPr lang="en-GB" dirty="0"/>
          </a:p>
        </p:txBody>
      </p:sp>
      <p:sp>
        <p:nvSpPr>
          <p:cNvPr id="8" name="Date Placeholder 7">
            <a:extLst>
              <a:ext uri="{FF2B5EF4-FFF2-40B4-BE49-F238E27FC236}">
                <a16:creationId xmlns:a16="http://schemas.microsoft.com/office/drawing/2014/main" id="{3D484E65-A9F1-4E54-A318-B85D44B86B6F}"/>
              </a:ext>
            </a:extLst>
          </p:cNvPr>
          <p:cNvSpPr>
            <a:spLocks noGrp="1"/>
          </p:cNvSpPr>
          <p:nvPr>
            <p:ph type="dt" sz="half" idx="18"/>
          </p:nvPr>
        </p:nvSpPr>
        <p:spPr/>
        <p:txBody>
          <a:bodyPr/>
          <a:lstStyle/>
          <a:p>
            <a:fld id="{E26E321B-921D-4B90-BEA8-CC1C20F1692B}" type="datetime6">
              <a:rPr lang="en-GB" smtClean="0"/>
              <a:t>March 24</a:t>
            </a:fld>
            <a:endParaRPr lang="en-GB" dirty="0"/>
          </a:p>
        </p:txBody>
      </p:sp>
      <p:sp>
        <p:nvSpPr>
          <p:cNvPr id="9" name="Footer Placeholder 8">
            <a:extLst>
              <a:ext uri="{FF2B5EF4-FFF2-40B4-BE49-F238E27FC236}">
                <a16:creationId xmlns:a16="http://schemas.microsoft.com/office/drawing/2014/main" id="{226E9445-7AFF-48A1-8247-698F9310BABC}"/>
              </a:ext>
            </a:extLst>
          </p:cNvPr>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186008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
    <p:spTree>
      <p:nvGrpSpPr>
        <p:cNvPr id="1" name=""/>
        <p:cNvGrpSpPr/>
        <p:nvPr/>
      </p:nvGrpSpPr>
      <p:grpSpPr>
        <a:xfrm>
          <a:off x="0" y="0"/>
          <a:ext cx="0" cy="0"/>
          <a:chOff x="0" y="0"/>
          <a:chExt cx="0" cy="0"/>
        </a:xfrm>
      </p:grpSpPr>
      <p:sp>
        <p:nvSpPr>
          <p:cNvPr id="7" name="Background"/>
          <p:cNvSpPr/>
          <p:nvPr userDrawn="1"/>
        </p:nvSpPr>
        <p:spPr>
          <a:xfrm>
            <a:off x="0" y="2324100"/>
            <a:ext cx="12193200" cy="2235200"/>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lvl="0" algn="ctr"/>
            <a:endParaRPr lang="en-GB" sz="2000" noProof="0" dirty="0" err="1"/>
          </a:p>
        </p:txBody>
      </p:sp>
      <p:cxnSp>
        <p:nvCxnSpPr>
          <p:cNvPr id="12" name="Straight Connector 11">
            <a:extLst>
              <a:ext uri="{FF2B5EF4-FFF2-40B4-BE49-F238E27FC236}">
                <a16:creationId xmlns:a16="http://schemas.microsoft.com/office/drawing/2014/main" id="{62B30A3F-05F8-4260-BB6D-E37AB1E079FE}"/>
              </a:ext>
            </a:extLst>
          </p:cNvPr>
          <p:cNvCxnSpPr>
            <a:cxnSpLocks/>
          </p:cNvCxnSpPr>
          <p:nvPr userDrawn="1"/>
        </p:nvCxnSpPr>
        <p:spPr>
          <a:xfrm>
            <a:off x="1003300" y="3698082"/>
            <a:ext cx="589756"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48258F9-66AC-44C3-BFD7-475645621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2400" y="6368400"/>
            <a:ext cx="1150801" cy="363600"/>
          </a:xfrm>
          <a:prstGeom prst="rect">
            <a:avLst/>
          </a:prstGeom>
        </p:spPr>
      </p:pic>
      <p:sp>
        <p:nvSpPr>
          <p:cNvPr id="6" name="text" descr="{&quot;templafy&quot;:{&quot;binding&quot;:&quot;Translations.PPTitle&quot;,&quot;type&quot;:&quot;text&quot;}}" title="Translations.PPTitle">
            <a:extLst>
              <a:ext uri="{FF2B5EF4-FFF2-40B4-BE49-F238E27FC236}">
                <a16:creationId xmlns:a16="http://schemas.microsoft.com/office/drawing/2014/main" id="{19A32ED9-7798-439C-A7C6-76EE2C00FC31}"/>
              </a:ext>
            </a:extLst>
          </p:cNvPr>
          <p:cNvSpPr>
            <a:spLocks noGrp="1"/>
          </p:cNvSpPr>
          <p:nvPr>
            <p:ph type="body" sz="quarter" idx="13" hasCustomPrompt="1"/>
          </p:nvPr>
        </p:nvSpPr>
        <p:spPr>
          <a:xfrm>
            <a:off x="1003300" y="2539999"/>
            <a:ext cx="10626725" cy="958849"/>
          </a:xfrm>
        </p:spPr>
        <p:txBody>
          <a:bodyPr anchor="b"/>
          <a:lstStyle>
            <a:lvl1pPr marL="0" indent="0">
              <a:buNone/>
              <a:defRPr sz="3200" b="1">
                <a:solidFill>
                  <a:schemeClr val="bg1"/>
                </a:solidFill>
              </a:defRPr>
            </a:lvl1pPr>
          </a:lstStyle>
          <a:p>
            <a:pPr lvl="0"/>
            <a:r>
              <a:rPr lang="en-GB" dirty="0"/>
              <a:t>Click to add title</a:t>
            </a:r>
          </a:p>
        </p:txBody>
      </p:sp>
    </p:spTree>
    <p:extLst>
      <p:ext uri="{BB962C8B-B14F-4D97-AF65-F5344CB8AC3E}">
        <p14:creationId xmlns:p14="http://schemas.microsoft.com/office/powerpoint/2010/main" val="197138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descr="{&quot;templafy&quot;:{&quot;binding&quot;:&quot;Translations.Subtitle&quot;,&quot;type&quot;:&quot;text&quot;}}" title="Translations.Subtitle">
            <a:extLst>
              <a:ext uri="{FF2B5EF4-FFF2-40B4-BE49-F238E27FC236}">
                <a16:creationId xmlns:a16="http://schemas.microsoft.com/office/drawing/2014/main" id="{19136460-297D-4A3C-B11A-A7F2EE988109}"/>
              </a:ext>
            </a:extLst>
          </p:cNvPr>
          <p:cNvSpPr>
            <a:spLocks noGrp="1"/>
          </p:cNvSpPr>
          <p:nvPr>
            <p:ph type="body" sz="quarter" idx="20" hasCustomPrompt="1"/>
          </p:nvPr>
        </p:nvSpPr>
        <p:spPr>
          <a:xfrm>
            <a:off x="478800" y="766800"/>
            <a:ext cx="11232000" cy="277200"/>
          </a:xfrm>
        </p:spPr>
        <p:txBody>
          <a:bodyPr/>
          <a:lstStyle>
            <a:lvl1pPr marL="0" indent="0">
              <a:buNone/>
              <a:defRPr sz="1800">
                <a:solidFill>
                  <a:schemeClr val="tx2"/>
                </a:solidFill>
              </a:defRPr>
            </a:lvl1pPr>
          </a:lstStyle>
          <a:p>
            <a:pPr lvl="0"/>
            <a:r>
              <a:rPr lang="en-GB" dirty="0"/>
              <a:t>Click to add subtitle</a:t>
            </a:r>
          </a:p>
        </p:txBody>
      </p:sp>
      <p:sp>
        <p:nvSpPr>
          <p:cNvPr id="3" name="text" descr="{&quot;templafy&quot;:{&quot;binding&quot;:&quot;Translations.PPText&quot;,&quot;type&quot;:&quot;text&quot;}}" title="Translations.PPText"/>
          <p:cNvSpPr>
            <a:spLocks noGrp="1"/>
          </p:cNvSpPr>
          <p:nvPr>
            <p:ph idx="1" hasCustomPrompt="1"/>
          </p:nvPr>
        </p:nvSpPr>
        <p:spPr>
          <a:xfrm>
            <a:off x="478800" y="1663200"/>
            <a:ext cx="11232000" cy="3827462"/>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descr="{&quot;templafy&quot;:{&quot;binding&quot;:&quot;Translations.PresentationSource&quot;,&quot;type&quot;:&quot;text&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insert source</a:t>
            </a:r>
          </a:p>
        </p:txBody>
      </p:sp>
      <p:sp>
        <p:nvSpPr>
          <p:cNvPr id="4" name="text" descr="{&quot;templafy&quot;:{&quot;binding&quot;:&quot;Translations.PPTitle&quot;,&quot;type&quot;:&quot;text&quot;}}" title="Translations.PPTitle">
            <a:extLst>
              <a:ext uri="{FF2B5EF4-FFF2-40B4-BE49-F238E27FC236}">
                <a16:creationId xmlns:a16="http://schemas.microsoft.com/office/drawing/2014/main" id="{1705531A-FB2A-4877-AA8D-48010D80CBD3}"/>
              </a:ext>
            </a:extLst>
          </p:cNvPr>
          <p:cNvSpPr>
            <a:spLocks noGrp="1"/>
          </p:cNvSpPr>
          <p:nvPr>
            <p:ph type="title" hasCustomPrompt="1"/>
          </p:nvPr>
        </p:nvSpPr>
        <p:spPr>
          <a:xfrm>
            <a:off x="478800" y="410400"/>
            <a:ext cx="11232000" cy="306000"/>
          </a:xfrm>
        </p:spPr>
        <p:txBody>
          <a:bodyPr/>
          <a:lstStyle>
            <a:lvl1pPr>
              <a:defRPr/>
            </a:lvl1pPr>
          </a:lstStyle>
          <a:p>
            <a:r>
              <a:rPr lang="en-GB" dirty="0"/>
              <a:t>Click to add title</a:t>
            </a:r>
          </a:p>
        </p:txBody>
      </p:sp>
    </p:spTree>
    <p:extLst>
      <p:ext uri="{BB962C8B-B14F-4D97-AF65-F5344CB8AC3E}">
        <p14:creationId xmlns:p14="http://schemas.microsoft.com/office/powerpoint/2010/main" val="34248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Headline Content">
    <p:spTree>
      <p:nvGrpSpPr>
        <p:cNvPr id="1" name=""/>
        <p:cNvGrpSpPr/>
        <p:nvPr/>
      </p:nvGrpSpPr>
      <p:grpSpPr>
        <a:xfrm>
          <a:off x="0" y="0"/>
          <a:ext cx="0" cy="0"/>
          <a:chOff x="0" y="0"/>
          <a:chExt cx="0" cy="0"/>
        </a:xfrm>
      </p:grpSpPr>
      <p:sp>
        <p:nvSpPr>
          <p:cNvPr id="14" name="text" descr="{&quot;templafy&quot;:{&quot;binding&quot;:&quot;Translations.PPHeadline&quot;,&quot;type&quot;:&quot;text&quot;}}" title="Translations.PPHeadline">
            <a:extLst>
              <a:ext uri="{FF2B5EF4-FFF2-40B4-BE49-F238E27FC236}">
                <a16:creationId xmlns:a16="http://schemas.microsoft.com/office/drawing/2014/main" id="{EB832806-EEE8-477B-AAE3-B3B92F78BE67}"/>
              </a:ext>
            </a:extLst>
          </p:cNvPr>
          <p:cNvSpPr>
            <a:spLocks noGrp="1"/>
          </p:cNvSpPr>
          <p:nvPr>
            <p:ph type="body" sz="quarter" idx="20" hasCustomPrompt="1"/>
          </p:nvPr>
        </p:nvSpPr>
        <p:spPr>
          <a:xfrm>
            <a:off x="478800" y="1292400"/>
            <a:ext cx="11232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edit headline</a:t>
            </a:r>
          </a:p>
        </p:txBody>
      </p:sp>
      <p:sp>
        <p:nvSpPr>
          <p:cNvPr id="3" name="text" descr="{&quot;templafy&quot;:{&quot;binding&quot;:&quot;Translations.PPText&quot;,&quot;type&quot;:&quot;text&quot;}}" title="Translations.PPText"/>
          <p:cNvSpPr>
            <a:spLocks noGrp="1"/>
          </p:cNvSpPr>
          <p:nvPr>
            <p:ph idx="1" hasCustomPrompt="1"/>
          </p:nvPr>
        </p:nvSpPr>
        <p:spPr>
          <a:xfrm>
            <a:off x="478800" y="1663200"/>
            <a:ext cx="11232000" cy="3826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descr="{&quot;templafy&quot;:{&quot;binding&quot;:&quot;Translations.PresentationSource&quot;,&quot;type&quot;:&quot;text&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insert source</a:t>
            </a:r>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DE4BE040-452B-4E67-AEB3-667F0946789A}"/>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dirty="0"/>
              <a:t>Click to add subtitle</a:t>
            </a:r>
          </a:p>
        </p:txBody>
      </p:sp>
      <p:sp>
        <p:nvSpPr>
          <p:cNvPr id="5" name="text" descr="{&quot;templafy&quot;:{&quot;binding&quot;:&quot;Translations.PPTitle&quot;,&quot;type&quot;:&quot;text&quot;}}" title="Translations.PPTitle">
            <a:extLst>
              <a:ext uri="{FF2B5EF4-FFF2-40B4-BE49-F238E27FC236}">
                <a16:creationId xmlns:a16="http://schemas.microsoft.com/office/drawing/2014/main" id="{8DD789A8-598E-4E30-A83D-AB47A0732883}"/>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200403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text" descr="{&quot;templafy&quot;:{&quot;binding&quot;:&quot;Translations.PPText&quot;,&quot;type&quot;:&quot;text&quot;}}" title="Translations.PPText"/>
          <p:cNvSpPr>
            <a:spLocks noGrp="1"/>
          </p:cNvSpPr>
          <p:nvPr>
            <p:ph idx="1" hasCustomPrompt="1"/>
          </p:nvPr>
        </p:nvSpPr>
        <p:spPr>
          <a:xfrm>
            <a:off x="478800" y="1663200"/>
            <a:ext cx="5472000" cy="3827462"/>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text" descr="{&quot;templafy&quot;:{&quot;binding&quot;:&quot;Translations.PPText&quot;,&quot;type&quot;:&quot;text&quot;}}" title="Translations.PPText">
            <a:extLst>
              <a:ext uri="{FF2B5EF4-FFF2-40B4-BE49-F238E27FC236}">
                <a16:creationId xmlns:a16="http://schemas.microsoft.com/office/drawing/2014/main" id="{370AB2B5-CF83-450E-885A-49375A7DF453}"/>
              </a:ext>
            </a:extLst>
          </p:cNvPr>
          <p:cNvSpPr>
            <a:spLocks noGrp="1"/>
          </p:cNvSpPr>
          <p:nvPr>
            <p:ph idx="18" hasCustomPrompt="1"/>
          </p:nvPr>
        </p:nvSpPr>
        <p:spPr>
          <a:xfrm>
            <a:off x="6240463" y="1663200"/>
            <a:ext cx="5472000" cy="3827462"/>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descr="{&quot;templafy&quot;:{&quot;binding&quot;:&quot;Translations.PresentationSource&quot;,&quot;type&quot;:&quot;text&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insert source</a:t>
            </a:r>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24FDC147-BBD8-470E-801D-021F043BC90B}"/>
              </a:ext>
            </a:extLst>
          </p:cNvPr>
          <p:cNvSpPr>
            <a:spLocks noGrp="1"/>
          </p:cNvSpPr>
          <p:nvPr>
            <p:ph type="body" sz="quarter" idx="22" hasCustomPrompt="1"/>
          </p:nvPr>
        </p:nvSpPr>
        <p:spPr>
          <a:xfrm>
            <a:off x="478800" y="766800"/>
            <a:ext cx="11232000" cy="277200"/>
          </a:xfrm>
        </p:spPr>
        <p:txBody>
          <a:bodyPr/>
          <a:lstStyle>
            <a:lvl1pPr marL="0" indent="0">
              <a:buNone/>
              <a:defRPr sz="1800">
                <a:solidFill>
                  <a:schemeClr val="tx2"/>
                </a:solidFill>
              </a:defRPr>
            </a:lvl1pPr>
          </a:lstStyle>
          <a:p>
            <a:pPr lvl="0"/>
            <a:r>
              <a:rPr lang="en-GB" dirty="0"/>
              <a:t>Click to add subtitle</a:t>
            </a:r>
          </a:p>
        </p:txBody>
      </p:sp>
      <p:sp>
        <p:nvSpPr>
          <p:cNvPr id="4" name="text" descr="{&quot;templafy&quot;:{&quot;binding&quot;:&quot;Translations.PPTitle&quot;,&quot;type&quot;:&quot;text&quot;}}" title="Translations.PPTitle">
            <a:extLst>
              <a:ext uri="{FF2B5EF4-FFF2-40B4-BE49-F238E27FC236}">
                <a16:creationId xmlns:a16="http://schemas.microsoft.com/office/drawing/2014/main" id="{9184543B-7F83-4420-A053-4AF74AF5BAB9}"/>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273101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18" name="text" descr="{&quot;templafy&quot;:{&quot;binding&quot;:&quot;Translations.PPHeadline&quot;,&quot;type&quot;:&quot;text&quot;}}" title="Translations.PPHeadline">
            <a:extLst>
              <a:ext uri="{FF2B5EF4-FFF2-40B4-BE49-F238E27FC236}">
                <a16:creationId xmlns:a16="http://schemas.microsoft.com/office/drawing/2014/main" id="{30FA7653-914B-4BC1-B6F8-09EE800270AC}"/>
              </a:ext>
            </a:extLst>
          </p:cNvPr>
          <p:cNvSpPr>
            <a:spLocks noGrp="1"/>
          </p:cNvSpPr>
          <p:nvPr>
            <p:ph type="body" sz="quarter" idx="20"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edit headline</a:t>
            </a:r>
          </a:p>
        </p:txBody>
      </p:sp>
      <p:sp>
        <p:nvSpPr>
          <p:cNvPr id="19" name="text" descr="{&quot;templafy&quot;:{&quot;binding&quot;:&quot;Translations.PPHeadline&quot;,&quot;type&quot;:&quot;text&quot;}}" title="Translations.PPHeadline">
            <a:extLst>
              <a:ext uri="{FF2B5EF4-FFF2-40B4-BE49-F238E27FC236}">
                <a16:creationId xmlns:a16="http://schemas.microsoft.com/office/drawing/2014/main" id="{58001054-E60D-4F49-B939-80067F9B3594}"/>
              </a:ext>
            </a:extLst>
          </p:cNvPr>
          <p:cNvSpPr>
            <a:spLocks noGrp="1"/>
          </p:cNvSpPr>
          <p:nvPr>
            <p:ph type="body" sz="quarter" idx="21" hasCustomPrompt="1"/>
          </p:nvPr>
        </p:nvSpPr>
        <p:spPr>
          <a:xfrm>
            <a:off x="6240461"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edit headline</a:t>
            </a:r>
          </a:p>
        </p:txBody>
      </p:sp>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3826800"/>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descr="{&quot;templafy&quot;:{&quot;binding&quot;:&quot;Translations.PPText&quot;,&quot;type&quot;:&quot;text&quot;}}" title="Translations.PPText"/>
          <p:cNvSpPr>
            <a:spLocks noGrp="1"/>
          </p:cNvSpPr>
          <p:nvPr>
            <p:ph sz="quarter" idx="4" hasCustomPrompt="1"/>
          </p:nvPr>
        </p:nvSpPr>
        <p:spPr>
          <a:xfrm>
            <a:off x="6240461" y="1663200"/>
            <a:ext cx="5472000" cy="3826800"/>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descr="{&quot;templafy&quot;:{&quot;binding&quot;:&quot;Translations.PresentationSource&quot;,&quot;type&quot;:&quot;text&quot;}}" title="Translations.PresentationSource">
            <a:extLst>
              <a:ext uri="{FF2B5EF4-FFF2-40B4-BE49-F238E27FC236}">
                <a16:creationId xmlns:a16="http://schemas.microsoft.com/office/drawing/2014/main" id="{A72FD277-70CC-46B6-935E-F2AFB4C9BEB4}"/>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insert source</a:t>
            </a:r>
          </a:p>
        </p:txBody>
      </p:sp>
      <p:sp>
        <p:nvSpPr>
          <p:cNvPr id="13" name="text" descr="{&quot;templafy&quot;:{&quot;binding&quot;:&quot;Translations.Subtitle&quot;,&quot;type&quot;:&quot;text&quot;}}" title="Translations.Subtitle">
            <a:extLst>
              <a:ext uri="{FF2B5EF4-FFF2-40B4-BE49-F238E27FC236}">
                <a16:creationId xmlns:a16="http://schemas.microsoft.com/office/drawing/2014/main" id="{226C3959-18D9-4E7C-9659-B70E8CF38563}"/>
              </a:ext>
            </a:extLst>
          </p:cNvPr>
          <p:cNvSpPr>
            <a:spLocks noGrp="1"/>
          </p:cNvSpPr>
          <p:nvPr>
            <p:ph type="body" sz="quarter" idx="24" hasCustomPrompt="1"/>
          </p:nvPr>
        </p:nvSpPr>
        <p:spPr>
          <a:xfrm>
            <a:off x="478800" y="766800"/>
            <a:ext cx="11232000" cy="277200"/>
          </a:xfrm>
        </p:spPr>
        <p:txBody>
          <a:bodyPr/>
          <a:lstStyle>
            <a:lvl1pPr marL="0" indent="0">
              <a:buNone/>
              <a:defRPr sz="1800">
                <a:solidFill>
                  <a:schemeClr val="tx2"/>
                </a:solidFill>
              </a:defRPr>
            </a:lvl1pPr>
          </a:lstStyle>
          <a:p>
            <a:pPr lvl="0"/>
            <a:r>
              <a:rPr lang="en-GB" dirty="0"/>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633F353F-30F1-4877-982B-1312F58BE898}"/>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368818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3" name="text" descr="{&quot;templafy&quot;:{&quot;binding&quot;:&quot;Translations.PPText&quot;,&quot;type&quot;:&quot;text&quot;}}" title="Translations.PPText"/>
          <p:cNvSpPr>
            <a:spLocks noGrp="1"/>
          </p:cNvSpPr>
          <p:nvPr>
            <p:ph idx="1" hasCustomPrompt="1"/>
          </p:nvPr>
        </p:nvSpPr>
        <p:spPr>
          <a:xfrm>
            <a:off x="478800" y="1666800"/>
            <a:ext cx="5472000" cy="4244974"/>
          </a:xfrm>
          <a:solidFill>
            <a:schemeClr val="bg2"/>
          </a:solidFill>
        </p:spPr>
        <p:txBody>
          <a:bodyPr lIns="180000" tIns="180000" rIns="180000" bIns="180000"/>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descr="{&quot;templafy&quot;:{&quot;binding&quot;:&quot;Translations.PPText&quot;,&quot;type&quot;:&quot;text&quot;}}" title="Translations.PPText">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666800"/>
            <a:ext cx="5472000" cy="4249548"/>
          </a:xfrm>
          <a:solidFill>
            <a:srgbClr val="006193"/>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4" name="text" descr="{&quot;templafy&quot;:{&quot;binding&quot;:&quot;Translations.Subtitle&quot;,&quot;type&quot;:&quot;text&quot;}}" title="Translations.Subtitle">
            <a:extLst>
              <a:ext uri="{FF2B5EF4-FFF2-40B4-BE49-F238E27FC236}">
                <a16:creationId xmlns:a16="http://schemas.microsoft.com/office/drawing/2014/main" id="{85236F89-6FA5-4BAF-8566-5146784F6499}"/>
              </a:ext>
            </a:extLst>
          </p:cNvPr>
          <p:cNvSpPr>
            <a:spLocks noGrp="1"/>
          </p:cNvSpPr>
          <p:nvPr>
            <p:ph type="body" sz="quarter" idx="20" hasCustomPrompt="1"/>
          </p:nvPr>
        </p:nvSpPr>
        <p:spPr>
          <a:xfrm>
            <a:off x="478800" y="766800"/>
            <a:ext cx="11232000" cy="277200"/>
          </a:xfrm>
        </p:spPr>
        <p:txBody>
          <a:bodyPr/>
          <a:lstStyle>
            <a:lvl1pPr marL="0" indent="0">
              <a:buNone/>
              <a:defRPr sz="1800">
                <a:solidFill>
                  <a:schemeClr val="tx2"/>
                </a:solidFill>
              </a:defRPr>
            </a:lvl1pPr>
          </a:lstStyle>
          <a:p>
            <a:pPr lvl="0"/>
            <a:r>
              <a:rPr lang="en-GB" dirty="0"/>
              <a:t>Click to add subtitle</a:t>
            </a:r>
          </a:p>
        </p:txBody>
      </p:sp>
      <p:sp>
        <p:nvSpPr>
          <p:cNvPr id="4" name="text" descr="{&quot;templafy&quot;:{&quot;binding&quot;:&quot;Translations.PPTitle&quot;,&quot;type&quot;:&quot;text&quot;}}" title="Translations.PPTitle">
            <a:extLst>
              <a:ext uri="{FF2B5EF4-FFF2-40B4-BE49-F238E27FC236}">
                <a16:creationId xmlns:a16="http://schemas.microsoft.com/office/drawing/2014/main" id="{287079A7-46D8-4DCF-A966-542D23ACFA2F}"/>
              </a:ext>
            </a:extLst>
          </p:cNvPr>
          <p:cNvSpPr>
            <a:spLocks noGrp="1"/>
          </p:cNvSpPr>
          <p:nvPr>
            <p:ph type="title" hasCustomPrompt="1"/>
          </p:nvPr>
        </p:nvSpPr>
        <p:spPr/>
        <p:txBody>
          <a:bodyPr/>
          <a:lstStyle>
            <a:lvl1pPr>
              <a:defRPr/>
            </a:lvl1pPr>
          </a:lstStyle>
          <a:p>
            <a:r>
              <a:rPr lang="en-GB" dirty="0"/>
              <a:t>Click to add title</a:t>
            </a:r>
          </a:p>
        </p:txBody>
      </p:sp>
      <p:sp>
        <p:nvSpPr>
          <p:cNvPr id="6" name="text" descr="{&quot;templafy&quot;:{&quot;binding&quot;:&quot;Translations.PresentationSource&quot;,&quot;type&quot;:&quot;text&quot;}}" title="Translations.PresentationSource">
            <a:extLst>
              <a:ext uri="{FF2B5EF4-FFF2-40B4-BE49-F238E27FC236}">
                <a16:creationId xmlns:a16="http://schemas.microsoft.com/office/drawing/2014/main" id="{E0862817-2978-469A-9657-307CA7421119}"/>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insert source</a:t>
            </a:r>
          </a:p>
        </p:txBody>
      </p:sp>
    </p:spTree>
    <p:extLst>
      <p:ext uri="{BB962C8B-B14F-4D97-AF65-F5344CB8AC3E}">
        <p14:creationId xmlns:p14="http://schemas.microsoft.com/office/powerpoint/2010/main" val="137092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D">
    <p:bg>
      <p:bgPr>
        <a:solidFill>
          <a:schemeClr val="bg2"/>
        </a:solidFill>
        <a:effectLst/>
      </p:bgPr>
    </p:bg>
    <p:spTree>
      <p:nvGrpSpPr>
        <p:cNvPr id="1" name=""/>
        <p:cNvGrpSpPr/>
        <p:nvPr/>
      </p:nvGrpSpPr>
      <p:grpSpPr>
        <a:xfrm>
          <a:off x="0" y="0"/>
          <a:ext cx="0" cy="0"/>
          <a:chOff x="0" y="0"/>
          <a:chExt cx="0" cy="0"/>
        </a:xfrm>
      </p:grpSpPr>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4129200"/>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descr="{&quot;templafy&quot;:{&quot;type&quot;:&quot;text&quot;,&quot;binding&quot;:&quot;Translations.PPText&quot;}}" title="Translations.PPText">
            <a:extLst>
              <a:ext uri="{FF2B5EF4-FFF2-40B4-BE49-F238E27FC236}">
                <a16:creationId xmlns:a16="http://schemas.microsoft.com/office/drawing/2014/main" id="{1ADA5917-26E3-45EF-B978-39B8C82BF829}"/>
              </a:ext>
            </a:extLst>
          </p:cNvPr>
          <p:cNvSpPr>
            <a:spLocks noGrp="1"/>
          </p:cNvSpPr>
          <p:nvPr>
            <p:ph type="body" sz="quarter" idx="17" hasCustomPrompt="1"/>
          </p:nvPr>
        </p:nvSpPr>
        <p:spPr>
          <a:xfrm>
            <a:off x="6242400" y="410400"/>
            <a:ext cx="5472000" cy="5382000"/>
          </a:xfrm>
          <a:solidFill>
            <a:schemeClr val="bg1"/>
          </a:solidFill>
        </p:spPr>
        <p:txBody>
          <a:bodyPr lIns="360000" tIns="360000" rIns="360000" bIns="360000"/>
          <a:lstStyle>
            <a:lvl1pPr marL="0" indent="0">
              <a:buNone/>
              <a:defRPr sz="3000" b="1">
                <a:solidFill>
                  <a:srgbClr val="006193"/>
                </a:solidFill>
              </a:defRPr>
            </a:lvl1pPr>
          </a:lstStyle>
          <a:p>
            <a:pPr lvl="0"/>
            <a:r>
              <a:rPr lang="en-GB" dirty="0"/>
              <a:t>Click to add text</a:t>
            </a:r>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258DC839-9448-410D-8A57-6B5DA8BAA0F0}"/>
              </a:ext>
            </a:extLst>
          </p:cNvPr>
          <p:cNvSpPr>
            <a:spLocks noGrp="1"/>
          </p:cNvSpPr>
          <p:nvPr>
            <p:ph type="body" sz="quarter" idx="20" hasCustomPrompt="1"/>
          </p:nvPr>
        </p:nvSpPr>
        <p:spPr>
          <a:xfrm>
            <a:off x="478800" y="766800"/>
            <a:ext cx="5472000" cy="277200"/>
          </a:xfrm>
        </p:spPr>
        <p:txBody>
          <a:bodyPr/>
          <a:lstStyle>
            <a:lvl1pPr marL="0" indent="0">
              <a:buNone/>
              <a:defRPr sz="1800">
                <a:solidFill>
                  <a:schemeClr val="tx2"/>
                </a:solidFill>
              </a:defRPr>
            </a:lvl1pPr>
          </a:lstStyle>
          <a:p>
            <a:pPr lvl="0"/>
            <a:r>
              <a:rPr lang="en-GB" dirty="0"/>
              <a:t>Click to add subtitle</a:t>
            </a:r>
          </a:p>
        </p:txBody>
      </p:sp>
      <p:sp>
        <p:nvSpPr>
          <p:cNvPr id="7" name="text" descr="{&quot;templafy&quot;:{&quot;binding&quot;:&quot;Translations.PPTitle&quot;,&quot;type&quot;:&quot;text&quot;}}" title="Translations.PPTitle">
            <a:extLst>
              <a:ext uri="{FF2B5EF4-FFF2-40B4-BE49-F238E27FC236}">
                <a16:creationId xmlns:a16="http://schemas.microsoft.com/office/drawing/2014/main" id="{AE5F8820-96B3-45FB-BBC9-CB14A6494D4C}"/>
              </a:ext>
            </a:extLst>
          </p:cNvPr>
          <p:cNvSpPr>
            <a:spLocks noGrp="1"/>
          </p:cNvSpPr>
          <p:nvPr>
            <p:ph type="title" hasCustomPrompt="1"/>
          </p:nvPr>
        </p:nvSpPr>
        <p:spPr>
          <a:xfrm>
            <a:off x="478800" y="410400"/>
            <a:ext cx="5472000" cy="306000"/>
          </a:xfrm>
        </p:spPr>
        <p:txBody>
          <a:bodyPr/>
          <a:lstStyle>
            <a:lvl1pPr>
              <a:defRPr/>
            </a:lvl1pPr>
          </a:lstStyle>
          <a:p>
            <a:r>
              <a:rPr lang="en-GB" dirty="0"/>
              <a:t>Click to add title</a:t>
            </a:r>
          </a:p>
        </p:txBody>
      </p:sp>
      <p:sp>
        <p:nvSpPr>
          <p:cNvPr id="6" name="text" descr="{&quot;templafy&quot;:{&quot;binding&quot;:&quot;Translations.PresentationSource&quot;,&quot;type&quot;:&quot;text&quot;}}" title="Translations.PresentationSource">
            <a:extLst>
              <a:ext uri="{FF2B5EF4-FFF2-40B4-BE49-F238E27FC236}">
                <a16:creationId xmlns:a16="http://schemas.microsoft.com/office/drawing/2014/main" id="{384AAC86-4740-4BF0-8E36-06D43145D18C}"/>
              </a:ext>
            </a:extLst>
          </p:cNvPr>
          <p:cNvSpPr>
            <a:spLocks noGrp="1"/>
          </p:cNvSpPr>
          <p:nvPr>
            <p:ph type="body" sz="quarter" idx="21"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dirty="0"/>
              <a:t>Click to insert source</a:t>
            </a:r>
          </a:p>
        </p:txBody>
      </p:sp>
    </p:spTree>
    <p:extLst>
      <p:ext uri="{BB962C8B-B14F-4D97-AF65-F5344CB8AC3E}">
        <p14:creationId xmlns:p14="http://schemas.microsoft.com/office/powerpoint/2010/main" val="192692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78800" y="410400"/>
            <a:ext cx="11232000" cy="3060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480000" y="1663200"/>
            <a:ext cx="11232000" cy="4234996"/>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10" name="text" descr="{&quot;templafy&quot;:{&quot;binding&quot;:&quot;Form.Confidentiality.Confidentiality&quot;,&quot;type&quot;:&quot;text&quot;}}" title="Form.Confidentiality.Confidentiality">
            <a:extLst>
              <a:ext uri="{FF2B5EF4-FFF2-40B4-BE49-F238E27FC236}">
                <a16:creationId xmlns:a16="http://schemas.microsoft.com/office/drawing/2014/main" id="{1F526A67-D951-492F-93C5-0E821B94252E}"/>
              </a:ext>
            </a:extLst>
          </p:cNvPr>
          <p:cNvSpPr/>
          <p:nvPr userDrawn="1"/>
        </p:nvSpPr>
        <p:spPr>
          <a:xfrm>
            <a:off x="3697288" y="6473256"/>
            <a:ext cx="4797425" cy="153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GB" sz="1000" noProof="0">
              <a:solidFill>
                <a:schemeClr val="tx2"/>
              </a:solidFill>
            </a:endParaRPr>
          </a:p>
        </p:txBody>
      </p:sp>
      <p:sp>
        <p:nvSpPr>
          <p:cNvPr id="4" name="text" descr="{&quot;templafy&quot;:{&quot;binding&quot;:&quot;Form.PresentationTitle&quot;,&quot;type&quot;:&quot;text&quot;}}" title="Form.PresentationTitle">
            <a:extLst>
              <a:ext uri="{FF2B5EF4-FFF2-40B4-BE49-F238E27FC236}">
                <a16:creationId xmlns:a16="http://schemas.microsoft.com/office/drawing/2014/main" id="{8F5FA12D-9C27-49F2-808D-955CDC5C5660}"/>
              </a:ext>
            </a:extLst>
          </p:cNvPr>
          <p:cNvSpPr txBox="1"/>
          <p:nvPr userDrawn="1"/>
        </p:nvSpPr>
        <p:spPr>
          <a:xfrm>
            <a:off x="1000127" y="6473256"/>
            <a:ext cx="2652712" cy="153888"/>
          </a:xfrm>
          <a:prstGeom prst="rect">
            <a:avLst/>
          </a:prstGeom>
          <a:noFill/>
          <a:ln>
            <a:noFill/>
          </a:ln>
        </p:spPr>
        <p:txBody>
          <a:bodyPr wrap="square" lIns="0" tIns="0" rIns="0" bIns="0" rtlCol="0" anchor="b">
            <a:spAutoFit/>
          </a:bodyPr>
          <a:lstStyle/>
          <a:p>
            <a:endParaRPr lang="en-GB" sz="1000"/>
          </a:p>
        </p:txBody>
      </p:sp>
      <p:cxnSp>
        <p:nvCxnSpPr>
          <p:cNvPr id="11" name="Straight Connector 10">
            <a:extLst>
              <a:ext uri="{FF2B5EF4-FFF2-40B4-BE49-F238E27FC236}">
                <a16:creationId xmlns:a16="http://schemas.microsoft.com/office/drawing/2014/main" id="{2C3485CB-8F5C-449B-87A5-673C774D64D6}"/>
              </a:ext>
            </a:extLst>
          </p:cNvPr>
          <p:cNvCxnSpPr>
            <a:cxnSpLocks/>
          </p:cNvCxnSpPr>
          <p:nvPr userDrawn="1"/>
        </p:nvCxnSpPr>
        <p:spPr>
          <a:xfrm>
            <a:off x="0" y="6242400"/>
            <a:ext cx="12192000" cy="0"/>
          </a:xfrm>
          <a:prstGeom prst="line">
            <a:avLst/>
          </a:prstGeom>
          <a:ln>
            <a:solidFill>
              <a:srgbClr val="E4E1D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F5151CD-C55C-4CA6-AFFD-37D46A9B14A6}"/>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562400" y="6368400"/>
            <a:ext cx="1150801" cy="363600"/>
          </a:xfrm>
          <a:prstGeom prst="rect">
            <a:avLst/>
          </a:prstGeom>
        </p:spPr>
      </p:pic>
      <p:sp>
        <p:nvSpPr>
          <p:cNvPr id="13" name="Slide Number Placeholder 5">
            <a:extLst>
              <a:ext uri="{FF2B5EF4-FFF2-40B4-BE49-F238E27FC236}">
                <a16:creationId xmlns:a16="http://schemas.microsoft.com/office/drawing/2014/main" id="{B8572C34-6807-438A-8169-8DABDD203127}"/>
              </a:ext>
            </a:extLst>
          </p:cNvPr>
          <p:cNvSpPr txBox="1">
            <a:spLocks/>
          </p:cNvSpPr>
          <p:nvPr userDrawn="1"/>
        </p:nvSpPr>
        <p:spPr bwMode="auto">
          <a:xfrm>
            <a:off x="480000" y="6464103"/>
            <a:ext cx="242338" cy="172194"/>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ma14="http://schemas.microsoft.com/office/mac/drawingml/2011/main" xmlns:a16="http://schemas.microsoft.com/office/drawing/2014/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ma14="http://schemas.microsoft.com/office/mac/drawingml/2011/main" xmlns:a16="http://schemas.microsoft.com/office/drawing/2014/main" xmlns="" w="9525">
                <a:solidFill>
                  <a:srgbClr val="000000"/>
                </a:solidFill>
                <a:miter lim="800000"/>
                <a:headEnd/>
                <a:tailEnd/>
              </a14:hiddenLine>
            </a:ext>
            <a:ext uri="{FAA26D3D-D897-4be2-8F04-BA451C77F1D7}">
              <ma14:placeholderFlag xmlns:ma14="http://schemas.microsoft.com/office/mac/drawingml/2011/main" xmlns:p15="http://schemas.microsoft.com/office/powerpoint/2012/main" xmlns:p14="http://schemas.microsoft.com/office/powerpoint/2010/main" xmlns:a14="http://schemas.microsoft.com/office/drawing/2010/main" xmlns:a16="http://schemas.microsoft.com/office/drawing/2014/main" xmlns=""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GB" sz="1000" b="0" smtClean="0">
                <a:solidFill>
                  <a:schemeClr val="tx1"/>
                </a:solidFill>
              </a:rPr>
              <a:pPr algn="l"/>
              <a:t>‹#›</a:t>
            </a:fld>
            <a:endParaRPr lang="en-GB" sz="1000" b="0">
              <a:solidFill>
                <a:schemeClr val="tx1"/>
              </a:solidFill>
            </a:endParaRPr>
          </a:p>
        </p:txBody>
      </p:sp>
      <p:sp>
        <p:nvSpPr>
          <p:cNvPr id="9" name="text" descr="{&quot;templafy&quot;:{&quot;id&quot;:&quot;c8d440fa-9fe7-4805-87f3-992d76b30b5f&quot;}}" title="Form.Confidentiality.Confidentiality">
            <a:extLst>
              <a:ext uri="{FF2B5EF4-FFF2-40B4-BE49-F238E27FC236}">
                <a16:creationId xmlns:a16="http://schemas.microsoft.com/office/drawing/2014/main" id="{1F28A649-C25B-43CC-A39D-304605D49177}"/>
              </a:ext>
            </a:extLst>
          </p:cNvPr>
          <p:cNvSpPr/>
          <p:nvPr userDrawn="1"/>
        </p:nvSpPr>
        <p:spPr>
          <a:xfrm>
            <a:off x="3697288" y="6438737"/>
            <a:ext cx="4797425" cy="153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GB" sz="1000" noProof="0">
                <a:solidFill>
                  <a:schemeClr val="tx2"/>
                </a:solidFill>
              </a:rPr>
              <a:t>Fidelity International Internal Information</a:t>
            </a: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31" r:id="rId3"/>
    <p:sldLayoutId id="2147483772" r:id="rId4"/>
    <p:sldLayoutId id="2147483775" r:id="rId5"/>
    <p:sldLayoutId id="2147483732" r:id="rId6"/>
    <p:sldLayoutId id="2147483774" r:id="rId7"/>
    <p:sldLayoutId id="2147483755" r:id="rId8"/>
    <p:sldLayoutId id="2147483768" r:id="rId9"/>
    <p:sldLayoutId id="2147483769" r:id="rId10"/>
    <p:sldLayoutId id="2147483756" r:id="rId11"/>
    <p:sldLayoutId id="2147483766" r:id="rId12"/>
    <p:sldLayoutId id="2147483776" r:id="rId13"/>
    <p:sldLayoutId id="2147483764" r:id="rId14"/>
    <p:sldLayoutId id="2147483743" r:id="rId15"/>
    <p:sldLayoutId id="2147483760" r:id="rId16"/>
    <p:sldLayoutId id="2147483751" r:id="rId17"/>
    <p:sldLayoutId id="2147483777" r:id="rId18"/>
    <p:sldLayoutId id="2147483778" r:id="rId19"/>
    <p:sldLayoutId id="2147483779" r:id="rId20"/>
    <p:sldLayoutId id="2147483780" r:id="rId21"/>
  </p:sldLayoutIdLst>
  <p:hf hdr="0"/>
  <p:txStyles>
    <p:titleStyle>
      <a:lvl1pPr algn="l" defTabSz="914400" rtl="0" eaLnBrk="1" latinLnBrk="0" hangingPunct="1">
        <a:lnSpc>
          <a:spcPct val="83000"/>
        </a:lnSpc>
        <a:spcBef>
          <a:spcPct val="0"/>
        </a:spcBef>
        <a:buNone/>
        <a:defRPr sz="2200" b="1"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3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300"/>
        </a:spcAft>
        <a:buFont typeface="Arial" panose="020B0604020202020204" pitchFamily="34" charset="0"/>
        <a:buChar char="​"/>
        <a:tabLst/>
        <a:defRPr sz="14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0" userDrawn="1">
          <p15:clr>
            <a:srgbClr val="F26B43"/>
          </p15:clr>
        </p15:guide>
        <p15:guide id="3" orient="horz" pos="411" userDrawn="1">
          <p15:clr>
            <a:srgbClr val="F26B43"/>
          </p15:clr>
        </p15:guide>
        <p15:guide id="4" pos="7378" userDrawn="1">
          <p15:clr>
            <a:srgbClr val="F26B43"/>
          </p15:clr>
        </p15:guide>
        <p15:guide id="5" orient="horz" pos="3812" userDrawn="1">
          <p15:clr>
            <a:srgbClr val="F26B43"/>
          </p15:clr>
        </p15:guide>
        <p15:guide id="6" orient="horz" pos="1047" userDrawn="1">
          <p15:clr>
            <a:srgbClr val="F26B43"/>
          </p15:clr>
        </p15:guide>
        <p15:guide id="7" pos="3840" userDrawn="1">
          <p15:clr>
            <a:srgbClr val="F26B43"/>
          </p15:clr>
        </p15:guide>
        <p15:guide id="8" pos="3749" userDrawn="1">
          <p15:clr>
            <a:srgbClr val="F26B43"/>
          </p15:clr>
        </p15:guide>
        <p15:guide id="9" pos="393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ustomXml" Target="../../customXml/item7.xml"/><Relationship Id="rId1" Type="http://schemas.openxmlformats.org/officeDocument/2006/relationships/customXml" Target="../../customXml/item6.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customXml" Target="../../customXml/item11.xml"/><Relationship Id="rId1" Type="http://schemas.openxmlformats.org/officeDocument/2006/relationships/customXml" Target="../../customXml/item3.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E0F6D5C-F3AF-45F9-BF7C-D4FADD704782}"/>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25FAD486-68F4-4E89-BF7C-43CE6120AABF}"/>
              </a:ext>
            </a:extLst>
          </p:cNvPr>
          <p:cNvSpPr>
            <a:spLocks noGrp="1"/>
          </p:cNvSpPr>
          <p:nvPr>
            <p:ph type="sldNum" sz="quarter" idx="12"/>
          </p:nvPr>
        </p:nvSpPr>
        <p:spPr/>
        <p:txBody>
          <a:bodyPr/>
          <a:lstStyle/>
          <a:p>
            <a:fld id="{793E3E21-9F49-4D85-BC8F-2C5B8DFBB14E}" type="slidenum">
              <a:rPr lang="en-GB" smtClean="0"/>
              <a:pPr/>
              <a:t>1</a:t>
            </a:fld>
            <a:endParaRPr lang="en-GB"/>
          </a:p>
        </p:txBody>
      </p:sp>
    </p:spTree>
    <p:custDataLst>
      <p:custData r:id="rId1"/>
      <p:custData r:id="rId2"/>
    </p:custDataLst>
    <p:extLst>
      <p:ext uri="{BB962C8B-B14F-4D97-AF65-F5344CB8AC3E}">
        <p14:creationId xmlns:p14="http://schemas.microsoft.com/office/powerpoint/2010/main" val="221124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6D766-B1EB-5016-A92F-76A517D9664A}"/>
              </a:ext>
            </a:extLst>
          </p:cNvPr>
          <p:cNvSpPr/>
          <p:nvPr/>
        </p:nvSpPr>
        <p:spPr>
          <a:xfrm>
            <a:off x="0" y="996462"/>
            <a:ext cx="12192000" cy="5005753"/>
          </a:xfrm>
          <a:prstGeom prst="rect">
            <a:avLst/>
          </a:prstGeom>
          <a:solidFill>
            <a:srgbClr val="E9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1" name="Text Placeholder 20">
            <a:extLst>
              <a:ext uri="{FF2B5EF4-FFF2-40B4-BE49-F238E27FC236}">
                <a16:creationId xmlns:a16="http://schemas.microsoft.com/office/drawing/2014/main" id="{F05C4138-41B1-4877-B433-0221B407F0A3}"/>
              </a:ext>
            </a:extLst>
          </p:cNvPr>
          <p:cNvSpPr>
            <a:spLocks noGrp="1"/>
          </p:cNvSpPr>
          <p:nvPr>
            <p:ph type="body" sz="quarter" idx="17"/>
          </p:nvPr>
        </p:nvSpPr>
        <p:spPr>
          <a:xfrm>
            <a:off x="479871" y="1415197"/>
            <a:ext cx="11231929" cy="4062651"/>
          </a:xfrm>
        </p:spPr>
        <p:txBody>
          <a:bodyPr wrap="square" lIns="0" tIns="0" rIns="0" bIns="0" anchor="b">
            <a:spAutoFit/>
          </a:bodyPr>
          <a:lstStyle/>
          <a:p>
            <a:r>
              <a:rPr lang="en-GB" sz="900" dirty="0">
                <a:solidFill>
                  <a:schemeClr val="bg2">
                    <a:lumMod val="75000"/>
                  </a:schemeClr>
                </a:solidFill>
              </a:rPr>
              <a:t>This document is for Investment Professionals only and should not be relied on by private investors.</a:t>
            </a:r>
          </a:p>
          <a:p>
            <a:r>
              <a:rPr lang="en-GB" sz="900" dirty="0">
                <a:solidFill>
                  <a:schemeClr val="bg2">
                    <a:lumMod val="75000"/>
                  </a:schemeClr>
                </a:solidFill>
              </a:rPr>
              <a:t>This document is provided for information purposes only and is intended only for the person or entity to which it is sent. It must not be reproduced or circulated to any other party without prior permission of Fidelity.</a:t>
            </a:r>
          </a:p>
          <a:p>
            <a:r>
              <a:rPr lang="en-GB" sz="900" dirty="0">
                <a:solidFill>
                  <a:schemeClr val="bg2">
                    <a:lumMod val="75000"/>
                  </a:schemeClr>
                </a:solidFill>
              </a:rPr>
              <a:t>This document does not constitute a distribution, an offer or solicitation to engage the investment management services of Fidelity, or an offer to buy or sell or the solicitation of any offer to buy or sell any securities in any jurisdiction or country where such distribution or offer is not authorised or would be contrary to local laws or regulations. Fidelity makes no representations that the contents are appropriate for use in all locations or that the transactions or services discussed are available or appropriate for sale or use in all jurisdictions or countries or by all investors or counterparties.</a:t>
            </a:r>
          </a:p>
          <a:p>
            <a:r>
              <a:rPr lang="en-GB" sz="900" dirty="0">
                <a:solidFill>
                  <a:schemeClr val="bg2">
                    <a:lumMod val="75000"/>
                  </a:schemeClr>
                </a:solidFill>
              </a:rPr>
              <a:t>This communication is not directed at, and must not be acted on by persons inside the United States and is otherwise only directed at persons residing in jurisdictions where the relevant funds are authorised for distribution or where no such authorisation is required. Fidelity is not authorised to manage or distribute investment funds or products in, or to provide investment management or advisory services to persons resident in, mainland China. All persons and entities accessing the information do so on their own initiative and are responsible for compliance with applicable local laws and regulations and should consult their professional advisers.</a:t>
            </a:r>
          </a:p>
          <a:p>
            <a:r>
              <a:rPr lang="en-GB" sz="900" dirty="0">
                <a:solidFill>
                  <a:schemeClr val="bg2">
                    <a:lumMod val="75000"/>
                  </a:schemeClr>
                </a:solidFill>
              </a:rPr>
              <a:t>Reference in this document to specific securities should not be interpreted as a recommendation to buy or sell these securities, but is included for the purposes of illustration </a:t>
            </a:r>
          </a:p>
          <a:p>
            <a:r>
              <a:rPr lang="en-GB" sz="900" dirty="0">
                <a:solidFill>
                  <a:schemeClr val="bg2">
                    <a:lumMod val="75000"/>
                  </a:schemeClr>
                </a:solidFill>
              </a:rPr>
              <a:t>only. Investors should also note that the views expressed may no longer be current and may have already been acted upon by Fidelity. The research and analysis used in this documentation is gathered by Fidelity for its use as an investment manager and may have already been acted upon for its own purposes. This material was created by Fidelity International.</a:t>
            </a:r>
          </a:p>
          <a:p>
            <a:r>
              <a:rPr lang="en-GB" sz="900" dirty="0">
                <a:solidFill>
                  <a:schemeClr val="bg2">
                    <a:lumMod val="75000"/>
                  </a:schemeClr>
                </a:solidFill>
              </a:rPr>
              <a:t>Past performance is not a reliable indicator of future results.</a:t>
            </a:r>
          </a:p>
          <a:p>
            <a:r>
              <a:rPr lang="en-GB" sz="900" dirty="0">
                <a:solidFill>
                  <a:schemeClr val="bg2">
                    <a:lumMod val="75000"/>
                  </a:schemeClr>
                </a:solidFill>
              </a:rPr>
              <a:t>This document may contain materials from third-parties which are supplied by companies that are not affiliated with any Fidelity entity (Third-Party Content). Fidelity has not been involved in the preparation, adoption or editing of such third-party materials and does not explicitly or implicitly endorse or approve such content.</a:t>
            </a:r>
          </a:p>
          <a:p>
            <a:r>
              <a:rPr lang="en-GB" sz="900" dirty="0">
                <a:solidFill>
                  <a:schemeClr val="bg2">
                    <a:lumMod val="75000"/>
                  </a:schemeClr>
                </a:solidFill>
              </a:rPr>
              <a:t>Fidelity International refers to the group of companies which form the global investment management organization that provides products and services in designated jurisdictions outside of North America Fidelity, Fidelity International, the Fidelity International logo and F symbol are trademarks of FIL Limited. Fidelity only offers information on products and services and does not provide investment advice based on individual circumstances.</a:t>
            </a:r>
          </a:p>
          <a:p>
            <a:r>
              <a:rPr lang="en-GB" sz="900" dirty="0">
                <a:solidFill>
                  <a:schemeClr val="bg2">
                    <a:lumMod val="75000"/>
                  </a:schemeClr>
                </a:solidFill>
              </a:rPr>
              <a:t>Issued in Europe: Issued by FIL Investments International (FCA registered number 122170) a firm authorised and regulated by the Financial Conduct Authority, FIL (Luxembourg) S.A., authorised and supervised by the CSSF (Commission de Surveillance du </a:t>
            </a:r>
            <a:r>
              <a:rPr lang="en-GB" sz="900" dirty="0" err="1">
                <a:solidFill>
                  <a:schemeClr val="bg2">
                    <a:lumMod val="75000"/>
                  </a:schemeClr>
                </a:solidFill>
              </a:rPr>
              <a:t>Secteur</a:t>
            </a:r>
            <a:r>
              <a:rPr lang="en-GB" sz="900" dirty="0">
                <a:solidFill>
                  <a:schemeClr val="bg2">
                    <a:lumMod val="75000"/>
                  </a:schemeClr>
                </a:solidFill>
              </a:rPr>
              <a:t> Financier) and FIL Investment Switzerland AG. For German wholesale clients issued by FIL Investment Services GmbH, </a:t>
            </a:r>
            <a:r>
              <a:rPr lang="en-GB" sz="900" dirty="0" err="1">
                <a:solidFill>
                  <a:schemeClr val="bg2">
                    <a:lumMod val="75000"/>
                  </a:schemeClr>
                </a:solidFill>
              </a:rPr>
              <a:t>Kastanienhöhe</a:t>
            </a:r>
            <a:r>
              <a:rPr lang="en-GB" sz="900" dirty="0">
                <a:solidFill>
                  <a:schemeClr val="bg2">
                    <a:lumMod val="75000"/>
                  </a:schemeClr>
                </a:solidFill>
              </a:rPr>
              <a:t> 1, 61476 </a:t>
            </a:r>
            <a:r>
              <a:rPr lang="en-GB" sz="900" dirty="0" err="1">
                <a:solidFill>
                  <a:schemeClr val="bg2">
                    <a:lumMod val="75000"/>
                  </a:schemeClr>
                </a:solidFill>
              </a:rPr>
              <a:t>Kronberg</a:t>
            </a:r>
            <a:r>
              <a:rPr lang="en-GB" sz="900" dirty="0">
                <a:solidFill>
                  <a:schemeClr val="bg2">
                    <a:lumMod val="75000"/>
                  </a:schemeClr>
                </a:solidFill>
              </a:rPr>
              <a:t> </a:t>
            </a:r>
            <a:r>
              <a:rPr lang="en-GB" sz="900" dirty="0" err="1">
                <a:solidFill>
                  <a:schemeClr val="bg2">
                    <a:lumMod val="75000"/>
                  </a:schemeClr>
                </a:solidFill>
              </a:rPr>
              <a:t>im</a:t>
            </a:r>
            <a:r>
              <a:rPr lang="en-GB" sz="900" dirty="0">
                <a:solidFill>
                  <a:schemeClr val="bg2">
                    <a:lumMod val="75000"/>
                  </a:schemeClr>
                </a:solidFill>
              </a:rPr>
              <a:t> Taunus. For German institutional clients issued by FIL (Luxembourg) S.A., 2a, rue Albert </a:t>
            </a:r>
            <a:r>
              <a:rPr lang="en-GB" sz="900" dirty="0" err="1">
                <a:solidFill>
                  <a:schemeClr val="bg2">
                    <a:lumMod val="75000"/>
                  </a:schemeClr>
                </a:solidFill>
              </a:rPr>
              <a:t>Borschette</a:t>
            </a:r>
            <a:r>
              <a:rPr lang="en-GB" sz="900" dirty="0">
                <a:solidFill>
                  <a:schemeClr val="bg2">
                    <a:lumMod val="75000"/>
                  </a:schemeClr>
                </a:solidFill>
              </a:rPr>
              <a:t> BP 2174 L- 1021 Luxembourg. </a:t>
            </a:r>
            <a:r>
              <a:rPr lang="en-GB" sz="900" dirty="0" err="1">
                <a:solidFill>
                  <a:schemeClr val="bg2">
                    <a:lumMod val="75000"/>
                  </a:schemeClr>
                </a:solidFill>
              </a:rPr>
              <a:t>Zweigniederlassung</a:t>
            </a:r>
            <a:r>
              <a:rPr lang="en-GB" sz="900" dirty="0">
                <a:solidFill>
                  <a:schemeClr val="bg2">
                    <a:lumMod val="75000"/>
                  </a:schemeClr>
                </a:solidFill>
              </a:rPr>
              <a:t> Deutschland: FIL (Luxembourg) S.A. - Germany Branch, </a:t>
            </a:r>
            <a:r>
              <a:rPr lang="en-GB" sz="900" dirty="0" err="1">
                <a:solidFill>
                  <a:schemeClr val="bg2">
                    <a:lumMod val="75000"/>
                  </a:schemeClr>
                </a:solidFill>
              </a:rPr>
              <a:t>Kastanienhöhe</a:t>
            </a:r>
            <a:r>
              <a:rPr lang="en-GB" sz="900" dirty="0">
                <a:solidFill>
                  <a:schemeClr val="bg2">
                    <a:lumMod val="75000"/>
                  </a:schemeClr>
                </a:solidFill>
              </a:rPr>
              <a:t> 1, 61476 </a:t>
            </a:r>
            <a:r>
              <a:rPr lang="en-GB" sz="900" dirty="0" err="1">
                <a:solidFill>
                  <a:schemeClr val="bg2">
                    <a:lumMod val="75000"/>
                  </a:schemeClr>
                </a:solidFill>
              </a:rPr>
              <a:t>Kronberg</a:t>
            </a:r>
            <a:r>
              <a:rPr lang="en-GB" sz="900" dirty="0">
                <a:solidFill>
                  <a:schemeClr val="bg2">
                    <a:lumMod val="75000"/>
                  </a:schemeClr>
                </a:solidFill>
              </a:rPr>
              <a:t> </a:t>
            </a:r>
            <a:r>
              <a:rPr lang="en-GB" sz="900" dirty="0" err="1">
                <a:solidFill>
                  <a:schemeClr val="bg2">
                    <a:lumMod val="75000"/>
                  </a:schemeClr>
                </a:solidFill>
              </a:rPr>
              <a:t>im</a:t>
            </a:r>
            <a:r>
              <a:rPr lang="en-GB" sz="900" dirty="0">
                <a:solidFill>
                  <a:schemeClr val="bg2">
                    <a:lumMod val="75000"/>
                  </a:schemeClr>
                </a:solidFill>
              </a:rPr>
              <a:t> Taunus.</a:t>
            </a:r>
          </a:p>
          <a:p>
            <a:r>
              <a:rPr lang="en-GB" sz="900" dirty="0">
                <a:solidFill>
                  <a:schemeClr val="bg2">
                    <a:lumMod val="75000"/>
                  </a:schemeClr>
                </a:solidFill>
              </a:rPr>
              <a:t>In Hong Kong, this document is issued by FIL Investment Management (Hong Kong) Limited and it has not been reviewed by the Securities and Future Commission. FIL Investment Management (Singapore) Limited (Co. Reg. No: 199006300E) is the legal representative of Fidelity International in Singapore. FIL Asset Management (Korea) Limited is the legal representative of Fidelity International in Korea. In Taiwan, Independently operated by FIL Securities (Taiwan ) Limited, 11F, 68 Zhongxiao East Road., Section 5, Xinyi Dist., Taipei City, Taiwan 11065, R.O.C Customer Service Number: 0800-00-9911#2</a:t>
            </a:r>
          </a:p>
          <a:p>
            <a:r>
              <a:rPr lang="en-GB" sz="900" dirty="0">
                <a:solidFill>
                  <a:schemeClr val="bg2">
                    <a:lumMod val="75000"/>
                  </a:schemeClr>
                </a:solidFill>
              </a:rPr>
              <a:t>Issued in Australia by Fidelity Responsible Entity (Australia) Limited ABN 33 148 059 009, AFSL No. 409340 (“Fidelity Australia”). This material has not been prepared specifically for Australian investors and may contain information which is not prepared in accordance with Australian law.</a:t>
            </a:r>
          </a:p>
          <a:p>
            <a:r>
              <a:rPr lang="en-GB" sz="900" dirty="0">
                <a:solidFill>
                  <a:schemeClr val="bg2">
                    <a:lumMod val="75000"/>
                  </a:schemeClr>
                </a:solidFill>
              </a:rPr>
              <a:t>ED24-059</a:t>
            </a:r>
          </a:p>
        </p:txBody>
      </p:sp>
      <p:sp>
        <p:nvSpPr>
          <p:cNvPr id="18" name="Title 17">
            <a:extLst>
              <a:ext uri="{FF2B5EF4-FFF2-40B4-BE49-F238E27FC236}">
                <a16:creationId xmlns:a16="http://schemas.microsoft.com/office/drawing/2014/main" id="{67E37F1D-D72B-415F-A563-1ED2C6578706}"/>
              </a:ext>
            </a:extLst>
          </p:cNvPr>
          <p:cNvSpPr>
            <a:spLocks noGrp="1"/>
          </p:cNvSpPr>
          <p:nvPr>
            <p:ph type="title"/>
          </p:nvPr>
        </p:nvSpPr>
        <p:spPr>
          <a:xfrm>
            <a:off x="479981" y="545472"/>
            <a:ext cx="11231819" cy="280974"/>
          </a:xfrm>
        </p:spPr>
        <p:txBody>
          <a:bodyPr lIns="0" tIns="0" rIns="0" bIns="0" anchor="b">
            <a:spAutoFit/>
          </a:bodyPr>
          <a:lstStyle/>
          <a:p>
            <a:r>
              <a:rPr lang="en-GB"/>
              <a:t>Important Information</a:t>
            </a:r>
          </a:p>
        </p:txBody>
      </p:sp>
    </p:spTree>
    <p:extLst>
      <p:ext uri="{BB962C8B-B14F-4D97-AF65-F5344CB8AC3E}">
        <p14:creationId xmlns:p14="http://schemas.microsoft.com/office/powerpoint/2010/main" val="254088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FA86F4-35E1-7045-F29B-1B29B9D0F5A1}"/>
              </a:ext>
            </a:extLst>
          </p:cNvPr>
          <p:cNvSpPr/>
          <p:nvPr/>
        </p:nvSpPr>
        <p:spPr>
          <a:xfrm>
            <a:off x="0" y="0"/>
            <a:ext cx="12192000" cy="6240162"/>
          </a:xfrm>
          <a:prstGeom prst="rect">
            <a:avLst/>
          </a:prstGeom>
          <a:solidFill>
            <a:srgbClr val="EEEF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8" name="Date Placeholder 7">
            <a:extLst>
              <a:ext uri="{FF2B5EF4-FFF2-40B4-BE49-F238E27FC236}">
                <a16:creationId xmlns:a16="http://schemas.microsoft.com/office/drawing/2014/main" id="{129584A4-B8F6-43C8-B382-FDA9A94A8BCC}"/>
              </a:ext>
            </a:extLst>
          </p:cNvPr>
          <p:cNvSpPr>
            <a:spLocks noGrp="1"/>
          </p:cNvSpPr>
          <p:nvPr>
            <p:ph type="dt" sz="half" idx="24"/>
          </p:nvPr>
        </p:nvSpPr>
        <p:spPr>
          <a:xfrm>
            <a:off x="0" y="6876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DB9A6D-AAF2-4D85-9590-A28779EED1E4}" type="datetime6">
              <a:rPr lang="en-GB" smtClean="0"/>
              <a:pPr/>
              <a:t>March 24</a:t>
            </a:fld>
            <a:endParaRPr lang="en-GB">
              <a:latin typeface="Arial" panose="020B0604020202020204" pitchFamily="34" charset="0"/>
            </a:endParaRPr>
          </a:p>
        </p:txBody>
      </p:sp>
      <p:sp>
        <p:nvSpPr>
          <p:cNvPr id="9" name="Footer Placeholder 8">
            <a:extLst>
              <a:ext uri="{FF2B5EF4-FFF2-40B4-BE49-F238E27FC236}">
                <a16:creationId xmlns:a16="http://schemas.microsoft.com/office/drawing/2014/main" id="{3774DACF-7F0B-496B-B50D-981F089D6D7F}"/>
              </a:ext>
            </a:extLst>
          </p:cNvPr>
          <p:cNvSpPr>
            <a:spLocks noGrp="1"/>
          </p:cNvSpPr>
          <p:nvPr>
            <p:ph type="ftr" sz="quarter" idx="25"/>
          </p:nvPr>
        </p:nvSpPr>
        <p:spPr>
          <a:xfrm>
            <a:off x="0" y="6876000"/>
            <a:ext cx="0" cy="0"/>
          </a:xfrm>
          <a:prstGeom prst="rect">
            <a:avLst/>
          </a:prstGeom>
        </p:spPr>
        <p:txBody>
          <a:bodyPr vert="horz" lIns="0" tIns="0" rIns="0" bIns="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TextBox 4">
            <a:extLst>
              <a:ext uri="{FF2B5EF4-FFF2-40B4-BE49-F238E27FC236}">
                <a16:creationId xmlns:a16="http://schemas.microsoft.com/office/drawing/2014/main" id="{97858731-31E8-133E-9FE2-1A6AE1DB3EE7}"/>
              </a:ext>
            </a:extLst>
          </p:cNvPr>
          <p:cNvSpPr txBox="1"/>
          <p:nvPr/>
        </p:nvSpPr>
        <p:spPr>
          <a:xfrm>
            <a:off x="77821" y="6789906"/>
            <a:ext cx="65" cy="307777"/>
          </a:xfrm>
          <a:prstGeom prst="rect">
            <a:avLst/>
          </a:prstGeom>
          <a:noFill/>
        </p:spPr>
        <p:txBody>
          <a:bodyPr wrap="none" lIns="0" tIns="0" rIns="0" bIns="0" rtlCol="0">
            <a:spAutoFit/>
          </a:bodyPr>
          <a:lstStyle/>
          <a:p>
            <a:endParaRPr lang="en-US" sz="2000" err="1"/>
          </a:p>
        </p:txBody>
      </p:sp>
      <p:sp>
        <p:nvSpPr>
          <p:cNvPr id="16" name="Text Placeholder 10">
            <a:extLst>
              <a:ext uri="{FF2B5EF4-FFF2-40B4-BE49-F238E27FC236}">
                <a16:creationId xmlns:a16="http://schemas.microsoft.com/office/drawing/2014/main" id="{5D6B4B7B-5A5F-0A35-030D-A4982A61A528}"/>
              </a:ext>
            </a:extLst>
          </p:cNvPr>
          <p:cNvSpPr txBox="1">
            <a:spLocks/>
          </p:cNvSpPr>
          <p:nvPr/>
        </p:nvSpPr>
        <p:spPr>
          <a:xfrm>
            <a:off x="480000" y="6053329"/>
            <a:ext cx="11232000" cy="111600"/>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800" b="0"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0"/>
              </a:spcAft>
              <a:buClr>
                <a:srgbClr val="006193"/>
              </a:buClr>
              <a:buFont typeface="Arial" panose="020B0604020202020204" pitchFamily="34" charset="0"/>
              <a:buNone/>
              <a:defRPr sz="800" b="0" kern="1200">
                <a:solidFill>
                  <a:schemeClr val="tx1"/>
                </a:solidFill>
                <a:latin typeface="+mn-lt"/>
                <a:ea typeface="+mn-ea"/>
                <a:cs typeface="+mn-cs"/>
              </a:defRPr>
            </a:lvl2pPr>
            <a:lvl3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900" b="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900" b="0"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9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r>
              <a:rPr lang="en-GB" b="0" i="0" dirty="0">
                <a:solidFill>
                  <a:srgbClr val="20242B"/>
                </a:solidFill>
                <a:effectLst/>
                <a:latin typeface="Arial" panose="020B0604020202020204" pitchFamily="34" charset="0"/>
              </a:rPr>
              <a:t>Note: Inflation rate measured by US Core Personal Consumption Expenditures Price Index. Growth by US GDP per annum. </a:t>
            </a:r>
            <a:r>
              <a:rPr lang="en-GB" b="0" i="0" dirty="0">
                <a:solidFill>
                  <a:srgbClr val="333333"/>
                </a:solidFill>
                <a:effectLst/>
                <a:latin typeface="Arial" panose="020B0604020202020204" pitchFamily="34" charset="0"/>
              </a:rPr>
              <a:t>Source: Fidelity International, March 2024. </a:t>
            </a:r>
            <a:endParaRPr lang="en-GB" dirty="0">
              <a:latin typeface="Arial" panose="020B0604020202020204" pitchFamily="34" charset="0"/>
            </a:endParaRPr>
          </a:p>
        </p:txBody>
      </p:sp>
      <p:sp>
        <p:nvSpPr>
          <p:cNvPr id="51" name="Rectangle 50">
            <a:extLst>
              <a:ext uri="{FF2B5EF4-FFF2-40B4-BE49-F238E27FC236}">
                <a16:creationId xmlns:a16="http://schemas.microsoft.com/office/drawing/2014/main" id="{2E87E094-A051-6623-3C2E-6B34C1725285}"/>
              </a:ext>
            </a:extLst>
          </p:cNvPr>
          <p:cNvSpPr/>
          <p:nvPr/>
        </p:nvSpPr>
        <p:spPr>
          <a:xfrm>
            <a:off x="480946" y="1162489"/>
            <a:ext cx="2192909" cy="1044962"/>
          </a:xfrm>
          <a:prstGeom prst="rect">
            <a:avLst/>
          </a:prstGeom>
          <a:solidFill>
            <a:srgbClr val="004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dirty="0"/>
              <a:t>Scenario 1:</a:t>
            </a:r>
          </a:p>
          <a:p>
            <a:r>
              <a:rPr lang="en-US" sz="2000" b="1" noProof="0" dirty="0"/>
              <a:t>Soft </a:t>
            </a:r>
          </a:p>
          <a:p>
            <a:r>
              <a:rPr lang="en-US" sz="2000" b="1" noProof="0" dirty="0"/>
              <a:t>landing</a:t>
            </a:r>
          </a:p>
        </p:txBody>
      </p:sp>
      <p:sp>
        <p:nvSpPr>
          <p:cNvPr id="52" name="Rectangle 51">
            <a:extLst>
              <a:ext uri="{FF2B5EF4-FFF2-40B4-BE49-F238E27FC236}">
                <a16:creationId xmlns:a16="http://schemas.microsoft.com/office/drawing/2014/main" id="{710C368F-C056-44AA-8B39-A2BE7D580BA7}"/>
              </a:ext>
            </a:extLst>
          </p:cNvPr>
          <p:cNvSpPr/>
          <p:nvPr/>
        </p:nvSpPr>
        <p:spPr>
          <a:xfrm>
            <a:off x="480946" y="2238267"/>
            <a:ext cx="2192909" cy="1044962"/>
          </a:xfrm>
          <a:prstGeom prst="rect">
            <a:avLst/>
          </a:prstGeom>
          <a:solidFill>
            <a:srgbClr val="026F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dirty="0"/>
              <a:t>Scenario 2:</a:t>
            </a:r>
          </a:p>
          <a:p>
            <a:r>
              <a:rPr lang="en-US" sz="2000" b="1" noProof="0" dirty="0"/>
              <a:t>Cyclical recession</a:t>
            </a:r>
          </a:p>
        </p:txBody>
      </p:sp>
      <p:sp>
        <p:nvSpPr>
          <p:cNvPr id="53" name="Rectangle 52">
            <a:extLst>
              <a:ext uri="{FF2B5EF4-FFF2-40B4-BE49-F238E27FC236}">
                <a16:creationId xmlns:a16="http://schemas.microsoft.com/office/drawing/2014/main" id="{B6F820F4-9629-234C-1735-7D64D8552F8C}"/>
              </a:ext>
            </a:extLst>
          </p:cNvPr>
          <p:cNvSpPr/>
          <p:nvPr/>
        </p:nvSpPr>
        <p:spPr>
          <a:xfrm>
            <a:off x="480946" y="3314045"/>
            <a:ext cx="2192909" cy="1044962"/>
          </a:xfrm>
          <a:prstGeom prst="rect">
            <a:avLst/>
          </a:prstGeom>
          <a:solidFill>
            <a:srgbClr val="00A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dirty="0">
                <a:solidFill>
                  <a:srgbClr val="20242B"/>
                </a:solidFill>
              </a:rPr>
              <a:t>Scenario 3:</a:t>
            </a:r>
          </a:p>
          <a:p>
            <a:r>
              <a:rPr lang="en-US" sz="2000" b="1" noProof="0" dirty="0">
                <a:solidFill>
                  <a:srgbClr val="20242B"/>
                </a:solidFill>
              </a:rPr>
              <a:t>No landing</a:t>
            </a:r>
          </a:p>
        </p:txBody>
      </p:sp>
      <p:sp>
        <p:nvSpPr>
          <p:cNvPr id="54" name="Rectangle 53">
            <a:extLst>
              <a:ext uri="{FF2B5EF4-FFF2-40B4-BE49-F238E27FC236}">
                <a16:creationId xmlns:a16="http://schemas.microsoft.com/office/drawing/2014/main" id="{1B6007F6-21E5-F1D5-6267-0A92A6D878F1}"/>
              </a:ext>
            </a:extLst>
          </p:cNvPr>
          <p:cNvSpPr/>
          <p:nvPr/>
        </p:nvSpPr>
        <p:spPr>
          <a:xfrm>
            <a:off x="480946" y="4389823"/>
            <a:ext cx="2192909" cy="1044962"/>
          </a:xfrm>
          <a:prstGeom prst="rect">
            <a:avLst/>
          </a:prstGeom>
          <a:solidFill>
            <a:srgbClr val="83D4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dirty="0">
                <a:solidFill>
                  <a:srgbClr val="20242B"/>
                </a:solidFill>
              </a:rPr>
              <a:t>Scenario 4:</a:t>
            </a:r>
          </a:p>
          <a:p>
            <a:r>
              <a:rPr lang="en-US" sz="2000" b="1" noProof="0" dirty="0">
                <a:solidFill>
                  <a:srgbClr val="20242B"/>
                </a:solidFill>
              </a:rPr>
              <a:t>Balance sheet recession</a:t>
            </a:r>
          </a:p>
        </p:txBody>
      </p:sp>
      <p:sp>
        <p:nvSpPr>
          <p:cNvPr id="55" name="TextBox 54">
            <a:extLst>
              <a:ext uri="{FF2B5EF4-FFF2-40B4-BE49-F238E27FC236}">
                <a16:creationId xmlns:a16="http://schemas.microsoft.com/office/drawing/2014/main" id="{A0B7B7B4-E860-6132-2718-E831436FB293}"/>
              </a:ext>
            </a:extLst>
          </p:cNvPr>
          <p:cNvSpPr txBox="1"/>
          <p:nvPr/>
        </p:nvSpPr>
        <p:spPr>
          <a:xfrm>
            <a:off x="1972377" y="1770109"/>
            <a:ext cx="638371" cy="307777"/>
          </a:xfrm>
          <a:prstGeom prst="rect">
            <a:avLst/>
          </a:prstGeom>
          <a:noFill/>
        </p:spPr>
        <p:txBody>
          <a:bodyPr wrap="square" lIns="0" tIns="0" rIns="0" bIns="0" rtlCol="0">
            <a:spAutoFit/>
          </a:bodyPr>
          <a:lstStyle/>
          <a:p>
            <a:pPr algn="r"/>
            <a:r>
              <a:rPr lang="en-US" sz="2000" dirty="0">
                <a:solidFill>
                  <a:schemeClr val="bg1"/>
                </a:solidFill>
              </a:rPr>
              <a:t>40%</a:t>
            </a:r>
          </a:p>
        </p:txBody>
      </p:sp>
      <p:sp>
        <p:nvSpPr>
          <p:cNvPr id="56" name="TextBox 55">
            <a:extLst>
              <a:ext uri="{FF2B5EF4-FFF2-40B4-BE49-F238E27FC236}">
                <a16:creationId xmlns:a16="http://schemas.microsoft.com/office/drawing/2014/main" id="{100CFE17-D566-2F2F-06E2-771DA9CE2033}"/>
              </a:ext>
            </a:extLst>
          </p:cNvPr>
          <p:cNvSpPr txBox="1"/>
          <p:nvPr/>
        </p:nvSpPr>
        <p:spPr>
          <a:xfrm>
            <a:off x="1972377" y="2856663"/>
            <a:ext cx="638371" cy="307777"/>
          </a:xfrm>
          <a:prstGeom prst="rect">
            <a:avLst/>
          </a:prstGeom>
          <a:noFill/>
        </p:spPr>
        <p:txBody>
          <a:bodyPr wrap="square" lIns="0" tIns="0" rIns="0" bIns="0" rtlCol="0">
            <a:spAutoFit/>
          </a:bodyPr>
          <a:lstStyle/>
          <a:p>
            <a:pPr algn="r"/>
            <a:r>
              <a:rPr lang="en-US" sz="2000" dirty="0">
                <a:solidFill>
                  <a:schemeClr val="bg1"/>
                </a:solidFill>
              </a:rPr>
              <a:t>25%</a:t>
            </a:r>
          </a:p>
        </p:txBody>
      </p:sp>
      <p:sp>
        <p:nvSpPr>
          <p:cNvPr id="57" name="TextBox 56">
            <a:extLst>
              <a:ext uri="{FF2B5EF4-FFF2-40B4-BE49-F238E27FC236}">
                <a16:creationId xmlns:a16="http://schemas.microsoft.com/office/drawing/2014/main" id="{2A28D984-B166-3BF3-55B7-0FCD5B7F480C}"/>
              </a:ext>
            </a:extLst>
          </p:cNvPr>
          <p:cNvSpPr txBox="1"/>
          <p:nvPr/>
        </p:nvSpPr>
        <p:spPr>
          <a:xfrm>
            <a:off x="1972377" y="3925471"/>
            <a:ext cx="638371" cy="307777"/>
          </a:xfrm>
          <a:prstGeom prst="rect">
            <a:avLst/>
          </a:prstGeom>
          <a:noFill/>
        </p:spPr>
        <p:txBody>
          <a:bodyPr wrap="square" lIns="0" tIns="0" rIns="0" bIns="0" rtlCol="0">
            <a:spAutoFit/>
          </a:bodyPr>
          <a:lstStyle/>
          <a:p>
            <a:pPr algn="r"/>
            <a:r>
              <a:rPr lang="en-US" sz="2000" dirty="0">
                <a:solidFill>
                  <a:srgbClr val="20242B"/>
                </a:solidFill>
              </a:rPr>
              <a:t>30%</a:t>
            </a:r>
          </a:p>
        </p:txBody>
      </p:sp>
      <p:sp>
        <p:nvSpPr>
          <p:cNvPr id="58" name="TextBox 57">
            <a:extLst>
              <a:ext uri="{FF2B5EF4-FFF2-40B4-BE49-F238E27FC236}">
                <a16:creationId xmlns:a16="http://schemas.microsoft.com/office/drawing/2014/main" id="{090A7535-88DF-231F-BF80-32F15E14C1F8}"/>
              </a:ext>
            </a:extLst>
          </p:cNvPr>
          <p:cNvSpPr txBox="1"/>
          <p:nvPr/>
        </p:nvSpPr>
        <p:spPr>
          <a:xfrm>
            <a:off x="1972377" y="5001249"/>
            <a:ext cx="638371" cy="307777"/>
          </a:xfrm>
          <a:prstGeom prst="rect">
            <a:avLst/>
          </a:prstGeom>
          <a:noFill/>
        </p:spPr>
        <p:txBody>
          <a:bodyPr wrap="square" lIns="0" tIns="0" rIns="0" bIns="0" rtlCol="0">
            <a:spAutoFit/>
          </a:bodyPr>
          <a:lstStyle/>
          <a:p>
            <a:pPr algn="r"/>
            <a:r>
              <a:rPr lang="en-US" sz="2000" dirty="0">
                <a:solidFill>
                  <a:srgbClr val="20242B"/>
                </a:solidFill>
              </a:rPr>
              <a:t>5%</a:t>
            </a:r>
          </a:p>
        </p:txBody>
      </p:sp>
      <p:sp>
        <p:nvSpPr>
          <p:cNvPr id="18" name="Rectangle 17">
            <a:extLst>
              <a:ext uri="{FF2B5EF4-FFF2-40B4-BE49-F238E27FC236}">
                <a16:creationId xmlns:a16="http://schemas.microsoft.com/office/drawing/2014/main" id="{A669BD5A-924A-38B7-39A6-FBA7E0F41F37}"/>
              </a:ext>
            </a:extLst>
          </p:cNvPr>
          <p:cNvSpPr/>
          <p:nvPr/>
        </p:nvSpPr>
        <p:spPr>
          <a:xfrm>
            <a:off x="6682130" y="5402598"/>
            <a:ext cx="1792301" cy="20555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050" b="1" noProof="0">
                <a:solidFill>
                  <a:srgbClr val="515B6B"/>
                </a:solidFill>
              </a:rPr>
              <a:t>Growth (GDP per annum) </a:t>
            </a:r>
          </a:p>
        </p:txBody>
      </p:sp>
      <p:cxnSp>
        <p:nvCxnSpPr>
          <p:cNvPr id="19" name="Straight Arrow Connector 18">
            <a:extLst>
              <a:ext uri="{FF2B5EF4-FFF2-40B4-BE49-F238E27FC236}">
                <a16:creationId xmlns:a16="http://schemas.microsoft.com/office/drawing/2014/main" id="{1DF32DE9-309E-BB98-CDD1-CB7D5A41CD3E}"/>
              </a:ext>
            </a:extLst>
          </p:cNvPr>
          <p:cNvCxnSpPr>
            <a:cxnSpLocks/>
          </p:cNvCxnSpPr>
          <p:nvPr/>
        </p:nvCxnSpPr>
        <p:spPr>
          <a:xfrm flipV="1">
            <a:off x="8474431" y="5520964"/>
            <a:ext cx="2410386" cy="10963"/>
          </a:xfrm>
          <a:prstGeom prst="straightConnector1">
            <a:avLst/>
          </a:prstGeom>
          <a:ln w="9525">
            <a:solidFill>
              <a:srgbClr val="33880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F7E5217-A83C-AB91-167D-92A8C68F88D9}"/>
              </a:ext>
            </a:extLst>
          </p:cNvPr>
          <p:cNvCxnSpPr>
            <a:cxnSpLocks/>
          </p:cNvCxnSpPr>
          <p:nvPr/>
        </p:nvCxnSpPr>
        <p:spPr>
          <a:xfrm flipH="1">
            <a:off x="4215575" y="5520964"/>
            <a:ext cx="2466555" cy="10963"/>
          </a:xfrm>
          <a:prstGeom prst="straightConnector1">
            <a:avLst/>
          </a:prstGeom>
          <a:ln w="12700">
            <a:solidFill>
              <a:srgbClr val="D14905"/>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7F1F0BE-6878-EC5D-CA0B-D23C7E027547}"/>
              </a:ext>
            </a:extLst>
          </p:cNvPr>
          <p:cNvSpPr/>
          <p:nvPr/>
        </p:nvSpPr>
        <p:spPr>
          <a:xfrm rot="16200000">
            <a:off x="2512625" y="2920987"/>
            <a:ext cx="1758685" cy="209485"/>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b="1" noProof="0">
                <a:solidFill>
                  <a:srgbClr val="515B6B"/>
                </a:solidFill>
              </a:rPr>
              <a:t>Inflation </a:t>
            </a:r>
            <a:r>
              <a:rPr lang="en-GB" sz="1100" b="1">
                <a:solidFill>
                  <a:srgbClr val="515B6B"/>
                </a:solidFill>
              </a:rPr>
              <a:t>rate</a:t>
            </a:r>
            <a:r>
              <a:rPr lang="en-GB" sz="1100" b="1" noProof="0">
                <a:solidFill>
                  <a:srgbClr val="515B6B"/>
                </a:solidFill>
              </a:rPr>
              <a:t> </a:t>
            </a:r>
          </a:p>
        </p:txBody>
      </p:sp>
      <p:cxnSp>
        <p:nvCxnSpPr>
          <p:cNvPr id="22" name="Straight Arrow Connector 21">
            <a:extLst>
              <a:ext uri="{FF2B5EF4-FFF2-40B4-BE49-F238E27FC236}">
                <a16:creationId xmlns:a16="http://schemas.microsoft.com/office/drawing/2014/main" id="{59990546-02AC-873D-30C6-6ECB1DC62BD2}"/>
              </a:ext>
            </a:extLst>
          </p:cNvPr>
          <p:cNvCxnSpPr>
            <a:cxnSpLocks/>
          </p:cNvCxnSpPr>
          <p:nvPr/>
        </p:nvCxnSpPr>
        <p:spPr>
          <a:xfrm flipV="1">
            <a:off x="3420533" y="1224918"/>
            <a:ext cx="0" cy="1239986"/>
          </a:xfrm>
          <a:prstGeom prst="straightConnector1">
            <a:avLst/>
          </a:prstGeom>
          <a:ln w="12700">
            <a:solidFill>
              <a:srgbClr val="D1490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827D6E2-49BE-0391-C0BA-CF19A78C5AAA}"/>
              </a:ext>
            </a:extLst>
          </p:cNvPr>
          <p:cNvCxnSpPr>
            <a:cxnSpLocks/>
          </p:cNvCxnSpPr>
          <p:nvPr/>
        </p:nvCxnSpPr>
        <p:spPr>
          <a:xfrm>
            <a:off x="3391967" y="3578087"/>
            <a:ext cx="0" cy="1303505"/>
          </a:xfrm>
          <a:prstGeom prst="straightConnector1">
            <a:avLst/>
          </a:prstGeom>
          <a:ln w="12700">
            <a:solidFill>
              <a:srgbClr val="338808"/>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807CFD9-8CE7-31FD-84BD-6238251A62ED}"/>
              </a:ext>
            </a:extLst>
          </p:cNvPr>
          <p:cNvSpPr>
            <a:spLocks noChangeAspect="1"/>
          </p:cNvSpPr>
          <p:nvPr/>
        </p:nvSpPr>
        <p:spPr>
          <a:xfrm>
            <a:off x="4114539" y="1128620"/>
            <a:ext cx="6922494" cy="3870942"/>
          </a:xfrm>
          <a:prstGeom prst="rect">
            <a:avLst/>
          </a:prstGeom>
          <a:solidFill>
            <a:srgbClr val="F7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EBD174C-EC74-1047-8A0A-FF26AA615592}"/>
              </a:ext>
            </a:extLst>
          </p:cNvPr>
          <p:cNvSpPr>
            <a:spLocks noChangeAspect="1"/>
          </p:cNvSpPr>
          <p:nvPr/>
        </p:nvSpPr>
        <p:spPr>
          <a:xfrm>
            <a:off x="4215575" y="3123624"/>
            <a:ext cx="2831159" cy="1748165"/>
          </a:xfrm>
          <a:prstGeom prst="rect">
            <a:avLst/>
          </a:prstGeom>
          <a:noFill/>
          <a:ln w="19050">
            <a:solidFill>
              <a:srgbClr val="D1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Box 25">
            <a:extLst>
              <a:ext uri="{FF2B5EF4-FFF2-40B4-BE49-F238E27FC236}">
                <a16:creationId xmlns:a16="http://schemas.microsoft.com/office/drawing/2014/main" id="{ABD73DD7-C0CC-EA25-1F2C-8775CEACA7D9}"/>
              </a:ext>
            </a:extLst>
          </p:cNvPr>
          <p:cNvSpPr txBox="1"/>
          <p:nvPr/>
        </p:nvSpPr>
        <p:spPr>
          <a:xfrm>
            <a:off x="4365619" y="3880226"/>
            <a:ext cx="2588945" cy="338554"/>
          </a:xfrm>
          <a:prstGeom prst="rect">
            <a:avLst/>
          </a:prstGeom>
          <a:noFill/>
        </p:spPr>
        <p:txBody>
          <a:bodyPr wrap="square" anchor="ctr">
            <a:spAutoFit/>
          </a:bodyPr>
          <a:lstStyle/>
          <a:p>
            <a:pPr algn="ctr"/>
            <a:r>
              <a:rPr lang="en-GB" sz="1600" b="1" noProof="0">
                <a:solidFill>
                  <a:srgbClr val="515B6B"/>
                </a:solidFill>
              </a:rPr>
              <a:t>Recession</a:t>
            </a:r>
            <a:endParaRPr lang="en-US" sz="1600">
              <a:solidFill>
                <a:srgbClr val="515B6B"/>
              </a:solidFill>
            </a:endParaRPr>
          </a:p>
        </p:txBody>
      </p:sp>
      <p:sp>
        <p:nvSpPr>
          <p:cNvPr id="27" name="Rectangle 26">
            <a:extLst>
              <a:ext uri="{FF2B5EF4-FFF2-40B4-BE49-F238E27FC236}">
                <a16:creationId xmlns:a16="http://schemas.microsoft.com/office/drawing/2014/main" id="{0CABADDE-54E7-F1E2-2578-D7BB500939F9}"/>
              </a:ext>
            </a:extLst>
          </p:cNvPr>
          <p:cNvSpPr>
            <a:spLocks noChangeAspect="1"/>
          </p:cNvSpPr>
          <p:nvPr/>
        </p:nvSpPr>
        <p:spPr>
          <a:xfrm>
            <a:off x="7147076" y="1224918"/>
            <a:ext cx="3764470" cy="1782995"/>
          </a:xfrm>
          <a:prstGeom prst="rect">
            <a:avLst/>
          </a:prstGeom>
          <a:noFill/>
          <a:ln w="19050">
            <a:solidFill>
              <a:srgbClr val="D9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Box 30">
            <a:extLst>
              <a:ext uri="{FF2B5EF4-FFF2-40B4-BE49-F238E27FC236}">
                <a16:creationId xmlns:a16="http://schemas.microsoft.com/office/drawing/2014/main" id="{7FF31A23-3B11-55F9-5CE1-8C40981F8BBA}"/>
              </a:ext>
            </a:extLst>
          </p:cNvPr>
          <p:cNvSpPr txBox="1"/>
          <p:nvPr/>
        </p:nvSpPr>
        <p:spPr>
          <a:xfrm>
            <a:off x="8162195" y="2000516"/>
            <a:ext cx="1617814" cy="338554"/>
          </a:xfrm>
          <a:prstGeom prst="rect">
            <a:avLst/>
          </a:prstGeom>
          <a:noFill/>
        </p:spPr>
        <p:txBody>
          <a:bodyPr wrap="square" anchor="ctr">
            <a:spAutoFit/>
          </a:bodyPr>
          <a:lstStyle/>
          <a:p>
            <a:pPr algn="ctr"/>
            <a:r>
              <a:rPr lang="en-GB" sz="1600" b="1" noProof="0">
                <a:solidFill>
                  <a:srgbClr val="515B6B"/>
                </a:solidFill>
              </a:rPr>
              <a:t>Inflation</a:t>
            </a:r>
            <a:endParaRPr lang="en-US" sz="1600">
              <a:solidFill>
                <a:srgbClr val="515B6B"/>
              </a:solidFill>
            </a:endParaRPr>
          </a:p>
        </p:txBody>
      </p:sp>
      <p:sp>
        <p:nvSpPr>
          <p:cNvPr id="32" name="Rectangle 31">
            <a:extLst>
              <a:ext uri="{FF2B5EF4-FFF2-40B4-BE49-F238E27FC236}">
                <a16:creationId xmlns:a16="http://schemas.microsoft.com/office/drawing/2014/main" id="{BB9706CF-92F4-389C-CB76-60EA6B99B3C7}"/>
              </a:ext>
            </a:extLst>
          </p:cNvPr>
          <p:cNvSpPr>
            <a:spLocks noChangeAspect="1"/>
          </p:cNvSpPr>
          <p:nvPr/>
        </p:nvSpPr>
        <p:spPr>
          <a:xfrm>
            <a:off x="7148994" y="3123624"/>
            <a:ext cx="1857117" cy="1757968"/>
          </a:xfrm>
          <a:prstGeom prst="rect">
            <a:avLst/>
          </a:prstGeom>
          <a:noFill/>
          <a:ln w="19050">
            <a:solidFill>
              <a:srgbClr val="61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F72FE316-D298-F32D-2B18-38377BDA979C}"/>
              </a:ext>
            </a:extLst>
          </p:cNvPr>
          <p:cNvSpPr txBox="1"/>
          <p:nvPr/>
        </p:nvSpPr>
        <p:spPr>
          <a:xfrm>
            <a:off x="7155564" y="3880661"/>
            <a:ext cx="1843977" cy="338554"/>
          </a:xfrm>
          <a:prstGeom prst="rect">
            <a:avLst/>
          </a:prstGeom>
          <a:noFill/>
        </p:spPr>
        <p:txBody>
          <a:bodyPr wrap="square" anchor="ctr">
            <a:spAutoFit/>
          </a:bodyPr>
          <a:lstStyle/>
          <a:p>
            <a:pPr algn="ctr"/>
            <a:r>
              <a:rPr lang="en-GB" sz="1600" b="1">
                <a:solidFill>
                  <a:srgbClr val="515B6B"/>
                </a:solidFill>
              </a:rPr>
              <a:t>Soft landing</a:t>
            </a:r>
            <a:endParaRPr lang="en-US" sz="1600">
              <a:solidFill>
                <a:srgbClr val="515B6B"/>
              </a:solidFill>
            </a:endParaRPr>
          </a:p>
        </p:txBody>
      </p:sp>
      <p:sp>
        <p:nvSpPr>
          <p:cNvPr id="34" name="Rectangle 33">
            <a:extLst>
              <a:ext uri="{FF2B5EF4-FFF2-40B4-BE49-F238E27FC236}">
                <a16:creationId xmlns:a16="http://schemas.microsoft.com/office/drawing/2014/main" id="{8A9D4553-B93B-5F45-3319-0558ABD775C5}"/>
              </a:ext>
            </a:extLst>
          </p:cNvPr>
          <p:cNvSpPr>
            <a:spLocks noChangeAspect="1"/>
          </p:cNvSpPr>
          <p:nvPr/>
        </p:nvSpPr>
        <p:spPr>
          <a:xfrm>
            <a:off x="9120573" y="3123624"/>
            <a:ext cx="1790973" cy="1757968"/>
          </a:xfrm>
          <a:prstGeom prst="rect">
            <a:avLst/>
          </a:prstGeom>
          <a:noFill/>
          <a:ln w="19050">
            <a:solidFill>
              <a:srgbClr val="61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BD3D04FF-09D0-E54D-9D92-5C3837177FBC}"/>
              </a:ext>
            </a:extLst>
          </p:cNvPr>
          <p:cNvSpPr txBox="1"/>
          <p:nvPr/>
        </p:nvSpPr>
        <p:spPr>
          <a:xfrm>
            <a:off x="9446107" y="3880661"/>
            <a:ext cx="1127045" cy="338554"/>
          </a:xfrm>
          <a:prstGeom prst="rect">
            <a:avLst/>
          </a:prstGeom>
          <a:noFill/>
        </p:spPr>
        <p:txBody>
          <a:bodyPr wrap="square" anchor="ctr">
            <a:spAutoFit/>
          </a:bodyPr>
          <a:lstStyle/>
          <a:p>
            <a:pPr algn="ctr"/>
            <a:r>
              <a:rPr lang="en-GB" sz="1600" b="1">
                <a:solidFill>
                  <a:srgbClr val="515B6B"/>
                </a:solidFill>
              </a:rPr>
              <a:t>Reflation</a:t>
            </a:r>
            <a:endParaRPr lang="en-US" sz="1600">
              <a:solidFill>
                <a:srgbClr val="515B6B"/>
              </a:solidFill>
            </a:endParaRPr>
          </a:p>
        </p:txBody>
      </p:sp>
      <p:sp>
        <p:nvSpPr>
          <p:cNvPr id="37" name="Oval 36">
            <a:extLst>
              <a:ext uri="{FF2B5EF4-FFF2-40B4-BE49-F238E27FC236}">
                <a16:creationId xmlns:a16="http://schemas.microsoft.com/office/drawing/2014/main" id="{D4426252-C714-2902-9277-BB6144764A47}"/>
              </a:ext>
            </a:extLst>
          </p:cNvPr>
          <p:cNvSpPr/>
          <p:nvPr/>
        </p:nvSpPr>
        <p:spPr>
          <a:xfrm>
            <a:off x="6259705" y="3117549"/>
            <a:ext cx="566680" cy="556051"/>
          </a:xfrm>
          <a:prstGeom prst="ellipse">
            <a:avLst/>
          </a:prstGeom>
          <a:solidFill>
            <a:srgbClr val="026F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2000" noProof="0" dirty="0"/>
              <a:t>2</a:t>
            </a:r>
          </a:p>
        </p:txBody>
      </p:sp>
      <p:sp>
        <p:nvSpPr>
          <p:cNvPr id="39" name="Rectangle 38">
            <a:extLst>
              <a:ext uri="{FF2B5EF4-FFF2-40B4-BE49-F238E27FC236}">
                <a16:creationId xmlns:a16="http://schemas.microsoft.com/office/drawing/2014/main" id="{8D5526AF-DBBD-E3A7-1518-8D1E687C99A6}"/>
              </a:ext>
            </a:extLst>
          </p:cNvPr>
          <p:cNvSpPr>
            <a:spLocks noChangeAspect="1"/>
          </p:cNvSpPr>
          <p:nvPr/>
        </p:nvSpPr>
        <p:spPr>
          <a:xfrm>
            <a:off x="4215575" y="1224918"/>
            <a:ext cx="2831159" cy="1782995"/>
          </a:xfrm>
          <a:prstGeom prst="rect">
            <a:avLst/>
          </a:prstGeom>
          <a:noFill/>
          <a:ln w="19050">
            <a:solidFill>
              <a:srgbClr val="D1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35D92701-3AC5-3E4D-B940-6DCD13890878}"/>
              </a:ext>
            </a:extLst>
          </p:cNvPr>
          <p:cNvSpPr txBox="1"/>
          <p:nvPr/>
        </p:nvSpPr>
        <p:spPr>
          <a:xfrm>
            <a:off x="4825999" y="2007750"/>
            <a:ext cx="1615135" cy="338554"/>
          </a:xfrm>
          <a:prstGeom prst="rect">
            <a:avLst/>
          </a:prstGeom>
          <a:noFill/>
        </p:spPr>
        <p:txBody>
          <a:bodyPr wrap="square" anchor="ctr">
            <a:spAutoFit/>
          </a:bodyPr>
          <a:lstStyle/>
          <a:p>
            <a:pPr algn="ctr"/>
            <a:r>
              <a:rPr lang="en-GB" sz="1600" b="1" noProof="0">
                <a:solidFill>
                  <a:srgbClr val="515B6B"/>
                </a:solidFill>
              </a:rPr>
              <a:t>Stagflation</a:t>
            </a:r>
            <a:endParaRPr lang="en-US" sz="1600">
              <a:solidFill>
                <a:srgbClr val="515B6B"/>
              </a:solidFill>
            </a:endParaRPr>
          </a:p>
        </p:txBody>
      </p:sp>
      <p:sp>
        <p:nvSpPr>
          <p:cNvPr id="42" name="TextBox 41">
            <a:extLst>
              <a:ext uri="{FF2B5EF4-FFF2-40B4-BE49-F238E27FC236}">
                <a16:creationId xmlns:a16="http://schemas.microsoft.com/office/drawing/2014/main" id="{6A36D2DD-BF1E-9EF8-2245-AAEBA95C24D2}"/>
              </a:ext>
            </a:extLst>
          </p:cNvPr>
          <p:cNvSpPr txBox="1"/>
          <p:nvPr/>
        </p:nvSpPr>
        <p:spPr>
          <a:xfrm>
            <a:off x="6822330" y="5048877"/>
            <a:ext cx="520575" cy="302004"/>
          </a:xfrm>
          <a:prstGeom prst="rect">
            <a:avLst/>
          </a:prstGeom>
          <a:noFill/>
        </p:spPr>
        <p:txBody>
          <a:bodyPr wrap="square">
            <a:spAutoFit/>
          </a:bodyPr>
          <a:lstStyle/>
          <a:p>
            <a:pPr algn="ctr"/>
            <a:r>
              <a:rPr lang="en-GB" sz="1400">
                <a:solidFill>
                  <a:srgbClr val="515B6B"/>
                </a:solidFill>
              </a:rPr>
              <a:t>0%</a:t>
            </a:r>
            <a:endParaRPr lang="en-US" sz="1400">
              <a:solidFill>
                <a:srgbClr val="515B6B"/>
              </a:solidFill>
            </a:endParaRPr>
          </a:p>
        </p:txBody>
      </p:sp>
      <p:sp>
        <p:nvSpPr>
          <p:cNvPr id="43" name="TextBox 42">
            <a:extLst>
              <a:ext uri="{FF2B5EF4-FFF2-40B4-BE49-F238E27FC236}">
                <a16:creationId xmlns:a16="http://schemas.microsoft.com/office/drawing/2014/main" id="{37F05105-8244-B992-5F03-CB3B117A465C}"/>
              </a:ext>
            </a:extLst>
          </p:cNvPr>
          <p:cNvSpPr txBox="1"/>
          <p:nvPr/>
        </p:nvSpPr>
        <p:spPr>
          <a:xfrm>
            <a:off x="5524350" y="5048877"/>
            <a:ext cx="647879" cy="302004"/>
          </a:xfrm>
          <a:prstGeom prst="rect">
            <a:avLst/>
          </a:prstGeom>
          <a:noFill/>
        </p:spPr>
        <p:txBody>
          <a:bodyPr wrap="square">
            <a:spAutoFit/>
          </a:bodyPr>
          <a:lstStyle/>
          <a:p>
            <a:pPr algn="ctr"/>
            <a:r>
              <a:rPr lang="en-GB" sz="1400">
                <a:solidFill>
                  <a:srgbClr val="515B6B"/>
                </a:solidFill>
              </a:rPr>
              <a:t>&lt;-2%</a:t>
            </a:r>
            <a:endParaRPr lang="en-US" sz="1400">
              <a:solidFill>
                <a:srgbClr val="515B6B"/>
              </a:solidFill>
            </a:endParaRPr>
          </a:p>
        </p:txBody>
      </p:sp>
      <p:sp>
        <p:nvSpPr>
          <p:cNvPr id="44" name="TextBox 43">
            <a:extLst>
              <a:ext uri="{FF2B5EF4-FFF2-40B4-BE49-F238E27FC236}">
                <a16:creationId xmlns:a16="http://schemas.microsoft.com/office/drawing/2014/main" id="{1004B4A6-720E-E00F-7B5A-0B53E58D9F06}"/>
              </a:ext>
            </a:extLst>
          </p:cNvPr>
          <p:cNvSpPr txBox="1"/>
          <p:nvPr/>
        </p:nvSpPr>
        <p:spPr>
          <a:xfrm>
            <a:off x="7993006" y="5048877"/>
            <a:ext cx="647879" cy="302004"/>
          </a:xfrm>
          <a:prstGeom prst="rect">
            <a:avLst/>
          </a:prstGeom>
          <a:noFill/>
        </p:spPr>
        <p:txBody>
          <a:bodyPr wrap="square">
            <a:spAutoFit/>
          </a:bodyPr>
          <a:lstStyle/>
          <a:p>
            <a:pPr algn="ctr"/>
            <a:r>
              <a:rPr lang="en-GB" sz="1400">
                <a:solidFill>
                  <a:srgbClr val="515B6B"/>
                </a:solidFill>
              </a:rPr>
              <a:t>&lt;1%</a:t>
            </a:r>
            <a:endParaRPr lang="en-US" sz="1400">
              <a:solidFill>
                <a:srgbClr val="515B6B"/>
              </a:solidFill>
            </a:endParaRPr>
          </a:p>
        </p:txBody>
      </p:sp>
      <p:sp>
        <p:nvSpPr>
          <p:cNvPr id="45" name="TextBox 44">
            <a:extLst>
              <a:ext uri="{FF2B5EF4-FFF2-40B4-BE49-F238E27FC236}">
                <a16:creationId xmlns:a16="http://schemas.microsoft.com/office/drawing/2014/main" id="{DC5C3D5F-95D2-1658-D716-D4F141D0735D}"/>
              </a:ext>
            </a:extLst>
          </p:cNvPr>
          <p:cNvSpPr txBox="1"/>
          <p:nvPr/>
        </p:nvSpPr>
        <p:spPr>
          <a:xfrm>
            <a:off x="9290986" y="5048877"/>
            <a:ext cx="647879" cy="302004"/>
          </a:xfrm>
          <a:prstGeom prst="rect">
            <a:avLst/>
          </a:prstGeom>
          <a:noFill/>
        </p:spPr>
        <p:txBody>
          <a:bodyPr wrap="square">
            <a:spAutoFit/>
          </a:bodyPr>
          <a:lstStyle/>
          <a:p>
            <a:pPr algn="ctr"/>
            <a:r>
              <a:rPr lang="en-GB" sz="1400">
                <a:solidFill>
                  <a:srgbClr val="515B6B"/>
                </a:solidFill>
              </a:rPr>
              <a:t>3%</a:t>
            </a:r>
            <a:endParaRPr lang="en-US" sz="1400">
              <a:solidFill>
                <a:srgbClr val="515B6B"/>
              </a:solidFill>
            </a:endParaRPr>
          </a:p>
        </p:txBody>
      </p:sp>
      <p:sp>
        <p:nvSpPr>
          <p:cNvPr id="46" name="TextBox 45">
            <a:extLst>
              <a:ext uri="{FF2B5EF4-FFF2-40B4-BE49-F238E27FC236}">
                <a16:creationId xmlns:a16="http://schemas.microsoft.com/office/drawing/2014/main" id="{3A8D313E-21F4-CE8F-AD85-5F3491BF7691}"/>
              </a:ext>
            </a:extLst>
          </p:cNvPr>
          <p:cNvSpPr txBox="1"/>
          <p:nvPr/>
        </p:nvSpPr>
        <p:spPr>
          <a:xfrm>
            <a:off x="10588966" y="5048877"/>
            <a:ext cx="588569" cy="302004"/>
          </a:xfrm>
          <a:prstGeom prst="rect">
            <a:avLst/>
          </a:prstGeom>
          <a:noFill/>
        </p:spPr>
        <p:txBody>
          <a:bodyPr wrap="square">
            <a:spAutoFit/>
          </a:bodyPr>
          <a:lstStyle/>
          <a:p>
            <a:pPr algn="ctr"/>
            <a:r>
              <a:rPr lang="en-GB" sz="1400">
                <a:solidFill>
                  <a:srgbClr val="515B6B"/>
                </a:solidFill>
              </a:rPr>
              <a:t>4%+</a:t>
            </a:r>
            <a:endParaRPr lang="en-US" sz="1400">
              <a:solidFill>
                <a:srgbClr val="515B6B"/>
              </a:solidFill>
            </a:endParaRPr>
          </a:p>
        </p:txBody>
      </p:sp>
      <p:sp>
        <p:nvSpPr>
          <p:cNvPr id="47" name="TextBox 46">
            <a:extLst>
              <a:ext uri="{FF2B5EF4-FFF2-40B4-BE49-F238E27FC236}">
                <a16:creationId xmlns:a16="http://schemas.microsoft.com/office/drawing/2014/main" id="{9D14035C-C752-3429-4EDD-933187743E77}"/>
              </a:ext>
            </a:extLst>
          </p:cNvPr>
          <p:cNvSpPr txBox="1"/>
          <p:nvPr/>
        </p:nvSpPr>
        <p:spPr>
          <a:xfrm>
            <a:off x="3476208" y="4653704"/>
            <a:ext cx="647879" cy="302004"/>
          </a:xfrm>
          <a:prstGeom prst="rect">
            <a:avLst/>
          </a:prstGeom>
          <a:noFill/>
        </p:spPr>
        <p:txBody>
          <a:bodyPr wrap="square">
            <a:spAutoFit/>
          </a:bodyPr>
          <a:lstStyle/>
          <a:p>
            <a:pPr algn="r"/>
            <a:r>
              <a:rPr lang="en-GB" sz="1400">
                <a:solidFill>
                  <a:srgbClr val="515B6B"/>
                </a:solidFill>
              </a:rPr>
              <a:t>&lt;0%</a:t>
            </a:r>
            <a:endParaRPr lang="en-US" sz="1400">
              <a:solidFill>
                <a:srgbClr val="515B6B"/>
              </a:solidFill>
            </a:endParaRPr>
          </a:p>
        </p:txBody>
      </p:sp>
      <p:sp>
        <p:nvSpPr>
          <p:cNvPr id="48" name="TextBox 47">
            <a:extLst>
              <a:ext uri="{FF2B5EF4-FFF2-40B4-BE49-F238E27FC236}">
                <a16:creationId xmlns:a16="http://schemas.microsoft.com/office/drawing/2014/main" id="{F5F54C80-14E9-18A6-0EF0-0F5291381244}"/>
              </a:ext>
            </a:extLst>
          </p:cNvPr>
          <p:cNvSpPr txBox="1"/>
          <p:nvPr/>
        </p:nvSpPr>
        <p:spPr>
          <a:xfrm>
            <a:off x="3476208" y="3494051"/>
            <a:ext cx="647879" cy="302004"/>
          </a:xfrm>
          <a:prstGeom prst="rect">
            <a:avLst/>
          </a:prstGeom>
          <a:noFill/>
        </p:spPr>
        <p:txBody>
          <a:bodyPr wrap="square">
            <a:spAutoFit/>
          </a:bodyPr>
          <a:lstStyle/>
          <a:p>
            <a:pPr algn="r"/>
            <a:r>
              <a:rPr lang="en-GB" sz="1400">
                <a:solidFill>
                  <a:srgbClr val="515B6B"/>
                </a:solidFill>
              </a:rPr>
              <a:t>2%</a:t>
            </a:r>
            <a:endParaRPr lang="en-US" sz="1400">
              <a:solidFill>
                <a:srgbClr val="515B6B"/>
              </a:solidFill>
            </a:endParaRPr>
          </a:p>
        </p:txBody>
      </p:sp>
      <p:sp>
        <p:nvSpPr>
          <p:cNvPr id="49" name="TextBox 48">
            <a:extLst>
              <a:ext uri="{FF2B5EF4-FFF2-40B4-BE49-F238E27FC236}">
                <a16:creationId xmlns:a16="http://schemas.microsoft.com/office/drawing/2014/main" id="{BF23F781-F386-3653-B1F8-9E7AA8B826FD}"/>
              </a:ext>
            </a:extLst>
          </p:cNvPr>
          <p:cNvSpPr txBox="1"/>
          <p:nvPr/>
        </p:nvSpPr>
        <p:spPr>
          <a:xfrm>
            <a:off x="3476208" y="2334398"/>
            <a:ext cx="647879" cy="302004"/>
          </a:xfrm>
          <a:prstGeom prst="rect">
            <a:avLst/>
          </a:prstGeom>
          <a:noFill/>
        </p:spPr>
        <p:txBody>
          <a:bodyPr wrap="square">
            <a:spAutoFit/>
          </a:bodyPr>
          <a:lstStyle/>
          <a:p>
            <a:pPr algn="r"/>
            <a:r>
              <a:rPr lang="en-GB" sz="1400">
                <a:solidFill>
                  <a:srgbClr val="515B6B"/>
                </a:solidFill>
              </a:rPr>
              <a:t>4%</a:t>
            </a:r>
            <a:endParaRPr lang="en-US" sz="1400">
              <a:solidFill>
                <a:srgbClr val="515B6B"/>
              </a:solidFill>
            </a:endParaRPr>
          </a:p>
        </p:txBody>
      </p:sp>
      <p:sp>
        <p:nvSpPr>
          <p:cNvPr id="50" name="TextBox 49">
            <a:extLst>
              <a:ext uri="{FF2B5EF4-FFF2-40B4-BE49-F238E27FC236}">
                <a16:creationId xmlns:a16="http://schemas.microsoft.com/office/drawing/2014/main" id="{67E81344-9EF6-272B-B3F1-E4876CA2FA91}"/>
              </a:ext>
            </a:extLst>
          </p:cNvPr>
          <p:cNvSpPr txBox="1"/>
          <p:nvPr/>
        </p:nvSpPr>
        <p:spPr>
          <a:xfrm>
            <a:off x="3476208" y="1174745"/>
            <a:ext cx="647879" cy="302004"/>
          </a:xfrm>
          <a:prstGeom prst="rect">
            <a:avLst/>
          </a:prstGeom>
          <a:noFill/>
        </p:spPr>
        <p:txBody>
          <a:bodyPr wrap="square">
            <a:spAutoFit/>
          </a:bodyPr>
          <a:lstStyle/>
          <a:p>
            <a:pPr algn="r"/>
            <a:r>
              <a:rPr lang="en-GB" sz="1400">
                <a:solidFill>
                  <a:srgbClr val="515B6B"/>
                </a:solidFill>
              </a:rPr>
              <a:t>5%+</a:t>
            </a:r>
            <a:endParaRPr lang="en-US" sz="1400">
              <a:solidFill>
                <a:srgbClr val="515B6B"/>
              </a:solidFill>
            </a:endParaRPr>
          </a:p>
        </p:txBody>
      </p:sp>
      <p:sp>
        <p:nvSpPr>
          <p:cNvPr id="3" name="Oval 2">
            <a:extLst>
              <a:ext uri="{FF2B5EF4-FFF2-40B4-BE49-F238E27FC236}">
                <a16:creationId xmlns:a16="http://schemas.microsoft.com/office/drawing/2014/main" id="{686B72E6-A672-F962-7453-F216B1FD7EFB}"/>
              </a:ext>
            </a:extLst>
          </p:cNvPr>
          <p:cNvSpPr/>
          <p:nvPr/>
        </p:nvSpPr>
        <p:spPr>
          <a:xfrm>
            <a:off x="7794212" y="3130725"/>
            <a:ext cx="566680" cy="556051"/>
          </a:xfrm>
          <a:prstGeom prst="ellipse">
            <a:avLst/>
          </a:prstGeom>
          <a:solidFill>
            <a:srgbClr val="0041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noProof="0"/>
              <a:t>1</a:t>
            </a:r>
          </a:p>
        </p:txBody>
      </p:sp>
      <p:sp>
        <p:nvSpPr>
          <p:cNvPr id="4" name="Oval 3">
            <a:extLst>
              <a:ext uri="{FF2B5EF4-FFF2-40B4-BE49-F238E27FC236}">
                <a16:creationId xmlns:a16="http://schemas.microsoft.com/office/drawing/2014/main" id="{A76DFA13-325D-549A-0A6B-FF49BAFF21EE}"/>
              </a:ext>
            </a:extLst>
          </p:cNvPr>
          <p:cNvSpPr/>
          <p:nvPr/>
        </p:nvSpPr>
        <p:spPr>
          <a:xfrm>
            <a:off x="9112944" y="2395466"/>
            <a:ext cx="566680" cy="556051"/>
          </a:xfrm>
          <a:prstGeom prst="ellipse">
            <a:avLst/>
          </a:prstGeom>
          <a:solidFill>
            <a:srgbClr val="00A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noProof="0">
                <a:solidFill>
                  <a:schemeClr val="tx1"/>
                </a:solidFill>
              </a:rPr>
              <a:t>3</a:t>
            </a:r>
          </a:p>
        </p:txBody>
      </p:sp>
      <p:sp>
        <p:nvSpPr>
          <p:cNvPr id="7" name="Oval 6">
            <a:extLst>
              <a:ext uri="{FF2B5EF4-FFF2-40B4-BE49-F238E27FC236}">
                <a16:creationId xmlns:a16="http://schemas.microsoft.com/office/drawing/2014/main" id="{032BFBED-2DA1-9FBF-3878-6D5BD408D6F6}"/>
              </a:ext>
            </a:extLst>
          </p:cNvPr>
          <p:cNvSpPr/>
          <p:nvPr/>
        </p:nvSpPr>
        <p:spPr>
          <a:xfrm>
            <a:off x="4882172" y="4155222"/>
            <a:ext cx="566680" cy="556051"/>
          </a:xfrm>
          <a:prstGeom prst="ellipse">
            <a:avLst/>
          </a:prstGeom>
          <a:solidFill>
            <a:srgbClr val="82D4F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noProof="0">
                <a:solidFill>
                  <a:schemeClr val="tx1"/>
                </a:solidFill>
              </a:rPr>
              <a:t>4</a:t>
            </a:r>
          </a:p>
        </p:txBody>
      </p:sp>
      <p:sp>
        <p:nvSpPr>
          <p:cNvPr id="6" name="Title 5">
            <a:extLst>
              <a:ext uri="{FF2B5EF4-FFF2-40B4-BE49-F238E27FC236}">
                <a16:creationId xmlns:a16="http://schemas.microsoft.com/office/drawing/2014/main" id="{8A985179-AD92-0959-5354-8344B77D92FB}"/>
              </a:ext>
            </a:extLst>
          </p:cNvPr>
          <p:cNvSpPr txBox="1">
            <a:spLocks/>
          </p:cNvSpPr>
          <p:nvPr/>
        </p:nvSpPr>
        <p:spPr>
          <a:xfrm>
            <a:off x="479873" y="320776"/>
            <a:ext cx="11524776" cy="304699"/>
          </a:xfrm>
          <a:prstGeom prst="rect">
            <a:avLst/>
          </a:prstGeom>
        </p:spPr>
        <p:txBody>
          <a:bodyPr vert="horz" wrap="square" lIns="0" tIns="0" rIns="0" bIns="0" rtlCol="0" anchor="b" anchorCtr="0">
            <a:spAutoFit/>
          </a:bodyPr>
          <a:lstStyle>
            <a:lvl1pPr algn="l" defTabSz="914400" rtl="0" eaLnBrk="1" latinLnBrk="0" hangingPunct="1">
              <a:lnSpc>
                <a:spcPct val="83000"/>
              </a:lnSpc>
              <a:spcBef>
                <a:spcPct val="0"/>
              </a:spcBef>
              <a:buNone/>
              <a:defRPr sz="2200" b="1" kern="1200">
                <a:solidFill>
                  <a:schemeClr val="tx1"/>
                </a:solidFill>
                <a:latin typeface="+mj-lt"/>
                <a:ea typeface="+mj-ea"/>
                <a:cs typeface="+mj-cs"/>
              </a:defRPr>
            </a:lvl1pPr>
          </a:lstStyle>
          <a:p>
            <a:pPr>
              <a:lnSpc>
                <a:spcPct val="90000"/>
              </a:lnSpc>
            </a:pPr>
            <a:r>
              <a:rPr lang="en-GB">
                <a:solidFill>
                  <a:srgbClr val="20242B"/>
                </a:solidFill>
                <a:latin typeface="Arial"/>
                <a:cs typeface="Arial"/>
              </a:rPr>
              <a:t>Four scenarios for developed markets in 2024</a:t>
            </a:r>
            <a:endParaRPr lang="en-US"/>
          </a:p>
        </p:txBody>
      </p:sp>
    </p:spTree>
    <p:extLst>
      <p:ext uri="{BB962C8B-B14F-4D97-AF65-F5344CB8AC3E}">
        <p14:creationId xmlns:p14="http://schemas.microsoft.com/office/powerpoint/2010/main" val="4288564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D034EA7-1F03-A99E-1443-CE31AF8AE1A9}"/>
              </a:ext>
            </a:extLst>
          </p:cNvPr>
          <p:cNvSpPr/>
          <p:nvPr/>
        </p:nvSpPr>
        <p:spPr>
          <a:xfrm>
            <a:off x="0" y="0"/>
            <a:ext cx="12192000" cy="6240162"/>
          </a:xfrm>
          <a:prstGeom prst="rect">
            <a:avLst/>
          </a:prstGeom>
          <a:solidFill>
            <a:srgbClr val="EEEF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6" name="Title 5">
            <a:extLst>
              <a:ext uri="{FF2B5EF4-FFF2-40B4-BE49-F238E27FC236}">
                <a16:creationId xmlns:a16="http://schemas.microsoft.com/office/drawing/2014/main" id="{CEAD464F-01D7-439E-B805-9BC94037801F}"/>
              </a:ext>
            </a:extLst>
          </p:cNvPr>
          <p:cNvSpPr>
            <a:spLocks noGrp="1"/>
          </p:cNvSpPr>
          <p:nvPr>
            <p:ph type="title"/>
          </p:nvPr>
        </p:nvSpPr>
        <p:spPr>
          <a:xfrm>
            <a:off x="479873" y="320776"/>
            <a:ext cx="11524776" cy="304699"/>
          </a:xfrm>
        </p:spPr>
        <p:txBody>
          <a:bodyPr wrap="square" lIns="0" tIns="0" rIns="0" bIns="0" anchor="b">
            <a:spAutoFit/>
          </a:bodyPr>
          <a:lstStyle/>
          <a:p>
            <a:pPr>
              <a:lnSpc>
                <a:spcPct val="90000"/>
              </a:lnSpc>
            </a:pPr>
            <a:r>
              <a:rPr lang="en-GB">
                <a:latin typeface="Arial"/>
                <a:cs typeface="Arial"/>
              </a:rPr>
              <a:t>How the scenarios could play out</a:t>
            </a:r>
          </a:p>
        </p:txBody>
      </p:sp>
      <p:sp>
        <p:nvSpPr>
          <p:cNvPr id="5" name="Text Placeholder 3">
            <a:extLst>
              <a:ext uri="{FF2B5EF4-FFF2-40B4-BE49-F238E27FC236}">
                <a16:creationId xmlns:a16="http://schemas.microsoft.com/office/drawing/2014/main" id="{11B714A4-BAB1-D538-7964-0B5944584C26}"/>
              </a:ext>
            </a:extLst>
          </p:cNvPr>
          <p:cNvSpPr txBox="1">
            <a:spLocks/>
          </p:cNvSpPr>
          <p:nvPr/>
        </p:nvSpPr>
        <p:spPr>
          <a:xfrm>
            <a:off x="479873" y="6073103"/>
            <a:ext cx="11231819" cy="110800"/>
          </a:xfrm>
          <a:prstGeom prst="rect">
            <a:avLst/>
          </a:prstGeom>
        </p:spPr>
        <p:txBody>
          <a:bodyPr vert="horz" lIns="0" tIns="0" rIns="0" bIns="0" rtlCol="0" anchor="b">
            <a:spAutoFit/>
          </a:bodyPr>
          <a:lstStyle>
            <a:lvl1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800" b="0"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0"/>
              </a:spcAft>
              <a:buClr>
                <a:srgbClr val="006193"/>
              </a:buClr>
              <a:buFont typeface="Arial" panose="020B0604020202020204" pitchFamily="34" charset="0"/>
              <a:buNone/>
              <a:defRPr sz="800" b="0" kern="1200">
                <a:solidFill>
                  <a:schemeClr val="tx1"/>
                </a:solidFill>
                <a:latin typeface="+mn-lt"/>
                <a:ea typeface="+mn-ea"/>
                <a:cs typeface="+mn-cs"/>
              </a:defRPr>
            </a:lvl2pPr>
            <a:lvl3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900" b="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900" b="0"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9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lnSpc>
                <a:spcPct val="90000"/>
              </a:lnSpc>
              <a:spcBef>
                <a:spcPts val="0"/>
              </a:spcBef>
              <a:buFont typeface="Arial" panose="020B0604020202020204" pitchFamily="34" charset="0"/>
              <a:buNone/>
            </a:pPr>
            <a:r>
              <a:rPr lang="en-GB" dirty="0">
                <a:latin typeface="Arial" panose="020B0604020202020204" pitchFamily="34" charset="0"/>
              </a:rPr>
              <a:t>Source: Fidelity International, March 2024.</a:t>
            </a:r>
          </a:p>
        </p:txBody>
      </p:sp>
      <p:sp>
        <p:nvSpPr>
          <p:cNvPr id="8" name="Rectangle 7">
            <a:extLst>
              <a:ext uri="{FF2B5EF4-FFF2-40B4-BE49-F238E27FC236}">
                <a16:creationId xmlns:a16="http://schemas.microsoft.com/office/drawing/2014/main" id="{99AD53D8-D0A1-A8A0-F46C-0959207AF30B}"/>
              </a:ext>
            </a:extLst>
          </p:cNvPr>
          <p:cNvSpPr/>
          <p:nvPr/>
        </p:nvSpPr>
        <p:spPr>
          <a:xfrm>
            <a:off x="2739821"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Growth</a:t>
            </a:r>
          </a:p>
        </p:txBody>
      </p:sp>
      <p:sp>
        <p:nvSpPr>
          <p:cNvPr id="9" name="Rectangle 8">
            <a:extLst>
              <a:ext uri="{FF2B5EF4-FFF2-40B4-BE49-F238E27FC236}">
                <a16:creationId xmlns:a16="http://schemas.microsoft.com/office/drawing/2014/main" id="{EBA245BD-738B-56CA-EF72-510B903D6600}"/>
              </a:ext>
            </a:extLst>
          </p:cNvPr>
          <p:cNvSpPr/>
          <p:nvPr/>
        </p:nvSpPr>
        <p:spPr>
          <a:xfrm>
            <a:off x="4999769"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Inflation</a:t>
            </a:r>
          </a:p>
        </p:txBody>
      </p:sp>
      <p:sp>
        <p:nvSpPr>
          <p:cNvPr id="10" name="Rectangle 9">
            <a:extLst>
              <a:ext uri="{FF2B5EF4-FFF2-40B4-BE49-F238E27FC236}">
                <a16:creationId xmlns:a16="http://schemas.microsoft.com/office/drawing/2014/main" id="{6917B8CF-6F5F-1A7C-6500-DE824670A244}"/>
              </a:ext>
            </a:extLst>
          </p:cNvPr>
          <p:cNvSpPr/>
          <p:nvPr/>
        </p:nvSpPr>
        <p:spPr>
          <a:xfrm>
            <a:off x="7259717"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Monetary policy</a:t>
            </a:r>
          </a:p>
        </p:txBody>
      </p:sp>
      <p:sp>
        <p:nvSpPr>
          <p:cNvPr id="11" name="Rectangle 10">
            <a:extLst>
              <a:ext uri="{FF2B5EF4-FFF2-40B4-BE49-F238E27FC236}">
                <a16:creationId xmlns:a16="http://schemas.microsoft.com/office/drawing/2014/main" id="{93CCC5EC-6FBB-0816-BE89-ADBD41CF57C8}"/>
              </a:ext>
            </a:extLst>
          </p:cNvPr>
          <p:cNvSpPr/>
          <p:nvPr/>
        </p:nvSpPr>
        <p:spPr>
          <a:xfrm>
            <a:off x="9519666"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Fiscal policy</a:t>
            </a:r>
          </a:p>
        </p:txBody>
      </p:sp>
      <p:sp>
        <p:nvSpPr>
          <p:cNvPr id="13" name="Rectangle 12">
            <a:extLst>
              <a:ext uri="{FF2B5EF4-FFF2-40B4-BE49-F238E27FC236}">
                <a16:creationId xmlns:a16="http://schemas.microsoft.com/office/drawing/2014/main" id="{3C6C72A1-474B-31AF-B1AC-78BB31AEDB4F}"/>
              </a:ext>
            </a:extLst>
          </p:cNvPr>
          <p:cNvSpPr/>
          <p:nvPr/>
        </p:nvSpPr>
        <p:spPr>
          <a:xfrm>
            <a:off x="478988" y="1574283"/>
            <a:ext cx="2192909" cy="1044962"/>
          </a:xfrm>
          <a:prstGeom prst="rect">
            <a:avLst/>
          </a:prstGeom>
          <a:solidFill>
            <a:srgbClr val="004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dirty="0"/>
              <a:t>Scenario 1:</a:t>
            </a:r>
          </a:p>
          <a:p>
            <a:r>
              <a:rPr lang="en-US" sz="2000" b="1" noProof="0" dirty="0"/>
              <a:t>Soft landing</a:t>
            </a:r>
          </a:p>
        </p:txBody>
      </p:sp>
      <p:sp>
        <p:nvSpPr>
          <p:cNvPr id="14" name="Rectangle 13">
            <a:extLst>
              <a:ext uri="{FF2B5EF4-FFF2-40B4-BE49-F238E27FC236}">
                <a16:creationId xmlns:a16="http://schemas.microsoft.com/office/drawing/2014/main" id="{5EA14DEE-E72A-11D8-D6B3-11E0FB09F876}"/>
              </a:ext>
            </a:extLst>
          </p:cNvPr>
          <p:cNvSpPr/>
          <p:nvPr/>
        </p:nvSpPr>
        <p:spPr>
          <a:xfrm>
            <a:off x="2738938" y="2670635"/>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0242B"/>
                </a:solidFill>
                <a:effectLst/>
                <a:uLnTx/>
                <a:uFillTx/>
                <a:latin typeface="Arial"/>
                <a:ea typeface="+mn-ea"/>
                <a:cs typeface="+mn-cs"/>
              </a:rPr>
              <a:t>MODERATE RECESSION</a:t>
            </a:r>
          </a:p>
          <a:p>
            <a:pPr algn="ctr">
              <a:defRPr/>
            </a:pPr>
            <a:r>
              <a:rPr kumimoji="0" lang="en-GB" sz="900" b="0" i="0" u="none" strike="noStrike" kern="1200" cap="none" spc="0" normalizeH="0" baseline="0" noProof="0">
                <a:ln>
                  <a:noFill/>
                </a:ln>
                <a:solidFill>
                  <a:srgbClr val="20242B"/>
                </a:solidFill>
                <a:effectLst/>
                <a:uLnTx/>
                <a:uFillTx/>
                <a:latin typeface="Arial"/>
                <a:ea typeface="+mn-ea"/>
                <a:cs typeface="+mn-cs"/>
              </a:rPr>
              <a:t>DM economies go into</a:t>
            </a:r>
            <a:r>
              <a:rPr lang="en-GB" sz="900">
                <a:solidFill>
                  <a:srgbClr val="20242B"/>
                </a:solidFill>
                <a:latin typeface="Arial"/>
              </a:rPr>
              <a:t> contraction</a:t>
            </a:r>
            <a:r>
              <a:rPr kumimoji="0" lang="en-GB" sz="900" b="0" i="0" u="none" strike="noStrike" kern="1200" cap="none" spc="0" normalizeH="0" baseline="0" noProof="0">
                <a:ln>
                  <a:noFill/>
                </a:ln>
                <a:solidFill>
                  <a:srgbClr val="20242B"/>
                </a:solidFill>
                <a:effectLst/>
                <a:uLnTx/>
                <a:uFillTx/>
                <a:latin typeface="Arial"/>
                <a:ea typeface="+mn-ea"/>
                <a:cs typeface="+mn-cs"/>
              </a:rPr>
              <a:t> followed by recovery later in 2024/early 2025. Asynchronous timelines for different regions (EA/UK first, US later)</a:t>
            </a:r>
            <a:endParaRPr lang="en-GB" sz="900" b="0" i="0" u="none" strike="noStrike" kern="1200" cap="none" spc="0" normalizeH="0" baseline="0" noProof="0">
              <a:ln>
                <a:noFill/>
              </a:ln>
              <a:solidFill>
                <a:srgbClr val="20242B"/>
              </a:solidFill>
              <a:effectLst/>
              <a:uLnTx/>
              <a:uFillTx/>
              <a:latin typeface="Arial"/>
              <a:cs typeface="Arial"/>
            </a:endParaRPr>
          </a:p>
        </p:txBody>
      </p:sp>
      <p:sp>
        <p:nvSpPr>
          <p:cNvPr id="15" name="Rectangle 14">
            <a:extLst>
              <a:ext uri="{FF2B5EF4-FFF2-40B4-BE49-F238E27FC236}">
                <a16:creationId xmlns:a16="http://schemas.microsoft.com/office/drawing/2014/main" id="{25CD0EE1-C233-EE04-CCEC-C22C9AF1A738}"/>
              </a:ext>
            </a:extLst>
          </p:cNvPr>
          <p:cNvSpPr/>
          <p:nvPr/>
        </p:nvSpPr>
        <p:spPr>
          <a:xfrm>
            <a:off x="4998886" y="2670635"/>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Arial"/>
                <a:ea typeface="+mn-ea"/>
                <a:cs typeface="+mn-cs"/>
              </a:rPr>
              <a:t>RECESSION BRINGS INFLATION BACK TO TARGET</a:t>
            </a:r>
          </a:p>
          <a:p>
            <a:pPr algn="ctr">
              <a:defRPr/>
            </a:pPr>
            <a:r>
              <a:rPr kumimoji="0" lang="en-GB" sz="900" b="0" i="0" u="none" strike="noStrike" kern="1200" cap="none" spc="0" normalizeH="0" baseline="0" noProof="0">
                <a:ln>
                  <a:noFill/>
                </a:ln>
                <a:solidFill>
                  <a:schemeClr val="tx1"/>
                </a:solidFill>
                <a:effectLst/>
                <a:uLnTx/>
                <a:uFillTx/>
                <a:latin typeface="Arial"/>
                <a:ea typeface="+mn-ea"/>
                <a:cs typeface="+mn-cs"/>
              </a:rPr>
              <a:t>Following a period of stickiness, core inflation falls back to target </a:t>
            </a:r>
            <a:r>
              <a:rPr lang="en-GB" sz="900">
                <a:solidFill>
                  <a:schemeClr val="tx1"/>
                </a:solidFill>
                <a:latin typeface="Arial"/>
              </a:rPr>
              <a:t>because </a:t>
            </a:r>
            <a:r>
              <a:rPr kumimoji="0" lang="en-GB" sz="900" b="0" i="0" u="none" strike="noStrike" kern="1200" cap="none" spc="0" normalizeH="0" baseline="0" noProof="0">
                <a:ln>
                  <a:noFill/>
                </a:ln>
                <a:solidFill>
                  <a:schemeClr val="tx1"/>
                </a:solidFill>
                <a:effectLst/>
                <a:uLnTx/>
                <a:uFillTx/>
                <a:latin typeface="Arial"/>
                <a:ea typeface="+mn-ea"/>
                <a:cs typeface="+mn-cs"/>
              </a:rPr>
              <a:t>of damage to the demand side of the economy</a:t>
            </a:r>
            <a:endParaRPr lang="en-GB" sz="900" b="0" i="0" u="none" strike="noStrike" kern="1200" cap="none" spc="0" normalizeH="0" baseline="0" noProof="0">
              <a:ln>
                <a:noFill/>
              </a:ln>
              <a:solidFill>
                <a:schemeClr val="tx1"/>
              </a:solidFill>
              <a:effectLst/>
              <a:uLnTx/>
              <a:uFillTx/>
              <a:latin typeface="Arial"/>
              <a:cs typeface="Arial"/>
            </a:endParaRPr>
          </a:p>
        </p:txBody>
      </p:sp>
      <p:sp>
        <p:nvSpPr>
          <p:cNvPr id="16" name="Rectangle 15">
            <a:extLst>
              <a:ext uri="{FF2B5EF4-FFF2-40B4-BE49-F238E27FC236}">
                <a16:creationId xmlns:a16="http://schemas.microsoft.com/office/drawing/2014/main" id="{EFD26E86-D82F-827E-D6AC-B20C51795A03}"/>
              </a:ext>
            </a:extLst>
          </p:cNvPr>
          <p:cNvSpPr/>
          <p:nvPr/>
        </p:nvSpPr>
        <p:spPr>
          <a:xfrm>
            <a:off x="7258834" y="2670635"/>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a:ln>
                  <a:noFill/>
                </a:ln>
                <a:solidFill>
                  <a:schemeClr val="tx1"/>
                </a:solidFill>
                <a:effectLst/>
                <a:uLnTx/>
                <a:uFillTx/>
                <a:latin typeface="+mn-lt"/>
                <a:ea typeface="+mn-ea"/>
                <a:cs typeface="+mn-cs"/>
              </a:rPr>
              <a:t>HIGHER FOR LONGER FOLLOWED BY A PIVOT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schemeClr val="tx1"/>
                </a:solidFill>
                <a:effectLst/>
                <a:uLnTx/>
                <a:uFillTx/>
                <a:latin typeface="+mn-lt"/>
                <a:ea typeface="+mn-ea"/>
                <a:cs typeface="+mn-cs"/>
              </a:rPr>
              <a:t>Inflation stickiness forces central banks to remain behind the curve of macro damage. They only start to cut rates when the labour market has definitively cracked. Real policy rates fall</a:t>
            </a:r>
          </a:p>
        </p:txBody>
      </p:sp>
      <p:sp>
        <p:nvSpPr>
          <p:cNvPr id="17" name="Rectangle 16">
            <a:extLst>
              <a:ext uri="{FF2B5EF4-FFF2-40B4-BE49-F238E27FC236}">
                <a16:creationId xmlns:a16="http://schemas.microsoft.com/office/drawing/2014/main" id="{A29E675C-7853-74EA-7181-9C2980DCAF0B}"/>
              </a:ext>
            </a:extLst>
          </p:cNvPr>
          <p:cNvSpPr/>
          <p:nvPr/>
        </p:nvSpPr>
        <p:spPr>
          <a:xfrm>
            <a:off x="9518783" y="2670635"/>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20242B"/>
                </a:solidFill>
                <a:latin typeface="Arial"/>
              </a:rPr>
              <a:t>NEUTRAL STANCE</a:t>
            </a:r>
          </a:p>
          <a:p>
            <a:pPr algn="ctr"/>
            <a:r>
              <a:rPr lang="en-GB" sz="900" b="0">
                <a:solidFill>
                  <a:srgbClr val="20242B"/>
                </a:solidFill>
                <a:latin typeface="Arial"/>
              </a:rPr>
              <a:t>No major shift in fiscal stance</a:t>
            </a:r>
          </a:p>
        </p:txBody>
      </p:sp>
      <p:sp>
        <p:nvSpPr>
          <p:cNvPr id="18" name="Rectangle 17">
            <a:extLst>
              <a:ext uri="{FF2B5EF4-FFF2-40B4-BE49-F238E27FC236}">
                <a16:creationId xmlns:a16="http://schemas.microsoft.com/office/drawing/2014/main" id="{24B62D97-D8FC-1328-D2B9-B16BD65B10DC}"/>
              </a:ext>
            </a:extLst>
          </p:cNvPr>
          <p:cNvSpPr/>
          <p:nvPr/>
        </p:nvSpPr>
        <p:spPr>
          <a:xfrm>
            <a:off x="478988" y="2666239"/>
            <a:ext cx="2192909" cy="1044962"/>
          </a:xfrm>
          <a:prstGeom prst="rect">
            <a:avLst/>
          </a:prstGeom>
          <a:solidFill>
            <a:srgbClr val="026F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dirty="0"/>
              <a:t>Scenario 2:</a:t>
            </a:r>
          </a:p>
          <a:p>
            <a:r>
              <a:rPr lang="en-US" sz="2000" b="1" noProof="0" dirty="0"/>
              <a:t>Cyclical recession</a:t>
            </a:r>
          </a:p>
        </p:txBody>
      </p:sp>
      <p:sp>
        <p:nvSpPr>
          <p:cNvPr id="19" name="Rectangle 18">
            <a:extLst>
              <a:ext uri="{FF2B5EF4-FFF2-40B4-BE49-F238E27FC236}">
                <a16:creationId xmlns:a16="http://schemas.microsoft.com/office/drawing/2014/main" id="{D002F7C6-419A-0D3E-561E-553E0E2F49A7}"/>
              </a:ext>
            </a:extLst>
          </p:cNvPr>
          <p:cNvSpPr/>
          <p:nvPr/>
        </p:nvSpPr>
        <p:spPr>
          <a:xfrm>
            <a:off x="2738938" y="1569414"/>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0242B"/>
                </a:solidFill>
                <a:effectLst/>
                <a:uLnTx/>
                <a:uFillTx/>
                <a:latin typeface="Arial"/>
                <a:ea typeface="+mn-ea"/>
                <a:cs typeface="+mn-cs"/>
              </a:rPr>
              <a:t>SLIGHTLY BELOW-TREND SLOWDOWN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20242B"/>
                </a:solidFill>
                <a:effectLst/>
                <a:uLnTx/>
                <a:uFillTx/>
                <a:latin typeface="Arial"/>
                <a:ea typeface="+mn-ea"/>
                <a:cs typeface="+mn-cs"/>
              </a:rPr>
              <a:t>Growth in major economies settles at (or slightly below) trend</a:t>
            </a:r>
          </a:p>
        </p:txBody>
      </p:sp>
      <p:sp>
        <p:nvSpPr>
          <p:cNvPr id="20" name="Rectangle 19">
            <a:extLst>
              <a:ext uri="{FF2B5EF4-FFF2-40B4-BE49-F238E27FC236}">
                <a16:creationId xmlns:a16="http://schemas.microsoft.com/office/drawing/2014/main" id="{461FB5FE-ED86-139F-5ADC-BC6A4FB69E26}"/>
              </a:ext>
            </a:extLst>
          </p:cNvPr>
          <p:cNvSpPr/>
          <p:nvPr/>
        </p:nvSpPr>
        <p:spPr>
          <a:xfrm>
            <a:off x="4998886" y="1569414"/>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0242B"/>
                </a:solidFill>
                <a:effectLst/>
                <a:uLnTx/>
                <a:uFillTx/>
                <a:latin typeface="Arial"/>
                <a:ea typeface="+mn-ea"/>
                <a:cs typeface="+mn-cs"/>
              </a:rPr>
              <a:t>BACK TO TARGET</a:t>
            </a:r>
          </a:p>
          <a:p>
            <a:pPr marL="0" marR="0" lvl="0" indent="0" algn="ctr" rtl="0" eaLnBrk="1" fontAlgn="auto" latinLnBrk="0" hangingPunct="1">
              <a:lnSpc>
                <a:spcPct val="100000"/>
              </a:lnSpc>
              <a:spcBef>
                <a:spcPts val="0"/>
              </a:spcBef>
              <a:spcAft>
                <a:spcPts val="0"/>
              </a:spcAft>
              <a:buClrTx/>
              <a:buSzTx/>
              <a:buFontTx/>
              <a:buNone/>
            </a:pPr>
            <a:r>
              <a:rPr lang="en-GB" sz="900">
                <a:solidFill>
                  <a:srgbClr val="20242B"/>
                </a:solidFill>
                <a:latin typeface="Arial"/>
              </a:rPr>
              <a:t>Disinflation</a:t>
            </a:r>
            <a:r>
              <a:rPr kumimoji="0" lang="en-GB" sz="900" b="0" i="0" u="none" strike="noStrike" kern="1200" cap="none" spc="0" normalizeH="0" baseline="0" noProof="0">
                <a:ln>
                  <a:noFill/>
                </a:ln>
                <a:solidFill>
                  <a:srgbClr val="20242B"/>
                </a:solidFill>
                <a:effectLst/>
                <a:uLnTx/>
                <a:uFillTx/>
                <a:latin typeface="Arial"/>
                <a:ea typeface="+mn-ea"/>
                <a:cs typeface="+mn-cs"/>
              </a:rPr>
              <a:t> brings core inflation back to target; no major additional shocks to headline</a:t>
            </a:r>
            <a:r>
              <a:rPr lang="en-GB" sz="900" b="0" i="0" u="none" strike="noStrike" kern="1200" cap="none" spc="0" normalizeH="0" baseline="0" noProof="0">
                <a:ln>
                  <a:noFill/>
                </a:ln>
                <a:solidFill>
                  <a:srgbClr val="20242B"/>
                </a:solidFill>
                <a:effectLst/>
                <a:uLnTx/>
                <a:uFillTx/>
                <a:latin typeface="Arial"/>
                <a:ea typeface="+mn-ea"/>
                <a:cs typeface="+mn-cs"/>
              </a:rPr>
              <a:t> rate</a:t>
            </a:r>
            <a:endParaRPr lang="en-GB" sz="900" b="0" i="0" u="none" strike="noStrike" kern="1200" cap="none" spc="0" normalizeH="0" baseline="0" noProof="0">
              <a:ln>
                <a:noFill/>
              </a:ln>
              <a:solidFill>
                <a:srgbClr val="20242B"/>
              </a:solidFill>
              <a:effectLst/>
              <a:uLnTx/>
              <a:uFillTx/>
              <a:latin typeface="Arial"/>
              <a:cs typeface="Arial"/>
            </a:endParaRPr>
          </a:p>
        </p:txBody>
      </p:sp>
      <p:sp>
        <p:nvSpPr>
          <p:cNvPr id="21" name="Rectangle 20">
            <a:extLst>
              <a:ext uri="{FF2B5EF4-FFF2-40B4-BE49-F238E27FC236}">
                <a16:creationId xmlns:a16="http://schemas.microsoft.com/office/drawing/2014/main" id="{976500D7-11E2-0498-2CC5-68760BDCDDB7}"/>
              </a:ext>
            </a:extLst>
          </p:cNvPr>
          <p:cNvSpPr/>
          <p:nvPr/>
        </p:nvSpPr>
        <p:spPr>
          <a:xfrm>
            <a:off x="7258834" y="1569414"/>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20242B"/>
                </a:solidFill>
              </a:rPr>
              <a:t>BACK TO NEUTRAL</a:t>
            </a:r>
          </a:p>
          <a:p>
            <a:pPr algn="ctr"/>
            <a:r>
              <a:rPr lang="en-GB" sz="900">
                <a:solidFill>
                  <a:srgbClr val="20242B"/>
                </a:solidFill>
              </a:rPr>
              <a:t>Central banks start cutting rates, going back to historical levels of implied neutral rates</a:t>
            </a:r>
          </a:p>
        </p:txBody>
      </p:sp>
      <p:sp>
        <p:nvSpPr>
          <p:cNvPr id="22" name="Rectangle 21">
            <a:extLst>
              <a:ext uri="{FF2B5EF4-FFF2-40B4-BE49-F238E27FC236}">
                <a16:creationId xmlns:a16="http://schemas.microsoft.com/office/drawing/2014/main" id="{B1F33DCE-9A6D-DAF3-2000-0258662FA001}"/>
              </a:ext>
            </a:extLst>
          </p:cNvPr>
          <p:cNvSpPr/>
          <p:nvPr/>
        </p:nvSpPr>
        <p:spPr>
          <a:xfrm>
            <a:off x="9518783" y="1569414"/>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lang="en-GB" sz="900" b="1">
                <a:solidFill>
                  <a:schemeClr val="tx1"/>
                </a:solidFill>
                <a:cs typeface="Arial"/>
              </a:rPr>
              <a:t>NEUTRAL STANCE</a:t>
            </a:r>
            <a:endParaRPr lang="en-US" sz="900">
              <a:solidFill>
                <a:schemeClr val="tx1"/>
              </a:solidFill>
              <a:cs typeface="Arial"/>
            </a:endParaRPr>
          </a:p>
          <a:p>
            <a:pPr algn="ctr">
              <a:defRPr/>
            </a:pPr>
            <a:r>
              <a:rPr lang="en-GB" sz="900">
                <a:solidFill>
                  <a:schemeClr val="tx1"/>
                </a:solidFill>
                <a:cs typeface="Arial"/>
              </a:rPr>
              <a:t>No major shift in fiscal stance</a:t>
            </a:r>
            <a:endParaRPr lang="en-GB">
              <a:solidFill>
                <a:schemeClr val="tx1"/>
              </a:solidFill>
            </a:endParaRPr>
          </a:p>
        </p:txBody>
      </p:sp>
      <p:sp>
        <p:nvSpPr>
          <p:cNvPr id="23" name="Rectangle 22">
            <a:extLst>
              <a:ext uri="{FF2B5EF4-FFF2-40B4-BE49-F238E27FC236}">
                <a16:creationId xmlns:a16="http://schemas.microsoft.com/office/drawing/2014/main" id="{BABF925C-750A-C6EC-98A8-C2923F8A7865}"/>
              </a:ext>
            </a:extLst>
          </p:cNvPr>
          <p:cNvSpPr/>
          <p:nvPr/>
        </p:nvSpPr>
        <p:spPr>
          <a:xfrm>
            <a:off x="478988" y="3762217"/>
            <a:ext cx="2192909" cy="1044962"/>
          </a:xfrm>
          <a:prstGeom prst="rect">
            <a:avLst/>
          </a:prstGeom>
          <a:solidFill>
            <a:srgbClr val="00A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dirty="0">
                <a:solidFill>
                  <a:srgbClr val="20242B"/>
                </a:solidFill>
              </a:rPr>
              <a:t>Scenario 3:</a:t>
            </a:r>
          </a:p>
          <a:p>
            <a:r>
              <a:rPr lang="en-US" sz="2000" b="1" noProof="0" dirty="0">
                <a:solidFill>
                  <a:srgbClr val="20242B"/>
                </a:solidFill>
              </a:rPr>
              <a:t>No landing</a:t>
            </a:r>
          </a:p>
        </p:txBody>
      </p:sp>
      <p:sp>
        <p:nvSpPr>
          <p:cNvPr id="24" name="Rectangle 23">
            <a:extLst>
              <a:ext uri="{FF2B5EF4-FFF2-40B4-BE49-F238E27FC236}">
                <a16:creationId xmlns:a16="http://schemas.microsoft.com/office/drawing/2014/main" id="{7099B3C9-E990-1BC4-957B-36811CDC9E81}"/>
              </a:ext>
            </a:extLst>
          </p:cNvPr>
          <p:cNvSpPr/>
          <p:nvPr/>
        </p:nvSpPr>
        <p:spPr>
          <a:xfrm>
            <a:off x="2738938" y="4862330"/>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a:ln>
                  <a:noFill/>
                </a:ln>
                <a:solidFill>
                  <a:schemeClr val="tx1"/>
                </a:solidFill>
                <a:effectLst/>
                <a:uLnTx/>
                <a:uFillTx/>
                <a:latin typeface="Arial"/>
                <a:ea typeface="+mn-ea"/>
                <a:cs typeface="+mn-cs"/>
              </a:rPr>
              <a:t>DEEP RECESSION</a:t>
            </a:r>
          </a:p>
          <a:p>
            <a:pPr algn="ctr">
              <a:defRPr/>
            </a:pPr>
            <a:r>
              <a:rPr kumimoji="0" lang="en-GB" sz="900" b="0" i="0" u="none" strike="noStrike" kern="1200" cap="none" spc="0" normalizeH="0" baseline="0">
                <a:ln>
                  <a:noFill/>
                </a:ln>
                <a:solidFill>
                  <a:schemeClr val="tx1"/>
                </a:solidFill>
                <a:effectLst/>
                <a:uLnTx/>
                <a:uFillTx/>
                <a:latin typeface="Arial"/>
                <a:ea typeface="+mn-ea"/>
                <a:cs typeface="+mn-cs"/>
              </a:rPr>
              <a:t>DM and some EM economies see deep and prolonged recessions lasting through to </a:t>
            </a:r>
            <a:r>
              <a:rPr lang="en-GB" sz="900">
                <a:solidFill>
                  <a:schemeClr val="tx1"/>
                </a:solidFill>
                <a:latin typeface="Arial"/>
              </a:rPr>
              <a:t>year-end</a:t>
            </a:r>
            <a:r>
              <a:rPr kumimoji="0" lang="en-GB" sz="900" b="0" i="0" u="none" strike="noStrike" kern="1200" cap="none" spc="0" normalizeH="0" baseline="0">
                <a:ln>
                  <a:noFill/>
                </a:ln>
                <a:solidFill>
                  <a:schemeClr val="tx1"/>
                </a:solidFill>
                <a:effectLst/>
                <a:uLnTx/>
                <a:uFillTx/>
                <a:latin typeface="Arial"/>
                <a:ea typeface="+mn-ea"/>
                <a:cs typeface="+mn-cs"/>
              </a:rPr>
              <a:t> as serious default cycles take hold in</a:t>
            </a:r>
            <a:r>
              <a:rPr lang="en-GB" sz="900">
                <a:solidFill>
                  <a:schemeClr val="tx1"/>
                </a:solidFill>
                <a:latin typeface="Arial"/>
              </a:rPr>
              <a:t> corporates with </a:t>
            </a:r>
            <a:r>
              <a:rPr kumimoji="0" lang="en-GB" sz="900" b="0" i="0" u="none" strike="noStrike" kern="1200" cap="none" spc="0" normalizeH="0" baseline="0">
                <a:ln>
                  <a:noFill/>
                </a:ln>
                <a:solidFill>
                  <a:schemeClr val="tx1"/>
                </a:solidFill>
                <a:effectLst/>
                <a:uLnTx/>
                <a:uFillTx/>
                <a:latin typeface="Arial"/>
                <a:ea typeface="+mn-ea"/>
                <a:cs typeface="+mn-cs"/>
              </a:rPr>
              <a:t>vulnerable sovereigns </a:t>
            </a:r>
            <a:r>
              <a:rPr lang="en-GB" sz="900">
                <a:solidFill>
                  <a:schemeClr val="tx1"/>
                </a:solidFill>
                <a:latin typeface="Arial"/>
              </a:rPr>
              <a:t>also </a:t>
            </a:r>
            <a:r>
              <a:rPr kumimoji="0" lang="en-GB" sz="900" b="0" i="0" u="none" strike="noStrike" kern="1200" cap="none" spc="0" normalizeH="0" baseline="0">
                <a:ln>
                  <a:noFill/>
                </a:ln>
                <a:solidFill>
                  <a:schemeClr val="tx1"/>
                </a:solidFill>
                <a:effectLst/>
                <a:uLnTx/>
                <a:uFillTx/>
                <a:latin typeface="Arial"/>
                <a:ea typeface="+mn-ea"/>
                <a:cs typeface="+mn-cs"/>
              </a:rPr>
              <a:t>under pressure</a:t>
            </a:r>
            <a:endParaRPr lang="en-GB" sz="900" b="0" i="0" u="none" strike="noStrike" kern="1200" cap="none" spc="0" normalizeH="0" baseline="0">
              <a:ln>
                <a:noFill/>
              </a:ln>
              <a:solidFill>
                <a:schemeClr val="tx1"/>
              </a:solidFill>
              <a:effectLst/>
              <a:uLnTx/>
              <a:uFillTx/>
              <a:latin typeface="Arial"/>
              <a:cs typeface="Arial"/>
            </a:endParaRPr>
          </a:p>
        </p:txBody>
      </p:sp>
      <p:sp>
        <p:nvSpPr>
          <p:cNvPr id="25" name="Rectangle 24">
            <a:extLst>
              <a:ext uri="{FF2B5EF4-FFF2-40B4-BE49-F238E27FC236}">
                <a16:creationId xmlns:a16="http://schemas.microsoft.com/office/drawing/2014/main" id="{6E68FE0A-F08D-E5DF-75FE-6454D2E6E06D}"/>
              </a:ext>
            </a:extLst>
          </p:cNvPr>
          <p:cNvSpPr/>
          <p:nvPr/>
        </p:nvSpPr>
        <p:spPr>
          <a:xfrm>
            <a:off x="4998886" y="4862330"/>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a:ln>
                  <a:noFill/>
                </a:ln>
                <a:solidFill>
                  <a:schemeClr val="tx1"/>
                </a:solidFill>
                <a:effectLst/>
                <a:uLnTx/>
                <a:uFillTx/>
                <a:latin typeface="Arial"/>
                <a:ea typeface="+mn-ea"/>
                <a:cs typeface="+mn-cs"/>
              </a:rPr>
              <a:t>REVERSAL OF </a:t>
            </a:r>
            <a:br>
              <a:rPr kumimoji="0" lang="en-GB" sz="900" b="1" i="0" u="none" strike="noStrike" kern="1200" cap="none" spc="0" normalizeH="0" baseline="0">
                <a:ln>
                  <a:noFill/>
                </a:ln>
                <a:solidFill>
                  <a:schemeClr val="tx1"/>
                </a:solidFill>
                <a:effectLst/>
                <a:uLnTx/>
                <a:uFillTx/>
                <a:latin typeface="Arial"/>
                <a:ea typeface="+mn-ea"/>
                <a:cs typeface="+mn-cs"/>
              </a:rPr>
            </a:br>
            <a:r>
              <a:rPr kumimoji="0" lang="en-GB" sz="900" b="1" i="0" u="none" strike="noStrike" kern="1200" cap="none" spc="0" normalizeH="0" baseline="0">
                <a:ln>
                  <a:noFill/>
                </a:ln>
                <a:solidFill>
                  <a:schemeClr val="tx1"/>
                </a:solidFill>
                <a:effectLst/>
                <a:uLnTx/>
                <a:uFillTx/>
                <a:latin typeface="Arial"/>
                <a:ea typeface="+mn-ea"/>
                <a:cs typeface="+mn-cs"/>
              </a:rPr>
              <a:t>INFLATIONARY TRENDS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schemeClr val="tx1"/>
                </a:solidFill>
                <a:effectLst/>
                <a:uLnTx/>
                <a:uFillTx/>
                <a:latin typeface="Arial"/>
                <a:ea typeface="+mn-ea"/>
                <a:cs typeface="+mn-cs"/>
              </a:rPr>
              <a:t>Inflation reverses as debt deleveraging takes hold</a:t>
            </a:r>
          </a:p>
        </p:txBody>
      </p:sp>
      <p:sp>
        <p:nvSpPr>
          <p:cNvPr id="26" name="Rectangle 25">
            <a:extLst>
              <a:ext uri="{FF2B5EF4-FFF2-40B4-BE49-F238E27FC236}">
                <a16:creationId xmlns:a16="http://schemas.microsoft.com/office/drawing/2014/main" id="{D1B471B2-E9B3-562A-88A2-105EC05295BC}"/>
              </a:ext>
            </a:extLst>
          </p:cNvPr>
          <p:cNvSpPr/>
          <p:nvPr/>
        </p:nvSpPr>
        <p:spPr>
          <a:xfrm>
            <a:off x="7258834" y="4862330"/>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a:ln>
                  <a:noFill/>
                </a:ln>
                <a:solidFill>
                  <a:schemeClr val="tx1"/>
                </a:solidFill>
                <a:effectLst/>
                <a:uLnTx/>
                <a:uFillTx/>
                <a:latin typeface="Arial"/>
                <a:ea typeface="+mn-ea"/>
                <a:cs typeface="+mn-cs"/>
              </a:rPr>
              <a:t>SHARP PIVOTS FROM KEY CENTRAL BANKS</a:t>
            </a:r>
          </a:p>
          <a:p>
            <a:pPr algn="ctr">
              <a:defRPr/>
            </a:pPr>
            <a:r>
              <a:rPr lang="en-GB" sz="900">
                <a:solidFill>
                  <a:schemeClr val="tx1"/>
                </a:solidFill>
                <a:latin typeface="Arial"/>
              </a:rPr>
              <a:t>Central</a:t>
            </a:r>
            <a:r>
              <a:rPr kumimoji="0" lang="en-GB" sz="900" b="0" i="0" u="none" strike="noStrike" kern="1200" cap="none" spc="0" normalizeH="0" baseline="0">
                <a:ln>
                  <a:noFill/>
                </a:ln>
                <a:solidFill>
                  <a:schemeClr val="tx1"/>
                </a:solidFill>
                <a:effectLst/>
                <a:uLnTx/>
                <a:uFillTx/>
                <a:latin typeface="Arial"/>
                <a:ea typeface="+mn-ea"/>
                <a:cs typeface="+mn-cs"/>
              </a:rPr>
              <a:t> banks keep rates higher for too long and pivot too late.</a:t>
            </a:r>
            <a:r>
              <a:rPr lang="en-GB" sz="900">
                <a:solidFill>
                  <a:schemeClr val="tx1"/>
                </a:solidFill>
                <a:latin typeface="Arial"/>
              </a:rPr>
              <a:t> Lumpy</a:t>
            </a:r>
            <a:r>
              <a:rPr kumimoji="0" lang="en-GB" sz="900" b="0" i="0" u="none" strike="noStrike" kern="1200" cap="none" spc="0" normalizeH="0" baseline="0">
                <a:ln>
                  <a:noFill/>
                </a:ln>
                <a:solidFill>
                  <a:schemeClr val="tx1"/>
                </a:solidFill>
                <a:effectLst/>
                <a:uLnTx/>
                <a:uFillTx/>
                <a:latin typeface="Arial"/>
                <a:ea typeface="+mn-ea"/>
                <a:cs typeface="+mn-cs"/>
              </a:rPr>
              <a:t> transmission of monetary policy inadvertently triggers </a:t>
            </a:r>
            <a:br>
              <a:rPr lang="en-GB" sz="900" b="0" i="0" u="none" strike="noStrike" kern="1200" cap="none" spc="0" normalizeH="0" baseline="0">
                <a:ln>
                  <a:noFill/>
                </a:ln>
                <a:effectLst/>
                <a:uLnTx/>
                <a:uFillTx/>
                <a:latin typeface="Arial"/>
              </a:rPr>
            </a:br>
            <a:r>
              <a:rPr lang="en-GB" sz="900">
                <a:solidFill>
                  <a:schemeClr val="tx1"/>
                </a:solidFill>
                <a:latin typeface="Arial"/>
              </a:rPr>
              <a:t>deleveraging</a:t>
            </a:r>
            <a:endParaRPr lang="en-GB" sz="900" b="0" i="0" u="none" strike="noStrike" kern="1200" cap="none" spc="0" normalizeH="0" baseline="0">
              <a:ln>
                <a:noFill/>
              </a:ln>
              <a:solidFill>
                <a:schemeClr val="tx1"/>
              </a:solidFill>
              <a:effectLst/>
              <a:uLnTx/>
              <a:uFillTx/>
              <a:latin typeface="Arial"/>
              <a:cs typeface="Arial"/>
            </a:endParaRPr>
          </a:p>
        </p:txBody>
      </p:sp>
      <p:sp>
        <p:nvSpPr>
          <p:cNvPr id="27" name="Rectangle 26">
            <a:extLst>
              <a:ext uri="{FF2B5EF4-FFF2-40B4-BE49-F238E27FC236}">
                <a16:creationId xmlns:a16="http://schemas.microsoft.com/office/drawing/2014/main" id="{EEEDDD1B-4712-A411-9D49-49D767163AF4}"/>
              </a:ext>
            </a:extLst>
          </p:cNvPr>
          <p:cNvSpPr/>
          <p:nvPr/>
        </p:nvSpPr>
        <p:spPr>
          <a:xfrm>
            <a:off x="9518783" y="4862330"/>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a:ln>
                  <a:noFill/>
                </a:ln>
                <a:solidFill>
                  <a:schemeClr val="tx1"/>
                </a:solidFill>
                <a:effectLst/>
                <a:uLnTx/>
                <a:uFillTx/>
                <a:latin typeface="Arial"/>
                <a:ea typeface="+mn-ea"/>
                <a:cs typeface="+mn-cs"/>
              </a:rPr>
              <a:t>CONSTRAINED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schemeClr val="tx1"/>
                </a:solidFill>
                <a:effectLst/>
                <a:uLnTx/>
                <a:uFillTx/>
                <a:latin typeface="Arial"/>
                <a:ea typeface="+mn-ea"/>
                <a:cs typeface="+mn-cs"/>
              </a:rPr>
              <a:t>Fiscal policy kicks in when growth outcomes become very painful, although monetary policy will still be the main backstop</a:t>
            </a:r>
          </a:p>
        </p:txBody>
      </p:sp>
      <p:sp>
        <p:nvSpPr>
          <p:cNvPr id="28" name="Rectangle 27">
            <a:extLst>
              <a:ext uri="{FF2B5EF4-FFF2-40B4-BE49-F238E27FC236}">
                <a16:creationId xmlns:a16="http://schemas.microsoft.com/office/drawing/2014/main" id="{3B756C33-1FA4-D255-590D-FF700FB06FBF}"/>
              </a:ext>
            </a:extLst>
          </p:cNvPr>
          <p:cNvSpPr/>
          <p:nvPr/>
        </p:nvSpPr>
        <p:spPr>
          <a:xfrm>
            <a:off x="478988" y="4853800"/>
            <a:ext cx="2192909" cy="1044962"/>
          </a:xfrm>
          <a:prstGeom prst="rect">
            <a:avLst/>
          </a:prstGeom>
          <a:solidFill>
            <a:srgbClr val="83D4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dirty="0">
                <a:solidFill>
                  <a:srgbClr val="20242B"/>
                </a:solidFill>
              </a:rPr>
              <a:t>Scenario 4:</a:t>
            </a:r>
          </a:p>
          <a:p>
            <a:r>
              <a:rPr lang="en-US" sz="2000" b="1" noProof="0" dirty="0">
                <a:solidFill>
                  <a:srgbClr val="20242B"/>
                </a:solidFill>
              </a:rPr>
              <a:t>Balance sheet recession</a:t>
            </a:r>
          </a:p>
        </p:txBody>
      </p:sp>
      <p:sp>
        <p:nvSpPr>
          <p:cNvPr id="29" name="Rectangle 28">
            <a:extLst>
              <a:ext uri="{FF2B5EF4-FFF2-40B4-BE49-F238E27FC236}">
                <a16:creationId xmlns:a16="http://schemas.microsoft.com/office/drawing/2014/main" id="{1ACE6116-AB32-5546-1BC4-F5193AFB0487}"/>
              </a:ext>
            </a:extLst>
          </p:cNvPr>
          <p:cNvSpPr/>
          <p:nvPr/>
        </p:nvSpPr>
        <p:spPr>
          <a:xfrm>
            <a:off x="2738938" y="3771856"/>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0242B"/>
                </a:solidFill>
                <a:effectLst/>
                <a:uLnTx/>
                <a:uFillTx/>
                <a:latin typeface="Arial"/>
                <a:ea typeface="+mn-ea"/>
                <a:cs typeface="+mn-cs"/>
              </a:rPr>
              <a:t>CONTINUED RESILIENCE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20242B"/>
                </a:solidFill>
                <a:effectLst/>
                <a:uLnTx/>
                <a:uFillTx/>
                <a:latin typeface="Arial"/>
                <a:ea typeface="+mn-ea"/>
                <a:cs typeface="+mn-cs"/>
              </a:rPr>
              <a:t>Resilience in US growth continues and Europe’s current slowdown reverses</a:t>
            </a:r>
          </a:p>
        </p:txBody>
      </p:sp>
      <p:sp>
        <p:nvSpPr>
          <p:cNvPr id="30" name="Rectangle 29">
            <a:extLst>
              <a:ext uri="{FF2B5EF4-FFF2-40B4-BE49-F238E27FC236}">
                <a16:creationId xmlns:a16="http://schemas.microsoft.com/office/drawing/2014/main" id="{436B18F0-3AE4-3637-098C-030D64AD67E3}"/>
              </a:ext>
            </a:extLst>
          </p:cNvPr>
          <p:cNvSpPr/>
          <p:nvPr/>
        </p:nvSpPr>
        <p:spPr>
          <a:xfrm>
            <a:off x="4998886" y="3771856"/>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ABOVE TARGET STICKY INFLATION</a:t>
            </a:r>
          </a:p>
          <a:p>
            <a:pPr algn="ctr">
              <a:defRPr/>
            </a:pPr>
            <a:r>
              <a:rPr kumimoji="0" lang="en-GB" sz="900" b="0" i="0" u="none" strike="noStrike" kern="1200" cap="none" spc="0" normalizeH="0" baseline="0" noProof="0">
                <a:ln>
                  <a:noFill/>
                </a:ln>
                <a:solidFill>
                  <a:schemeClr val="tx1"/>
                </a:solidFill>
                <a:effectLst/>
                <a:uLnTx/>
                <a:uFillTx/>
                <a:latin typeface="+mn-lt"/>
                <a:ea typeface="+mn-ea"/>
                <a:cs typeface="+mn-cs"/>
              </a:rPr>
              <a:t>Following </a:t>
            </a:r>
            <a:r>
              <a:rPr lang="en-GB" sz="900">
                <a:solidFill>
                  <a:schemeClr val="tx1"/>
                </a:solidFill>
              </a:rPr>
              <a:t>initial </a:t>
            </a:r>
            <a:r>
              <a:rPr kumimoji="0" lang="en-GB" sz="900" b="0" i="0" u="none" strike="noStrike" kern="1200" cap="none" spc="0" normalizeH="0" baseline="0" noProof="0">
                <a:ln>
                  <a:noFill/>
                </a:ln>
                <a:solidFill>
                  <a:schemeClr val="tx1"/>
                </a:solidFill>
                <a:effectLst/>
                <a:uLnTx/>
                <a:uFillTx/>
                <a:latin typeface="+mn-lt"/>
                <a:ea typeface="+mn-ea"/>
                <a:cs typeface="+mn-cs"/>
              </a:rPr>
              <a:t>disinflation, core inflation remains sticky, settling 1-2 percentage points above central bank targets</a:t>
            </a:r>
            <a:endParaRPr kumimoji="0" lang="en-GB"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 name="Rectangle 30">
            <a:extLst>
              <a:ext uri="{FF2B5EF4-FFF2-40B4-BE49-F238E27FC236}">
                <a16:creationId xmlns:a16="http://schemas.microsoft.com/office/drawing/2014/main" id="{D1B1DA7A-E44E-3155-DC05-4CB87FAF2925}"/>
              </a:ext>
            </a:extLst>
          </p:cNvPr>
          <p:cNvSpPr/>
          <p:nvPr/>
        </p:nvSpPr>
        <p:spPr>
          <a:xfrm>
            <a:off x="7258834" y="3771856"/>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a:ln>
                  <a:noFill/>
                </a:ln>
                <a:solidFill>
                  <a:schemeClr val="tx1"/>
                </a:solidFill>
                <a:effectLst/>
                <a:uLnTx/>
                <a:uFillTx/>
                <a:latin typeface="+mn-lt"/>
                <a:ea typeface="+mn-ea"/>
                <a:cs typeface="+mn-cs"/>
              </a:rPr>
              <a:t>HIGHER FOR LONGER</a:t>
            </a:r>
          </a:p>
          <a:p>
            <a:pPr algn="ctr">
              <a:defRPr/>
            </a:pPr>
            <a:r>
              <a:rPr kumimoji="0" lang="en-GB" sz="900" b="0" i="0" u="none" strike="noStrike" kern="1200" cap="none" spc="0" normalizeH="0" baseline="0">
                <a:ln>
                  <a:noFill/>
                </a:ln>
                <a:solidFill>
                  <a:schemeClr val="tx1"/>
                </a:solidFill>
                <a:effectLst/>
                <a:uLnTx/>
                <a:uFillTx/>
                <a:latin typeface="+mn-lt"/>
                <a:ea typeface="+mn-ea"/>
                <a:cs typeface="+mn-cs"/>
              </a:rPr>
              <a:t>With resilient </a:t>
            </a:r>
            <a:r>
              <a:rPr lang="en-GB" sz="900">
                <a:solidFill>
                  <a:schemeClr val="tx1"/>
                </a:solidFill>
              </a:rPr>
              <a:t>growth </a:t>
            </a:r>
            <a:r>
              <a:rPr kumimoji="0" lang="en-GB" sz="900" b="0" i="0" u="none" strike="noStrike" kern="1200" cap="none" spc="0" normalizeH="0" baseline="0">
                <a:ln>
                  <a:noFill/>
                </a:ln>
                <a:solidFill>
                  <a:schemeClr val="tx1"/>
                </a:solidFill>
                <a:effectLst/>
                <a:uLnTx/>
                <a:uFillTx/>
                <a:latin typeface="+mn-lt"/>
                <a:ea typeface="+mn-ea"/>
                <a:cs typeface="+mn-cs"/>
              </a:rPr>
              <a:t>and Fed policy makers psychologically scarred by the 2021 experience, policy rates continue to be nudged up. Belated acceptance that neutral rate (R*) </a:t>
            </a:r>
            <a:br>
              <a:rPr lang="en-GB" sz="900" b="0" i="0" u="none" strike="noStrike" kern="1200" cap="none" spc="0" normalizeH="0" baseline="0">
                <a:ln>
                  <a:noFill/>
                </a:ln>
                <a:effectLst/>
                <a:uLnTx/>
                <a:uFillTx/>
              </a:rPr>
            </a:br>
            <a:r>
              <a:rPr kumimoji="0" lang="en-GB" sz="900" b="0" i="0" u="none" strike="noStrike" kern="1200" cap="none" spc="0" normalizeH="0" baseline="0">
                <a:ln>
                  <a:noFill/>
                </a:ln>
                <a:solidFill>
                  <a:schemeClr val="tx1"/>
                </a:solidFill>
                <a:effectLst/>
                <a:uLnTx/>
                <a:uFillTx/>
                <a:latin typeface="+mn-lt"/>
                <a:ea typeface="+mn-ea"/>
                <a:cs typeface="+mn-cs"/>
              </a:rPr>
              <a:t>has risen</a:t>
            </a:r>
            <a:endParaRPr lang="en-GB" sz="900" b="0" i="0" u="none" strike="noStrike" kern="1200" cap="none" spc="0" normalizeH="0" baseline="0">
              <a:ln>
                <a:noFill/>
              </a:ln>
              <a:solidFill>
                <a:schemeClr val="tx1"/>
              </a:solidFill>
              <a:effectLst/>
              <a:uLnTx/>
              <a:uFillTx/>
              <a:latin typeface="+mn-lt"/>
              <a:cs typeface="Arial"/>
            </a:endParaRPr>
          </a:p>
        </p:txBody>
      </p:sp>
      <p:sp>
        <p:nvSpPr>
          <p:cNvPr id="32" name="Rectangle 31">
            <a:extLst>
              <a:ext uri="{FF2B5EF4-FFF2-40B4-BE49-F238E27FC236}">
                <a16:creationId xmlns:a16="http://schemas.microsoft.com/office/drawing/2014/main" id="{283C5AD6-7FA8-2084-7392-2C932904D931}"/>
              </a:ext>
            </a:extLst>
          </p:cNvPr>
          <p:cNvSpPr/>
          <p:nvPr/>
        </p:nvSpPr>
        <p:spPr>
          <a:xfrm>
            <a:off x="9518783" y="3771856"/>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Arial"/>
                <a:ea typeface="+mn-ea"/>
                <a:cs typeface="+mn-cs"/>
              </a:rPr>
              <a:t>NEUTRAL TO MILDLY RESTRICTIVE</a:t>
            </a:r>
          </a:p>
          <a:p>
            <a:pPr algn="ctr"/>
            <a:r>
              <a:rPr lang="en-GB" sz="900" b="0">
                <a:solidFill>
                  <a:schemeClr val="tx1"/>
                </a:solidFill>
                <a:latin typeface="Arial"/>
              </a:rPr>
              <a:t>Divided government in Washington takes additional stimulus off the table – GOP control of Congress would inject a slow negative drag. In Europe, peripheral economies forced to retrench given negative debt dynamics</a:t>
            </a:r>
          </a:p>
        </p:txBody>
      </p:sp>
      <p:sp>
        <p:nvSpPr>
          <p:cNvPr id="36" name="TextBox 35">
            <a:extLst>
              <a:ext uri="{FF2B5EF4-FFF2-40B4-BE49-F238E27FC236}">
                <a16:creationId xmlns:a16="http://schemas.microsoft.com/office/drawing/2014/main" id="{059D0AB6-9644-BADF-E3B7-8D8107C0B438}"/>
              </a:ext>
            </a:extLst>
          </p:cNvPr>
          <p:cNvSpPr txBox="1"/>
          <p:nvPr/>
        </p:nvSpPr>
        <p:spPr>
          <a:xfrm>
            <a:off x="1939441" y="2223209"/>
            <a:ext cx="638371" cy="307777"/>
          </a:xfrm>
          <a:prstGeom prst="rect">
            <a:avLst/>
          </a:prstGeom>
          <a:noFill/>
        </p:spPr>
        <p:txBody>
          <a:bodyPr wrap="square" lIns="0" tIns="0" rIns="0" bIns="0" rtlCol="0">
            <a:spAutoFit/>
          </a:bodyPr>
          <a:lstStyle/>
          <a:p>
            <a:pPr algn="r"/>
            <a:r>
              <a:rPr lang="en-US" sz="2000" dirty="0">
                <a:solidFill>
                  <a:schemeClr val="bg1"/>
                </a:solidFill>
              </a:rPr>
              <a:t>40%</a:t>
            </a:r>
          </a:p>
        </p:txBody>
      </p:sp>
      <p:sp>
        <p:nvSpPr>
          <p:cNvPr id="37" name="TextBox 36">
            <a:extLst>
              <a:ext uri="{FF2B5EF4-FFF2-40B4-BE49-F238E27FC236}">
                <a16:creationId xmlns:a16="http://schemas.microsoft.com/office/drawing/2014/main" id="{E59FEFB7-9CC5-97B1-2631-1E0DBF80B3E4}"/>
              </a:ext>
            </a:extLst>
          </p:cNvPr>
          <p:cNvSpPr txBox="1"/>
          <p:nvPr/>
        </p:nvSpPr>
        <p:spPr>
          <a:xfrm>
            <a:off x="1939442" y="3312415"/>
            <a:ext cx="638371" cy="307777"/>
          </a:xfrm>
          <a:prstGeom prst="rect">
            <a:avLst/>
          </a:prstGeom>
          <a:noFill/>
        </p:spPr>
        <p:txBody>
          <a:bodyPr wrap="square" lIns="0" tIns="0" rIns="0" bIns="0" rtlCol="0" anchor="t">
            <a:spAutoFit/>
          </a:bodyPr>
          <a:lstStyle/>
          <a:p>
            <a:pPr algn="r"/>
            <a:r>
              <a:rPr lang="en-US" sz="2000" dirty="0">
                <a:solidFill>
                  <a:schemeClr val="bg1"/>
                </a:solidFill>
              </a:rPr>
              <a:t>25%</a:t>
            </a:r>
          </a:p>
        </p:txBody>
      </p:sp>
      <p:sp>
        <p:nvSpPr>
          <p:cNvPr id="38" name="TextBox 37">
            <a:extLst>
              <a:ext uri="{FF2B5EF4-FFF2-40B4-BE49-F238E27FC236}">
                <a16:creationId xmlns:a16="http://schemas.microsoft.com/office/drawing/2014/main" id="{F3F63100-2D76-B20E-D383-BB4D406AEF91}"/>
              </a:ext>
            </a:extLst>
          </p:cNvPr>
          <p:cNvSpPr txBox="1"/>
          <p:nvPr/>
        </p:nvSpPr>
        <p:spPr>
          <a:xfrm>
            <a:off x="1970421" y="5473756"/>
            <a:ext cx="638371" cy="307777"/>
          </a:xfrm>
          <a:prstGeom prst="rect">
            <a:avLst/>
          </a:prstGeom>
          <a:noFill/>
        </p:spPr>
        <p:txBody>
          <a:bodyPr wrap="square" lIns="0" tIns="0" rIns="0" bIns="0" rtlCol="0">
            <a:spAutoFit/>
          </a:bodyPr>
          <a:lstStyle/>
          <a:p>
            <a:pPr algn="r"/>
            <a:r>
              <a:rPr lang="en-US" sz="2000" dirty="0">
                <a:solidFill>
                  <a:srgbClr val="20242B"/>
                </a:solidFill>
              </a:rPr>
              <a:t>5%</a:t>
            </a:r>
          </a:p>
        </p:txBody>
      </p:sp>
      <p:sp>
        <p:nvSpPr>
          <p:cNvPr id="39" name="TextBox 38">
            <a:extLst>
              <a:ext uri="{FF2B5EF4-FFF2-40B4-BE49-F238E27FC236}">
                <a16:creationId xmlns:a16="http://schemas.microsoft.com/office/drawing/2014/main" id="{3A56A9C4-CF83-6247-A54C-B98737AAA4A4}"/>
              </a:ext>
            </a:extLst>
          </p:cNvPr>
          <p:cNvSpPr txBox="1"/>
          <p:nvPr/>
        </p:nvSpPr>
        <p:spPr>
          <a:xfrm>
            <a:off x="1971304" y="4452408"/>
            <a:ext cx="638371" cy="307777"/>
          </a:xfrm>
          <a:prstGeom prst="rect">
            <a:avLst/>
          </a:prstGeom>
          <a:noFill/>
        </p:spPr>
        <p:txBody>
          <a:bodyPr wrap="square" lIns="0" tIns="0" rIns="0" bIns="0" rtlCol="0" anchor="t">
            <a:spAutoFit/>
          </a:bodyPr>
          <a:lstStyle/>
          <a:p>
            <a:pPr algn="r"/>
            <a:r>
              <a:rPr lang="en-US" sz="2000" dirty="0">
                <a:solidFill>
                  <a:srgbClr val="20242B"/>
                </a:solidFill>
              </a:rPr>
              <a:t>30%</a:t>
            </a:r>
          </a:p>
        </p:txBody>
      </p:sp>
    </p:spTree>
    <p:extLst>
      <p:ext uri="{BB962C8B-B14F-4D97-AF65-F5344CB8AC3E}">
        <p14:creationId xmlns:p14="http://schemas.microsoft.com/office/powerpoint/2010/main" val="219692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3EDB88-08EB-A706-C6FB-A36CB2E7814A}"/>
              </a:ext>
            </a:extLst>
          </p:cNvPr>
          <p:cNvSpPr>
            <a:spLocks noGrp="1"/>
          </p:cNvSpPr>
          <p:nvPr>
            <p:ph type="dt" sz="half" idx="17"/>
          </p:nvPr>
        </p:nvSpPr>
        <p:spPr/>
        <p:txBody>
          <a:bodyPr/>
          <a:lstStyle/>
          <a:p>
            <a:endParaRPr lang="en-GB" dirty="0"/>
          </a:p>
        </p:txBody>
      </p:sp>
      <p:sp>
        <p:nvSpPr>
          <p:cNvPr id="4" name="Title 3">
            <a:extLst>
              <a:ext uri="{FF2B5EF4-FFF2-40B4-BE49-F238E27FC236}">
                <a16:creationId xmlns:a16="http://schemas.microsoft.com/office/drawing/2014/main" id="{2165F146-87CB-9401-8C23-0D7758740286}"/>
              </a:ext>
            </a:extLst>
          </p:cNvPr>
          <p:cNvSpPr>
            <a:spLocks noGrp="1"/>
          </p:cNvSpPr>
          <p:nvPr>
            <p:ph type="title"/>
          </p:nvPr>
        </p:nvSpPr>
        <p:spPr/>
        <p:txBody>
          <a:bodyPr/>
          <a:lstStyle/>
          <a:p>
            <a:r>
              <a:rPr lang="en-GB" dirty="0"/>
              <a:t>The base case – why we’re expecting a soft landing</a:t>
            </a:r>
          </a:p>
        </p:txBody>
      </p:sp>
      <p:sp>
        <p:nvSpPr>
          <p:cNvPr id="5" name="Text Placeholder 4">
            <a:extLst>
              <a:ext uri="{FF2B5EF4-FFF2-40B4-BE49-F238E27FC236}">
                <a16:creationId xmlns:a16="http://schemas.microsoft.com/office/drawing/2014/main" id="{E41CA0DB-D5B4-3A6F-52DD-D4FBA74E2704}"/>
              </a:ext>
            </a:extLst>
          </p:cNvPr>
          <p:cNvSpPr>
            <a:spLocks noGrp="1"/>
          </p:cNvSpPr>
          <p:nvPr>
            <p:ph type="body" sz="quarter" idx="19"/>
          </p:nvPr>
        </p:nvSpPr>
        <p:spPr/>
        <p:txBody>
          <a:bodyPr/>
          <a:lstStyle/>
          <a:p>
            <a:r>
              <a:rPr lang="en-GB" dirty="0"/>
              <a:t>Source: </a:t>
            </a:r>
            <a:r>
              <a:rPr lang="en-US" dirty="0"/>
              <a:t>Bloomberg</a:t>
            </a:r>
            <a:r>
              <a:rPr lang="en-GB" dirty="0"/>
              <a:t>, Haver Analytics, February 2024. *Dotted lines shows market implied Fed Funds Target Rates.</a:t>
            </a:r>
          </a:p>
        </p:txBody>
      </p:sp>
      <p:sp>
        <p:nvSpPr>
          <p:cNvPr id="11" name="Text Placeholder 10">
            <a:extLst>
              <a:ext uri="{FF2B5EF4-FFF2-40B4-BE49-F238E27FC236}">
                <a16:creationId xmlns:a16="http://schemas.microsoft.com/office/drawing/2014/main" id="{1C88B66B-5BC7-56FF-2F4A-273BFF4B5B70}"/>
              </a:ext>
            </a:extLst>
          </p:cNvPr>
          <p:cNvSpPr>
            <a:spLocks noGrp="1"/>
          </p:cNvSpPr>
          <p:nvPr>
            <p:ph type="body" sz="quarter" idx="23"/>
          </p:nvPr>
        </p:nvSpPr>
        <p:spPr/>
        <p:txBody>
          <a:bodyPr/>
          <a:lstStyle/>
          <a:p>
            <a:r>
              <a:rPr lang="en-GB" dirty="0"/>
              <a:t>Falling inflation marks the end of the rate hiking cycle, providing a supportive environment for risk assets</a:t>
            </a:r>
          </a:p>
        </p:txBody>
      </p:sp>
      <p:graphicFrame>
        <p:nvGraphicFramePr>
          <p:cNvPr id="8" name="Content Placeholder 8">
            <a:extLst>
              <a:ext uri="{FF2B5EF4-FFF2-40B4-BE49-F238E27FC236}">
                <a16:creationId xmlns:a16="http://schemas.microsoft.com/office/drawing/2014/main" id="{3030E924-27AD-E43F-6C4E-1728D5E1878E}"/>
              </a:ext>
            </a:extLst>
          </p:cNvPr>
          <p:cNvGraphicFramePr>
            <a:graphicFrameLocks/>
          </p:cNvGraphicFramePr>
          <p:nvPr>
            <p:extLst>
              <p:ext uri="{D42A27DB-BD31-4B8C-83A1-F6EECF244321}">
                <p14:modId xmlns:p14="http://schemas.microsoft.com/office/powerpoint/2010/main" val="3789746164"/>
              </p:ext>
            </p:extLst>
          </p:nvPr>
        </p:nvGraphicFramePr>
        <p:xfrm>
          <a:off x="479872" y="1612774"/>
          <a:ext cx="11231819" cy="4139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29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0540-91B3-432E-8292-A53D59DFFFA1}"/>
              </a:ext>
            </a:extLst>
          </p:cNvPr>
          <p:cNvSpPr>
            <a:spLocks noGrp="1"/>
          </p:cNvSpPr>
          <p:nvPr>
            <p:ph type="title"/>
          </p:nvPr>
        </p:nvSpPr>
        <p:spPr>
          <a:xfrm>
            <a:off x="539991" y="337387"/>
            <a:ext cx="11087821" cy="609398"/>
          </a:xfrm>
        </p:spPr>
        <p:txBody>
          <a:bodyPr lIns="0" tIns="0" rIns="0" bIns="0" anchor="b">
            <a:spAutoFit/>
          </a:bodyPr>
          <a:lstStyle/>
          <a:p>
            <a:pPr>
              <a:lnSpc>
                <a:spcPct val="90000"/>
              </a:lnSpc>
            </a:pPr>
            <a:r>
              <a:rPr lang="en-GB" dirty="0">
                <a:solidFill>
                  <a:srgbClr val="20242B"/>
                </a:solidFill>
                <a:latin typeface="Arial" panose="020B0604020202020204" pitchFamily="34" charset="0"/>
              </a:rPr>
              <a:t>Our analysts have recorded improving sentiment since the turn of the year, though costs remain sticky</a:t>
            </a:r>
          </a:p>
        </p:txBody>
      </p:sp>
      <p:sp>
        <p:nvSpPr>
          <p:cNvPr id="6" name="Date Placeholder 5">
            <a:extLst>
              <a:ext uri="{FF2B5EF4-FFF2-40B4-BE49-F238E27FC236}">
                <a16:creationId xmlns:a16="http://schemas.microsoft.com/office/drawing/2014/main" id="{235E252C-81C3-444D-ACEE-3A1A61756AAA}"/>
              </a:ext>
            </a:extLst>
          </p:cNvPr>
          <p:cNvSpPr>
            <a:spLocks noGrp="1"/>
          </p:cNvSpPr>
          <p:nvPr>
            <p:ph type="dt" sz="half" idx="18"/>
          </p:nvPr>
        </p:nvSpPr>
        <p:spPr/>
        <p:txBody>
          <a:bodyPr/>
          <a:lstStyle/>
          <a:p>
            <a:endParaRPr lang="en-GB" dirty="0"/>
          </a:p>
        </p:txBody>
      </p:sp>
      <p:graphicFrame>
        <p:nvGraphicFramePr>
          <p:cNvPr id="4" name="Chart 3">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2130684035"/>
              </p:ext>
            </p:extLst>
          </p:nvPr>
        </p:nvGraphicFramePr>
        <p:xfrm>
          <a:off x="479873" y="1612774"/>
          <a:ext cx="5233140" cy="41399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5B832A8-B65C-D124-B5C1-C1DEF6E78680}"/>
              </a:ext>
            </a:extLst>
          </p:cNvPr>
          <p:cNvGraphicFramePr>
            <a:graphicFrameLocks/>
          </p:cNvGraphicFramePr>
          <p:nvPr>
            <p:extLst>
              <p:ext uri="{D42A27DB-BD31-4B8C-83A1-F6EECF244321}">
                <p14:modId xmlns:p14="http://schemas.microsoft.com/office/powerpoint/2010/main" val="1956566804"/>
              </p:ext>
            </p:extLst>
          </p:nvPr>
        </p:nvGraphicFramePr>
        <p:xfrm>
          <a:off x="6850049" y="1612774"/>
          <a:ext cx="4897642" cy="4139933"/>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Placeholder 4">
            <a:extLst>
              <a:ext uri="{FF2B5EF4-FFF2-40B4-BE49-F238E27FC236}">
                <a16:creationId xmlns:a16="http://schemas.microsoft.com/office/drawing/2014/main" id="{02000B53-6915-C8BC-15BA-7BD4A12257EC}"/>
              </a:ext>
            </a:extLst>
          </p:cNvPr>
          <p:cNvSpPr txBox="1">
            <a:spLocks/>
          </p:cNvSpPr>
          <p:nvPr/>
        </p:nvSpPr>
        <p:spPr>
          <a:xfrm>
            <a:off x="479874" y="6050943"/>
            <a:ext cx="5427945" cy="131196"/>
          </a:xfrm>
        </p:spPr>
        <p:txBody>
          <a:bodyPr wrap="square"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600" dirty="0">
                <a:latin typeface="Arial" panose="020B0604020202020204" pitchFamily="34" charset="0"/>
              </a:rPr>
              <a:t>Chart shows proportion of responses reporting management sentiment is positive minus those reporting management sentiment is negative; likewise leading indicators. Strong negative and strong positive receive a higher weighting. Questions: “Based on your recent research and interactions with companies, to what extent, if at all, has your perception of management sentiment over the next 6 months changed?”, and “What is the outlook for leading indicators over the next 6 months at your companies?” Source: Fidelity International, March 2024.</a:t>
            </a:r>
          </a:p>
        </p:txBody>
      </p:sp>
      <p:sp>
        <p:nvSpPr>
          <p:cNvPr id="12" name="Text Placeholder 4">
            <a:extLst>
              <a:ext uri="{FF2B5EF4-FFF2-40B4-BE49-F238E27FC236}">
                <a16:creationId xmlns:a16="http://schemas.microsoft.com/office/drawing/2014/main" id="{DA113B98-2042-F5A1-3FF2-33C0EAEBB33A}"/>
              </a:ext>
            </a:extLst>
          </p:cNvPr>
          <p:cNvSpPr txBox="1">
            <a:spLocks/>
          </p:cNvSpPr>
          <p:nvPr/>
        </p:nvSpPr>
        <p:spPr>
          <a:xfrm>
            <a:off x="6083901" y="6044980"/>
            <a:ext cx="5427945" cy="131196"/>
          </a:xfrm>
        </p:spPr>
        <p:txBody>
          <a:bodyPr wrap="square"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GB" sz="800" dirty="0">
                <a:latin typeface="Arial" panose="020B0604020202020204" pitchFamily="34" charset="0"/>
              </a:rPr>
              <a:t>Chart shows proportion of responses reporting costs are increasing minus those reporting costs are decreasing; significant increases and significant decreases receive a higher weighting. Questions: “What are your expectations for total labour costs over the next 6 months compared to current levels?”, and ““What are your expectations for total non-labour costs over the next 6 months compared to current levels?” Source: Fidelity International, March 2024.</a:t>
            </a:r>
          </a:p>
        </p:txBody>
      </p:sp>
      <p:cxnSp>
        <p:nvCxnSpPr>
          <p:cNvPr id="9" name="Straight Arrow Connector 8">
            <a:extLst>
              <a:ext uri="{FF2B5EF4-FFF2-40B4-BE49-F238E27FC236}">
                <a16:creationId xmlns:a16="http://schemas.microsoft.com/office/drawing/2014/main" id="{5F60A597-C839-543B-EEF4-95A5FF488F4E}"/>
              </a:ext>
            </a:extLst>
          </p:cNvPr>
          <p:cNvCxnSpPr>
            <a:cxnSpLocks/>
          </p:cNvCxnSpPr>
          <p:nvPr/>
        </p:nvCxnSpPr>
        <p:spPr>
          <a:xfrm flipV="1">
            <a:off x="6726802" y="1693627"/>
            <a:ext cx="0" cy="2361538"/>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972A9EB-7E6A-C95C-2413-AE7737FF2A7F}"/>
              </a:ext>
            </a:extLst>
          </p:cNvPr>
          <p:cNvCxnSpPr>
            <a:cxnSpLocks/>
          </p:cNvCxnSpPr>
          <p:nvPr/>
        </p:nvCxnSpPr>
        <p:spPr>
          <a:xfrm>
            <a:off x="6726802" y="4167809"/>
            <a:ext cx="0" cy="76200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810CF06-B27F-505B-FE50-494DFAB88B7E}"/>
              </a:ext>
            </a:extLst>
          </p:cNvPr>
          <p:cNvSpPr txBox="1"/>
          <p:nvPr/>
        </p:nvSpPr>
        <p:spPr>
          <a:xfrm>
            <a:off x="6003235" y="2516588"/>
            <a:ext cx="556590" cy="276999"/>
          </a:xfrm>
          <a:prstGeom prst="rect">
            <a:avLst/>
          </a:prstGeom>
          <a:noFill/>
        </p:spPr>
        <p:txBody>
          <a:bodyPr wrap="square" lIns="0" tIns="0" rIns="0" bIns="0" rtlCol="0">
            <a:spAutoFit/>
          </a:bodyPr>
          <a:lstStyle/>
          <a:p>
            <a:r>
              <a:rPr lang="en-GB" sz="900" dirty="0"/>
              <a:t>Costs increasing</a:t>
            </a:r>
          </a:p>
        </p:txBody>
      </p:sp>
      <p:sp>
        <p:nvSpPr>
          <p:cNvPr id="16" name="TextBox 15">
            <a:extLst>
              <a:ext uri="{FF2B5EF4-FFF2-40B4-BE49-F238E27FC236}">
                <a16:creationId xmlns:a16="http://schemas.microsoft.com/office/drawing/2014/main" id="{036C686E-6070-3D1C-81E1-3AA7901CD05E}"/>
              </a:ext>
            </a:extLst>
          </p:cNvPr>
          <p:cNvSpPr txBox="1"/>
          <p:nvPr/>
        </p:nvSpPr>
        <p:spPr>
          <a:xfrm>
            <a:off x="6003234" y="4355577"/>
            <a:ext cx="600319" cy="276999"/>
          </a:xfrm>
          <a:prstGeom prst="rect">
            <a:avLst/>
          </a:prstGeom>
          <a:noFill/>
        </p:spPr>
        <p:txBody>
          <a:bodyPr wrap="square" lIns="0" tIns="0" rIns="0" bIns="0" rtlCol="0">
            <a:spAutoFit/>
          </a:bodyPr>
          <a:lstStyle/>
          <a:p>
            <a:r>
              <a:rPr lang="en-GB" sz="900" dirty="0"/>
              <a:t>Costs decreasing</a:t>
            </a:r>
          </a:p>
        </p:txBody>
      </p:sp>
    </p:spTree>
    <p:custDataLst>
      <p:custData r:id="rId1"/>
      <p:custData r:id="rId2"/>
    </p:custDataLst>
    <p:extLst>
      <p:ext uri="{BB962C8B-B14F-4D97-AF65-F5344CB8AC3E}">
        <p14:creationId xmlns:p14="http://schemas.microsoft.com/office/powerpoint/2010/main" val="11365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CA520-0B50-B93B-5B25-90EEFEDDEC15}"/>
              </a:ext>
            </a:extLst>
          </p:cNvPr>
          <p:cNvSpPr>
            <a:spLocks noGrp="1"/>
          </p:cNvSpPr>
          <p:nvPr>
            <p:ph type="title"/>
          </p:nvPr>
        </p:nvSpPr>
        <p:spPr/>
        <p:txBody>
          <a:bodyPr/>
          <a:lstStyle/>
          <a:p>
            <a:r>
              <a:rPr lang="en-IN" dirty="0"/>
              <a:t>But beware - no landing is looking more likely, especially in the US</a:t>
            </a:r>
            <a:endParaRPr lang="en-GB" dirty="0"/>
          </a:p>
        </p:txBody>
      </p:sp>
      <p:sp>
        <p:nvSpPr>
          <p:cNvPr id="3" name="Text Placeholder 2">
            <a:extLst>
              <a:ext uri="{FF2B5EF4-FFF2-40B4-BE49-F238E27FC236}">
                <a16:creationId xmlns:a16="http://schemas.microsoft.com/office/drawing/2014/main" id="{CE003035-CEC5-BC64-5507-7F4062D2F87E}"/>
              </a:ext>
            </a:extLst>
          </p:cNvPr>
          <p:cNvSpPr>
            <a:spLocks noGrp="1"/>
          </p:cNvSpPr>
          <p:nvPr>
            <p:ph type="body" sz="quarter" idx="24"/>
          </p:nvPr>
        </p:nvSpPr>
        <p:spPr>
          <a:xfrm>
            <a:off x="478800" y="740166"/>
            <a:ext cx="11232000" cy="277200"/>
          </a:xfrm>
        </p:spPr>
        <p:txBody>
          <a:bodyPr/>
          <a:lstStyle/>
          <a:p>
            <a:r>
              <a:rPr lang="en-IN" dirty="0"/>
              <a:t>US remains an outlier with high and rising growth and inflation expectations – a tricky combination for the Fed to manage</a:t>
            </a:r>
            <a:endParaRPr lang="en-GB" dirty="0"/>
          </a:p>
        </p:txBody>
      </p:sp>
      <p:sp>
        <p:nvSpPr>
          <p:cNvPr id="4" name="Text Placeholder 3">
            <a:extLst>
              <a:ext uri="{FF2B5EF4-FFF2-40B4-BE49-F238E27FC236}">
                <a16:creationId xmlns:a16="http://schemas.microsoft.com/office/drawing/2014/main" id="{2FBB52D0-B6A7-CC44-8F78-D620D34F2225}"/>
              </a:ext>
            </a:extLst>
          </p:cNvPr>
          <p:cNvSpPr>
            <a:spLocks noGrp="1"/>
          </p:cNvSpPr>
          <p:nvPr>
            <p:ph type="body" sz="quarter" idx="20"/>
          </p:nvPr>
        </p:nvSpPr>
        <p:spPr>
          <a:xfrm>
            <a:off x="478800" y="1384364"/>
            <a:ext cx="5471912" cy="216000"/>
          </a:xfrm>
        </p:spPr>
        <p:txBody>
          <a:bodyPr lIns="0" tIns="0" rIns="0" bIns="0" anchor="t">
            <a:spAutoFit/>
          </a:bodyPr>
          <a:lstStyle/>
          <a:p>
            <a:pPr>
              <a:spcBef>
                <a:spcPts val="0"/>
              </a:spcBef>
              <a:buNone/>
            </a:pPr>
            <a:r>
              <a:rPr lang="en-GB">
                <a:latin typeface="Arial" panose="020B0604020202020204" pitchFamily="34" charset="0"/>
              </a:rPr>
              <a:t>2024 GDP Bloomberg consensus forecast</a:t>
            </a:r>
          </a:p>
        </p:txBody>
      </p:sp>
      <p:sp>
        <p:nvSpPr>
          <p:cNvPr id="6" name="Text Placeholder 5">
            <a:extLst>
              <a:ext uri="{FF2B5EF4-FFF2-40B4-BE49-F238E27FC236}">
                <a16:creationId xmlns:a16="http://schemas.microsoft.com/office/drawing/2014/main" id="{64498D29-8736-AB8F-0B87-1C736543290D}"/>
              </a:ext>
            </a:extLst>
          </p:cNvPr>
          <p:cNvSpPr>
            <a:spLocks noGrp="1"/>
          </p:cNvSpPr>
          <p:nvPr>
            <p:ph type="body" sz="quarter" idx="26"/>
          </p:nvPr>
        </p:nvSpPr>
        <p:spPr/>
        <p:txBody>
          <a:bodyPr/>
          <a:lstStyle/>
          <a:p>
            <a:r>
              <a:rPr lang="en-GB">
                <a:latin typeface="Arial" panose="020B0604020202020204" pitchFamily="34" charset="0"/>
              </a:rPr>
              <a:t>Source: Fidelity International, Bloomberg, March</a:t>
            </a:r>
            <a:r>
              <a:rPr lang="en-GB">
                <a:latin typeface="Arial" panose="020B0604020202020204" pitchFamily="34" charset="0"/>
                <a:cs typeface="Arial"/>
              </a:rPr>
              <a:t> </a:t>
            </a:r>
            <a:r>
              <a:rPr lang="en-GB">
                <a:latin typeface="Arial" panose="020B0604020202020204" pitchFamily="34" charset="0"/>
              </a:rPr>
              <a:t>2024</a:t>
            </a:r>
            <a:r>
              <a:rPr lang="en-GB">
                <a:latin typeface="Arial" panose="020B0604020202020204" pitchFamily="34" charset="0"/>
                <a:cs typeface="Arial"/>
              </a:rPr>
              <a:t>.</a:t>
            </a:r>
            <a:endParaRPr lang="en-GB">
              <a:latin typeface="Arial" panose="020B0604020202020204" pitchFamily="34" charset="0"/>
            </a:endParaRPr>
          </a:p>
        </p:txBody>
      </p:sp>
      <p:sp>
        <p:nvSpPr>
          <p:cNvPr id="7" name="Text Placeholder 6">
            <a:extLst>
              <a:ext uri="{FF2B5EF4-FFF2-40B4-BE49-F238E27FC236}">
                <a16:creationId xmlns:a16="http://schemas.microsoft.com/office/drawing/2014/main" id="{1F4A8AED-0427-D963-0699-7885F2366C29}"/>
              </a:ext>
            </a:extLst>
          </p:cNvPr>
          <p:cNvSpPr>
            <a:spLocks noGrp="1"/>
          </p:cNvSpPr>
          <p:nvPr>
            <p:ph type="body" sz="quarter" idx="21"/>
          </p:nvPr>
        </p:nvSpPr>
        <p:spPr>
          <a:xfrm>
            <a:off x="6238708" y="1384364"/>
            <a:ext cx="5471912" cy="216000"/>
          </a:xfrm>
        </p:spPr>
        <p:txBody>
          <a:bodyPr lIns="0" tIns="0" rIns="0" bIns="0" anchor="t">
            <a:spAutoFit/>
          </a:bodyPr>
          <a:lstStyle/>
          <a:p>
            <a:pPr>
              <a:spcBef>
                <a:spcPts val="0"/>
              </a:spcBef>
              <a:buNone/>
            </a:pPr>
            <a:r>
              <a:rPr lang="en-GB">
                <a:latin typeface="Arial" panose="020B0604020202020204" pitchFamily="34" charset="0"/>
              </a:rPr>
              <a:t>2024 CPI Bloomberg consensus forecast</a:t>
            </a:r>
          </a:p>
        </p:txBody>
      </p:sp>
      <p:sp>
        <p:nvSpPr>
          <p:cNvPr id="9" name="Text Placeholder 8">
            <a:extLst>
              <a:ext uri="{FF2B5EF4-FFF2-40B4-BE49-F238E27FC236}">
                <a16:creationId xmlns:a16="http://schemas.microsoft.com/office/drawing/2014/main" id="{4D09A0E2-F934-4284-CE98-2FDC9518CDAE}"/>
              </a:ext>
            </a:extLst>
          </p:cNvPr>
          <p:cNvSpPr>
            <a:spLocks noGrp="1"/>
          </p:cNvSpPr>
          <p:nvPr>
            <p:ph type="body" sz="quarter" idx="49"/>
          </p:nvPr>
        </p:nvSpPr>
        <p:spPr>
          <a:xfrm>
            <a:off x="6238708" y="6073200"/>
            <a:ext cx="5472000" cy="111600"/>
          </a:xfrm>
        </p:spPr>
        <p:txBody>
          <a:bodyPr/>
          <a:lstStyle/>
          <a:p>
            <a:r>
              <a:rPr lang="en-GB" dirty="0">
                <a:latin typeface="Arial" panose="020B0604020202020204" pitchFamily="34" charset="0"/>
              </a:rPr>
              <a:t>Source: Fidelity International, Bloomberg, March</a:t>
            </a:r>
            <a:r>
              <a:rPr lang="en-GB" dirty="0">
                <a:latin typeface="Arial" panose="020B0604020202020204" pitchFamily="34" charset="0"/>
                <a:cs typeface="Arial"/>
              </a:rPr>
              <a:t> </a:t>
            </a:r>
            <a:r>
              <a:rPr lang="en-GB" dirty="0">
                <a:latin typeface="Arial" panose="020B0604020202020204" pitchFamily="34" charset="0"/>
              </a:rPr>
              <a:t>2024</a:t>
            </a:r>
            <a:r>
              <a:rPr lang="en-GB" dirty="0">
                <a:latin typeface="Arial" panose="020B0604020202020204" pitchFamily="34" charset="0"/>
                <a:cs typeface="Arial"/>
              </a:rPr>
              <a:t>.</a:t>
            </a:r>
            <a:endParaRPr lang="en-GB" dirty="0">
              <a:latin typeface="Arial" panose="020B0604020202020204" pitchFamily="34" charset="0"/>
            </a:endParaRPr>
          </a:p>
        </p:txBody>
      </p:sp>
      <p:graphicFrame>
        <p:nvGraphicFramePr>
          <p:cNvPr id="17" name="Content Placeholder 16">
            <a:extLst>
              <a:ext uri="{FF2B5EF4-FFF2-40B4-BE49-F238E27FC236}">
                <a16:creationId xmlns:a16="http://schemas.microsoft.com/office/drawing/2014/main" id="{C27F5C4A-C88B-2176-3B3A-50A8EB6535DA}"/>
              </a:ext>
            </a:extLst>
          </p:cNvPr>
          <p:cNvGraphicFramePr>
            <a:graphicFrameLocks noGrp="1"/>
          </p:cNvGraphicFramePr>
          <p:nvPr>
            <p:ph sz="half" idx="2"/>
          </p:nvPr>
        </p:nvGraphicFramePr>
        <p:xfrm>
          <a:off x="478800" y="1706559"/>
          <a:ext cx="5507911" cy="41399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9">
            <a:extLst>
              <a:ext uri="{FF2B5EF4-FFF2-40B4-BE49-F238E27FC236}">
                <a16:creationId xmlns:a16="http://schemas.microsoft.com/office/drawing/2014/main" id="{1F16D563-D400-402B-A8D9-85561FFA094F}"/>
              </a:ext>
            </a:extLst>
          </p:cNvPr>
          <p:cNvGraphicFramePr>
            <a:graphicFrameLocks noGrp="1"/>
          </p:cNvGraphicFramePr>
          <p:nvPr>
            <p:ph sz="quarter" idx="4"/>
          </p:nvPr>
        </p:nvGraphicFramePr>
        <p:xfrm>
          <a:off x="6238708" y="1706559"/>
          <a:ext cx="5507911" cy="41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603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C708A-205D-0C9A-9D96-C96BE8F73A86}"/>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618FC3E9-DC0C-4550-E88A-A5DA0B79FFC0}"/>
              </a:ext>
            </a:extLst>
          </p:cNvPr>
          <p:cNvSpPr/>
          <p:nvPr/>
        </p:nvSpPr>
        <p:spPr>
          <a:xfrm>
            <a:off x="0" y="0"/>
            <a:ext cx="12192000" cy="6240162"/>
          </a:xfrm>
          <a:prstGeom prst="rect">
            <a:avLst/>
          </a:prstGeom>
          <a:solidFill>
            <a:srgbClr val="EEEF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6" name="Title 5">
            <a:extLst>
              <a:ext uri="{FF2B5EF4-FFF2-40B4-BE49-F238E27FC236}">
                <a16:creationId xmlns:a16="http://schemas.microsoft.com/office/drawing/2014/main" id="{40D1E95F-CF4F-D866-6651-2E47D2131744}"/>
              </a:ext>
            </a:extLst>
          </p:cNvPr>
          <p:cNvSpPr>
            <a:spLocks noGrp="1"/>
          </p:cNvSpPr>
          <p:nvPr>
            <p:ph type="title"/>
          </p:nvPr>
        </p:nvSpPr>
        <p:spPr>
          <a:xfrm>
            <a:off x="479873" y="320776"/>
            <a:ext cx="11524776" cy="304699"/>
          </a:xfrm>
        </p:spPr>
        <p:txBody>
          <a:bodyPr wrap="square" lIns="0" tIns="0" rIns="0" bIns="0" anchor="b">
            <a:spAutoFit/>
          </a:bodyPr>
          <a:lstStyle/>
          <a:p>
            <a:pPr>
              <a:lnSpc>
                <a:spcPct val="90000"/>
              </a:lnSpc>
            </a:pPr>
            <a:r>
              <a:rPr lang="en-GB">
                <a:solidFill>
                  <a:srgbClr val="20242B"/>
                </a:solidFill>
                <a:latin typeface="Arial"/>
                <a:cs typeface="Arial"/>
              </a:rPr>
              <a:t>Three</a:t>
            </a:r>
            <a:r>
              <a:rPr lang="en-GB" b="1" i="0" u="none" strike="noStrike">
                <a:solidFill>
                  <a:srgbClr val="20242B"/>
                </a:solidFill>
                <a:effectLst/>
                <a:latin typeface="Arial"/>
                <a:cs typeface="Arial"/>
              </a:rPr>
              <a:t> scenarios for China in 2024</a:t>
            </a:r>
            <a:endParaRPr lang="en-GB">
              <a:latin typeface="Arial"/>
              <a:cs typeface="Arial"/>
            </a:endParaRPr>
          </a:p>
        </p:txBody>
      </p:sp>
      <p:sp>
        <p:nvSpPr>
          <p:cNvPr id="5" name="Text Placeholder 3">
            <a:extLst>
              <a:ext uri="{FF2B5EF4-FFF2-40B4-BE49-F238E27FC236}">
                <a16:creationId xmlns:a16="http://schemas.microsoft.com/office/drawing/2014/main" id="{42E5D20C-62F1-34AE-10A3-17BECABE6FD2}"/>
              </a:ext>
            </a:extLst>
          </p:cNvPr>
          <p:cNvSpPr txBox="1">
            <a:spLocks/>
          </p:cNvSpPr>
          <p:nvPr/>
        </p:nvSpPr>
        <p:spPr>
          <a:xfrm>
            <a:off x="479873" y="6073103"/>
            <a:ext cx="11231819" cy="110800"/>
          </a:xfrm>
          <a:prstGeom prst="rect">
            <a:avLst/>
          </a:prstGeom>
        </p:spPr>
        <p:txBody>
          <a:bodyPr vert="horz" lIns="0" tIns="0" rIns="0" bIns="0" rtlCol="0" anchor="b">
            <a:spAutoFit/>
          </a:bodyPr>
          <a:lstStyle>
            <a:lvl1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800" b="0"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0"/>
              </a:spcAft>
              <a:buClr>
                <a:srgbClr val="006193"/>
              </a:buClr>
              <a:buFont typeface="Arial" panose="020B0604020202020204" pitchFamily="34" charset="0"/>
              <a:buNone/>
              <a:defRPr sz="800" b="0" kern="1200">
                <a:solidFill>
                  <a:schemeClr val="tx1"/>
                </a:solidFill>
                <a:latin typeface="+mn-lt"/>
                <a:ea typeface="+mn-ea"/>
                <a:cs typeface="+mn-cs"/>
              </a:defRPr>
            </a:lvl2pPr>
            <a:lvl3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900" b="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900" b="0"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9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lnSpc>
                <a:spcPct val="90000"/>
              </a:lnSpc>
              <a:spcBef>
                <a:spcPts val="0"/>
              </a:spcBef>
              <a:buFont typeface="Arial" panose="020B0604020202020204" pitchFamily="34" charset="0"/>
              <a:buNone/>
            </a:pPr>
            <a:r>
              <a:rPr lang="en-GB">
                <a:latin typeface="Arial" panose="020B0604020202020204" pitchFamily="34" charset="0"/>
              </a:rPr>
              <a:t>Source: Fidelity International, March 2024.</a:t>
            </a:r>
          </a:p>
        </p:txBody>
      </p:sp>
      <p:sp>
        <p:nvSpPr>
          <p:cNvPr id="8" name="Rectangle 7">
            <a:extLst>
              <a:ext uri="{FF2B5EF4-FFF2-40B4-BE49-F238E27FC236}">
                <a16:creationId xmlns:a16="http://schemas.microsoft.com/office/drawing/2014/main" id="{ABFEA79F-4D79-170E-4A98-CB7F34A6A810}"/>
              </a:ext>
            </a:extLst>
          </p:cNvPr>
          <p:cNvSpPr/>
          <p:nvPr/>
        </p:nvSpPr>
        <p:spPr>
          <a:xfrm>
            <a:off x="2739821"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Growth</a:t>
            </a:r>
          </a:p>
        </p:txBody>
      </p:sp>
      <p:sp>
        <p:nvSpPr>
          <p:cNvPr id="9" name="Rectangle 8">
            <a:extLst>
              <a:ext uri="{FF2B5EF4-FFF2-40B4-BE49-F238E27FC236}">
                <a16:creationId xmlns:a16="http://schemas.microsoft.com/office/drawing/2014/main" id="{BA63C235-9082-91E8-AAAE-8FC53FA9DB43}"/>
              </a:ext>
            </a:extLst>
          </p:cNvPr>
          <p:cNvSpPr/>
          <p:nvPr/>
        </p:nvSpPr>
        <p:spPr>
          <a:xfrm>
            <a:off x="4999769"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Inflation</a:t>
            </a:r>
          </a:p>
        </p:txBody>
      </p:sp>
      <p:sp>
        <p:nvSpPr>
          <p:cNvPr id="10" name="Rectangle 9">
            <a:extLst>
              <a:ext uri="{FF2B5EF4-FFF2-40B4-BE49-F238E27FC236}">
                <a16:creationId xmlns:a16="http://schemas.microsoft.com/office/drawing/2014/main" id="{534B5A74-86A1-FD1D-42CA-B1E8A0820CE0}"/>
              </a:ext>
            </a:extLst>
          </p:cNvPr>
          <p:cNvSpPr/>
          <p:nvPr/>
        </p:nvSpPr>
        <p:spPr>
          <a:xfrm>
            <a:off x="7259717"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Monetary policy</a:t>
            </a:r>
          </a:p>
        </p:txBody>
      </p:sp>
      <p:sp>
        <p:nvSpPr>
          <p:cNvPr id="11" name="Rectangle 10">
            <a:extLst>
              <a:ext uri="{FF2B5EF4-FFF2-40B4-BE49-F238E27FC236}">
                <a16:creationId xmlns:a16="http://schemas.microsoft.com/office/drawing/2014/main" id="{F9A626EC-5104-A0A4-85EF-13F795A9BF7F}"/>
              </a:ext>
            </a:extLst>
          </p:cNvPr>
          <p:cNvSpPr/>
          <p:nvPr/>
        </p:nvSpPr>
        <p:spPr>
          <a:xfrm>
            <a:off x="9519666"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Fiscal policy</a:t>
            </a:r>
          </a:p>
        </p:txBody>
      </p:sp>
      <p:sp>
        <p:nvSpPr>
          <p:cNvPr id="13" name="Rectangle 12">
            <a:extLst>
              <a:ext uri="{FF2B5EF4-FFF2-40B4-BE49-F238E27FC236}">
                <a16:creationId xmlns:a16="http://schemas.microsoft.com/office/drawing/2014/main" id="{B7B23A88-5091-FFBA-6F2E-D6FE15689DF0}"/>
              </a:ext>
            </a:extLst>
          </p:cNvPr>
          <p:cNvSpPr/>
          <p:nvPr/>
        </p:nvSpPr>
        <p:spPr>
          <a:xfrm>
            <a:off x="479873" y="1610271"/>
            <a:ext cx="2192909" cy="1409720"/>
          </a:xfrm>
          <a:prstGeom prst="rect">
            <a:avLst/>
          </a:prstGeom>
          <a:solidFill>
            <a:srgbClr val="004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t>Scenario 1:</a:t>
            </a:r>
          </a:p>
          <a:p>
            <a:r>
              <a:rPr lang="en-US" sz="2000" b="1" noProof="0"/>
              <a:t>Controlled </a:t>
            </a:r>
            <a:r>
              <a:rPr lang="en-US" sz="2000" b="1" noProof="0" err="1"/>
              <a:t>stabilisation</a:t>
            </a:r>
            <a:endParaRPr lang="en-US" sz="2000" b="1" noProof="0"/>
          </a:p>
          <a:p>
            <a:endParaRPr lang="en-US" sz="2000" b="1" noProof="0"/>
          </a:p>
        </p:txBody>
      </p:sp>
      <p:sp>
        <p:nvSpPr>
          <p:cNvPr id="14" name="Rectangle 13">
            <a:extLst>
              <a:ext uri="{FF2B5EF4-FFF2-40B4-BE49-F238E27FC236}">
                <a16:creationId xmlns:a16="http://schemas.microsoft.com/office/drawing/2014/main" id="{3150015E-FD80-40B2-D5DD-3D0CFB3E7547}"/>
              </a:ext>
            </a:extLst>
          </p:cNvPr>
          <p:cNvSpPr/>
          <p:nvPr/>
        </p:nvSpPr>
        <p:spPr>
          <a:xfrm>
            <a:off x="2739821" y="1610271"/>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kumimoji="0" lang="en-GB" sz="900" b="0" i="0" u="none" strike="noStrike" kern="1200" cap="none" spc="0" normalizeH="0" baseline="0" noProof="0">
                <a:ln>
                  <a:noFill/>
                </a:ln>
                <a:solidFill>
                  <a:srgbClr val="20242B"/>
                </a:solidFill>
                <a:effectLst/>
                <a:uLnTx/>
                <a:uFillTx/>
                <a:latin typeface="Arial"/>
                <a:ea typeface="+mn-ea"/>
                <a:cs typeface="+mn-cs"/>
              </a:rPr>
              <a:t>The pace of recovery gradually gains momentum as consumption continues to lead. External demand slows moderately but downside pressures will be partially offset by </a:t>
            </a:r>
            <a:r>
              <a:rPr lang="en-GB" sz="900">
                <a:solidFill>
                  <a:srgbClr val="20242B"/>
                </a:solidFill>
                <a:latin typeface="Arial"/>
              </a:rPr>
              <a:t>a recovery in domestic</a:t>
            </a:r>
            <a:r>
              <a:rPr kumimoji="0" lang="en-GB" sz="900" b="0" i="0" u="none" strike="noStrike" kern="1200" cap="none" spc="0" normalizeH="0" baseline="0" noProof="0">
                <a:ln>
                  <a:noFill/>
                </a:ln>
                <a:solidFill>
                  <a:srgbClr val="20242B"/>
                </a:solidFill>
                <a:effectLst/>
                <a:uLnTx/>
                <a:uFillTx/>
                <a:latin typeface="Arial"/>
                <a:ea typeface="+mn-ea"/>
                <a:cs typeface="+mn-cs"/>
              </a:rPr>
              <a:t> demand. Growth stabilises in line with the government’s growth target.</a:t>
            </a:r>
            <a:r>
              <a:rPr lang="en-GB" sz="900">
                <a:solidFill>
                  <a:srgbClr val="20242B"/>
                </a:solidFill>
                <a:latin typeface="Arial"/>
              </a:rPr>
              <a:t> </a:t>
            </a:r>
            <a:endParaRPr kumimoji="0" lang="en-GB" sz="900" b="0" i="0" u="none" strike="noStrike" kern="1200" cap="none" spc="0" normalizeH="0" baseline="0" noProof="0">
              <a:ln>
                <a:noFill/>
              </a:ln>
              <a:solidFill>
                <a:srgbClr val="20242B"/>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B2675FEB-108B-41B1-760A-FDA90C5F2C0B}"/>
              </a:ext>
            </a:extLst>
          </p:cNvPr>
          <p:cNvSpPr/>
          <p:nvPr/>
        </p:nvSpPr>
        <p:spPr>
          <a:xfrm>
            <a:off x="4999769" y="1610271"/>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kumimoji="0" lang="en-GB" sz="900" b="0" i="0" u="none" strike="noStrike" kern="1200" cap="none" spc="0" normalizeH="0" baseline="0" noProof="0">
                <a:ln>
                  <a:noFill/>
                </a:ln>
                <a:solidFill>
                  <a:schemeClr val="tx1"/>
                </a:solidFill>
                <a:effectLst/>
                <a:uLnTx/>
                <a:uFillTx/>
                <a:latin typeface="Arial"/>
                <a:ea typeface="+mn-ea"/>
                <a:cs typeface="+mn-cs"/>
              </a:rPr>
              <a:t>CPI and PPI rebound initially on the back of </a:t>
            </a:r>
            <a:r>
              <a:rPr lang="en-GB" sz="900">
                <a:solidFill>
                  <a:schemeClr val="tx1"/>
                </a:solidFill>
                <a:latin typeface="Arial"/>
              </a:rPr>
              <a:t>a recovery</a:t>
            </a:r>
            <a:r>
              <a:rPr kumimoji="0" lang="en-GB" sz="900" b="0" i="0" u="none" strike="noStrike" kern="1200" cap="none" spc="0" normalizeH="0" baseline="0" noProof="0">
                <a:ln>
                  <a:noFill/>
                </a:ln>
                <a:solidFill>
                  <a:schemeClr val="tx1"/>
                </a:solidFill>
                <a:effectLst/>
                <a:uLnTx/>
                <a:uFillTx/>
                <a:latin typeface="Arial"/>
                <a:ea typeface="+mn-ea"/>
                <a:cs typeface="+mn-cs"/>
              </a:rPr>
              <a:t> in domestic demand. </a:t>
            </a:r>
            <a:r>
              <a:rPr lang="en-GB" sz="900">
                <a:solidFill>
                  <a:schemeClr val="tx1"/>
                </a:solidFill>
                <a:latin typeface="Arial"/>
              </a:rPr>
              <a:t>I</a:t>
            </a:r>
            <a:r>
              <a:rPr kumimoji="0" lang="en-GB" sz="900" b="0" i="0" u="none" strike="noStrike" kern="1200" cap="none" spc="0" normalizeH="0" baseline="0" noProof="0">
                <a:ln>
                  <a:noFill/>
                </a:ln>
                <a:solidFill>
                  <a:schemeClr val="tx1"/>
                </a:solidFill>
                <a:effectLst/>
                <a:uLnTx/>
                <a:uFillTx/>
                <a:latin typeface="Arial"/>
                <a:ea typeface="+mn-ea"/>
                <a:cs typeface="+mn-cs"/>
              </a:rPr>
              <a:t>nflation</a:t>
            </a:r>
            <a:r>
              <a:rPr lang="en-GB" sz="900">
                <a:solidFill>
                  <a:schemeClr val="tx1"/>
                </a:solidFill>
                <a:latin typeface="Arial"/>
              </a:rPr>
              <a:t> </a:t>
            </a:r>
            <a:r>
              <a:rPr kumimoji="0" lang="en-GB" sz="900" b="0" i="0" u="none" strike="noStrike" kern="1200" cap="none" spc="0" normalizeH="0" baseline="0" noProof="0">
                <a:ln>
                  <a:noFill/>
                </a:ln>
                <a:solidFill>
                  <a:schemeClr val="tx1"/>
                </a:solidFill>
                <a:effectLst/>
                <a:uLnTx/>
                <a:uFillTx/>
                <a:latin typeface="Arial"/>
                <a:ea typeface="+mn-ea"/>
                <a:cs typeface="+mn-cs"/>
              </a:rPr>
              <a:t>stabilises slightly below target over the medium term.</a:t>
            </a:r>
          </a:p>
        </p:txBody>
      </p:sp>
      <p:sp>
        <p:nvSpPr>
          <p:cNvPr id="16" name="Rectangle 15">
            <a:extLst>
              <a:ext uri="{FF2B5EF4-FFF2-40B4-BE49-F238E27FC236}">
                <a16:creationId xmlns:a16="http://schemas.microsoft.com/office/drawing/2014/main" id="{B76D4BB5-4C2B-2DAA-7987-99C6F0DA0625}"/>
              </a:ext>
            </a:extLst>
          </p:cNvPr>
          <p:cNvSpPr/>
          <p:nvPr/>
        </p:nvSpPr>
        <p:spPr>
          <a:xfrm>
            <a:off x="7259717" y="1610271"/>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kumimoji="0" lang="en-GB" sz="900" b="0" i="0" u="none" strike="noStrike" kern="1200" cap="none" spc="0" normalizeH="0" baseline="0">
                <a:ln>
                  <a:noFill/>
                </a:ln>
                <a:solidFill>
                  <a:schemeClr val="tx1"/>
                </a:solidFill>
                <a:effectLst/>
                <a:uLnTx/>
                <a:uFillTx/>
                <a:latin typeface="+mn-lt"/>
                <a:ea typeface="+mn-ea"/>
                <a:cs typeface="+mn-cs"/>
              </a:rPr>
              <a:t>Incremental easing to coordinate with fiscal stimulus, the PBoC gradually lowers both benchmark rates and the reserve requirement ratio to lower financing costs and provide ample liquidity support.</a:t>
            </a:r>
            <a:r>
              <a:rPr lang="en-GB" sz="900">
                <a:solidFill>
                  <a:schemeClr val="tx1"/>
                </a:solidFill>
              </a:rPr>
              <a:t> </a:t>
            </a:r>
            <a:endParaRPr kumimoji="0" lang="en-GB" sz="900" b="0" i="0" u="none" strike="noStrike" kern="1200" cap="none" spc="0" normalizeH="0" baseline="0">
              <a:ln>
                <a:noFill/>
              </a:ln>
              <a:solidFill>
                <a:schemeClr val="tx1"/>
              </a:solidFill>
              <a:effectLst/>
              <a:uLnTx/>
              <a:uFillTx/>
              <a:latin typeface="+mn-lt"/>
              <a:ea typeface="+mn-ea"/>
              <a:cs typeface="+mn-cs"/>
            </a:endParaRPr>
          </a:p>
        </p:txBody>
      </p:sp>
      <p:sp>
        <p:nvSpPr>
          <p:cNvPr id="17" name="Rectangle 16">
            <a:extLst>
              <a:ext uri="{FF2B5EF4-FFF2-40B4-BE49-F238E27FC236}">
                <a16:creationId xmlns:a16="http://schemas.microsoft.com/office/drawing/2014/main" id="{26516331-6C01-7065-0ABA-2EE4D1B9E7D0}"/>
              </a:ext>
            </a:extLst>
          </p:cNvPr>
          <p:cNvSpPr/>
          <p:nvPr/>
        </p:nvSpPr>
        <p:spPr>
          <a:xfrm>
            <a:off x="9519666" y="1610271"/>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a:solidFill>
                  <a:srgbClr val="20242B"/>
                </a:solidFill>
                <a:latin typeface="Arial"/>
              </a:rPr>
              <a:t>P</a:t>
            </a:r>
            <a:r>
              <a:rPr lang="en-GB" sz="900" b="0">
                <a:solidFill>
                  <a:srgbClr val="20242B"/>
                </a:solidFill>
                <a:latin typeface="Arial"/>
              </a:rPr>
              <a:t>olicymakers roll out proactive easing and de-risking plans to resolve structural issues in local government, property and banking sectors.</a:t>
            </a:r>
          </a:p>
        </p:txBody>
      </p:sp>
      <p:sp>
        <p:nvSpPr>
          <p:cNvPr id="18" name="Rectangle 17">
            <a:extLst>
              <a:ext uri="{FF2B5EF4-FFF2-40B4-BE49-F238E27FC236}">
                <a16:creationId xmlns:a16="http://schemas.microsoft.com/office/drawing/2014/main" id="{B2C289C8-A948-BA1B-C2BE-E63B7F643C9B}"/>
              </a:ext>
            </a:extLst>
          </p:cNvPr>
          <p:cNvSpPr/>
          <p:nvPr/>
        </p:nvSpPr>
        <p:spPr>
          <a:xfrm>
            <a:off x="479873" y="3061564"/>
            <a:ext cx="2192909" cy="1409720"/>
          </a:xfrm>
          <a:prstGeom prst="rect">
            <a:avLst/>
          </a:prstGeom>
          <a:solidFill>
            <a:srgbClr val="026F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t>Scenario 2:</a:t>
            </a:r>
          </a:p>
          <a:p>
            <a:r>
              <a:rPr lang="en-US" sz="2000" b="1" noProof="0"/>
              <a:t>Serious slowdown</a:t>
            </a:r>
          </a:p>
          <a:p>
            <a:endParaRPr lang="en-US" sz="2000" b="1" noProof="0"/>
          </a:p>
        </p:txBody>
      </p:sp>
      <p:sp>
        <p:nvSpPr>
          <p:cNvPr id="19" name="Rectangle 18">
            <a:extLst>
              <a:ext uri="{FF2B5EF4-FFF2-40B4-BE49-F238E27FC236}">
                <a16:creationId xmlns:a16="http://schemas.microsoft.com/office/drawing/2014/main" id="{BDF54191-AD45-C343-449D-3A3FD02FE40F}"/>
              </a:ext>
            </a:extLst>
          </p:cNvPr>
          <p:cNvSpPr/>
          <p:nvPr/>
        </p:nvSpPr>
        <p:spPr>
          <a:xfrm>
            <a:off x="2739821" y="3061564"/>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kumimoji="0" lang="en-GB" sz="900" b="0" i="0" u="none" strike="noStrike" kern="1200" cap="none" spc="0" normalizeH="0" baseline="0" noProof="0">
                <a:ln>
                  <a:noFill/>
                </a:ln>
                <a:solidFill>
                  <a:srgbClr val="20242B"/>
                </a:solidFill>
                <a:effectLst/>
                <a:uLnTx/>
                <a:uFillTx/>
                <a:latin typeface="Arial"/>
                <a:ea typeface="+mn-ea"/>
                <a:cs typeface="+mn-cs"/>
              </a:rPr>
              <a:t>The economy faces stronger headwinds from domestic structural issues and a developed market slowdown. If financial market stress spreads, private and consumer confidence </a:t>
            </a:r>
            <a:r>
              <a:rPr lang="en-GB" sz="900">
                <a:solidFill>
                  <a:srgbClr val="20242B"/>
                </a:solidFill>
                <a:latin typeface="Arial"/>
              </a:rPr>
              <a:t>could be</a:t>
            </a:r>
            <a:r>
              <a:rPr kumimoji="0" lang="en-GB" sz="900" b="0" i="0" u="none" strike="noStrike" kern="1200" cap="none" spc="0" normalizeH="0" baseline="0" noProof="0">
                <a:ln>
                  <a:noFill/>
                </a:ln>
                <a:solidFill>
                  <a:srgbClr val="20242B"/>
                </a:solidFill>
                <a:effectLst/>
                <a:uLnTx/>
                <a:uFillTx/>
                <a:latin typeface="Arial"/>
                <a:ea typeface="+mn-ea"/>
                <a:cs typeface="+mn-cs"/>
              </a:rPr>
              <a:t> slow to return and growth would </a:t>
            </a:r>
            <a:r>
              <a:rPr lang="en-GB" sz="900">
                <a:solidFill>
                  <a:srgbClr val="20242B"/>
                </a:solidFill>
                <a:latin typeface="Arial"/>
              </a:rPr>
              <a:t>remain well below potential.</a:t>
            </a:r>
            <a:endParaRPr lang="en-GB" sz="900">
              <a:solidFill>
                <a:srgbClr val="20242B"/>
              </a:solidFill>
              <a:latin typeface="Arial"/>
              <a:cs typeface="Arial"/>
            </a:endParaRPr>
          </a:p>
        </p:txBody>
      </p:sp>
      <p:sp>
        <p:nvSpPr>
          <p:cNvPr id="20" name="Rectangle 19">
            <a:extLst>
              <a:ext uri="{FF2B5EF4-FFF2-40B4-BE49-F238E27FC236}">
                <a16:creationId xmlns:a16="http://schemas.microsoft.com/office/drawing/2014/main" id="{1CCD4466-4D83-4E67-8A35-4EF860DB81A3}"/>
              </a:ext>
            </a:extLst>
          </p:cNvPr>
          <p:cNvSpPr/>
          <p:nvPr/>
        </p:nvSpPr>
        <p:spPr>
          <a:xfrm>
            <a:off x="4999769" y="3061564"/>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20242B"/>
                </a:solidFill>
                <a:effectLst/>
                <a:uLnTx/>
                <a:uFillTx/>
                <a:latin typeface="Arial"/>
                <a:ea typeface="+mn-ea"/>
                <a:cs typeface="+mn-cs"/>
              </a:rPr>
              <a:t>Both CPI and PPI gradually fall into deflation well below government targets.</a:t>
            </a:r>
          </a:p>
        </p:txBody>
      </p:sp>
      <p:sp>
        <p:nvSpPr>
          <p:cNvPr id="21" name="Rectangle 20">
            <a:extLst>
              <a:ext uri="{FF2B5EF4-FFF2-40B4-BE49-F238E27FC236}">
                <a16:creationId xmlns:a16="http://schemas.microsoft.com/office/drawing/2014/main" id="{4F7BA1F6-EE6C-0017-FBD0-C34E7F721A1F}"/>
              </a:ext>
            </a:extLst>
          </p:cNvPr>
          <p:cNvSpPr/>
          <p:nvPr/>
        </p:nvSpPr>
        <p:spPr>
          <a:xfrm>
            <a:off x="7259717" y="3061564"/>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a:solidFill>
                  <a:srgbClr val="20242B"/>
                </a:solidFill>
              </a:rPr>
              <a:t>Easing is in small steps and with </a:t>
            </a:r>
            <a:br>
              <a:rPr lang="en-GB" sz="900">
                <a:solidFill>
                  <a:srgbClr val="20242B"/>
                </a:solidFill>
              </a:rPr>
            </a:br>
            <a:r>
              <a:rPr lang="en-GB" sz="900">
                <a:solidFill>
                  <a:srgbClr val="20242B"/>
                </a:solidFill>
              </a:rPr>
              <a:t>limited effect.</a:t>
            </a:r>
          </a:p>
        </p:txBody>
      </p:sp>
      <p:sp>
        <p:nvSpPr>
          <p:cNvPr id="22" name="Rectangle 21">
            <a:extLst>
              <a:ext uri="{FF2B5EF4-FFF2-40B4-BE49-F238E27FC236}">
                <a16:creationId xmlns:a16="http://schemas.microsoft.com/office/drawing/2014/main" id="{C77144C9-5592-C9A7-B32D-478EE5001BFC}"/>
              </a:ext>
            </a:extLst>
          </p:cNvPr>
          <p:cNvSpPr/>
          <p:nvPr/>
        </p:nvSpPr>
        <p:spPr>
          <a:xfrm>
            <a:off x="9519666" y="3061564"/>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lang="en-GB" sz="900">
                <a:solidFill>
                  <a:schemeClr val="tx1"/>
                </a:solidFill>
              </a:rPr>
              <a:t>P</a:t>
            </a:r>
            <a:r>
              <a:rPr kumimoji="0" lang="en-GB" sz="900" b="0" i="0" u="none" strike="noStrike" kern="1200" cap="none" spc="0" normalizeH="0" baseline="0">
                <a:ln>
                  <a:noFill/>
                </a:ln>
                <a:solidFill>
                  <a:schemeClr val="tx1"/>
                </a:solidFill>
                <a:effectLst/>
                <a:uLnTx/>
                <a:uFillTx/>
                <a:latin typeface="+mn-lt"/>
                <a:ea typeface="+mn-ea"/>
                <a:cs typeface="+mn-cs"/>
              </a:rPr>
              <a:t>olicymakers are slow to introduce sufficient fiscal support for growth. </a:t>
            </a:r>
          </a:p>
          <a:p>
            <a:pPr algn="ctr">
              <a:defRPr/>
            </a:pPr>
            <a:r>
              <a:rPr kumimoji="0" lang="en-GB" sz="900" b="0" i="0" u="none" strike="noStrike" kern="1200" cap="none" spc="0" normalizeH="0" baseline="0">
                <a:ln>
                  <a:noFill/>
                </a:ln>
                <a:solidFill>
                  <a:schemeClr val="tx1"/>
                </a:solidFill>
                <a:effectLst/>
                <a:uLnTx/>
                <a:uFillTx/>
                <a:latin typeface="+mn-lt"/>
                <a:ea typeface="+mn-ea"/>
                <a:cs typeface="+mn-cs"/>
              </a:rPr>
              <a:t> </a:t>
            </a:r>
          </a:p>
        </p:txBody>
      </p:sp>
      <p:sp>
        <p:nvSpPr>
          <p:cNvPr id="23" name="Rectangle 22">
            <a:extLst>
              <a:ext uri="{FF2B5EF4-FFF2-40B4-BE49-F238E27FC236}">
                <a16:creationId xmlns:a16="http://schemas.microsoft.com/office/drawing/2014/main" id="{F079EF34-1C7E-C35B-8200-168874A4DD8E}"/>
              </a:ext>
            </a:extLst>
          </p:cNvPr>
          <p:cNvSpPr/>
          <p:nvPr/>
        </p:nvSpPr>
        <p:spPr>
          <a:xfrm>
            <a:off x="479873" y="4512858"/>
            <a:ext cx="2192909" cy="1409720"/>
          </a:xfrm>
          <a:prstGeom prst="rect">
            <a:avLst/>
          </a:prstGeom>
          <a:solidFill>
            <a:srgbClr val="00A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solidFill>
                  <a:srgbClr val="20242B"/>
                </a:solidFill>
              </a:rPr>
              <a:t>Scenario 3:</a:t>
            </a:r>
          </a:p>
          <a:p>
            <a:r>
              <a:rPr lang="en-US" sz="2000" b="1" noProof="0">
                <a:solidFill>
                  <a:srgbClr val="20242B"/>
                </a:solidFill>
              </a:rPr>
              <a:t>Reflation</a:t>
            </a:r>
          </a:p>
          <a:p>
            <a:endParaRPr lang="en-US" sz="2000" b="1" noProof="0">
              <a:solidFill>
                <a:srgbClr val="20242B"/>
              </a:solidFill>
            </a:endParaRPr>
          </a:p>
          <a:p>
            <a:endParaRPr lang="en-US" sz="2000" b="1" noProof="0">
              <a:solidFill>
                <a:srgbClr val="20242B"/>
              </a:solidFill>
            </a:endParaRPr>
          </a:p>
        </p:txBody>
      </p:sp>
      <p:sp>
        <p:nvSpPr>
          <p:cNvPr id="24" name="Rectangle 23">
            <a:extLst>
              <a:ext uri="{FF2B5EF4-FFF2-40B4-BE49-F238E27FC236}">
                <a16:creationId xmlns:a16="http://schemas.microsoft.com/office/drawing/2014/main" id="{9F42C6D8-E705-E788-4EC7-CA804BD25AD9}"/>
              </a:ext>
            </a:extLst>
          </p:cNvPr>
          <p:cNvSpPr/>
          <p:nvPr/>
        </p:nvSpPr>
        <p:spPr>
          <a:xfrm>
            <a:off x="2739821" y="4512858"/>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kumimoji="0" lang="en-GB" sz="900" b="0" i="0" u="none" strike="noStrike" kern="1200" cap="none" spc="0" normalizeH="0" baseline="0">
                <a:ln>
                  <a:noFill/>
                </a:ln>
                <a:solidFill>
                  <a:schemeClr val="tx1"/>
                </a:solidFill>
                <a:effectLst/>
                <a:uLnTx/>
                <a:uFillTx/>
                <a:latin typeface="Arial"/>
                <a:ea typeface="+mn-ea"/>
                <a:cs typeface="+mn-cs"/>
              </a:rPr>
              <a:t>The recovery becomes more broad-based and gains momentum with a more dovish policy setting. Property sector takes the lead from a strong monetary policy push. The initial impulse </a:t>
            </a:r>
            <a:r>
              <a:rPr lang="en-GB" sz="900">
                <a:solidFill>
                  <a:schemeClr val="tx1"/>
                </a:solidFill>
                <a:latin typeface="Arial"/>
              </a:rPr>
              <a:t>is </a:t>
            </a:r>
            <a:r>
              <a:rPr kumimoji="0" lang="en-GB" sz="900" b="0" i="0" u="none" strike="noStrike" kern="1200" cap="none" spc="0" normalizeH="0" baseline="0">
                <a:ln>
                  <a:noFill/>
                </a:ln>
                <a:solidFill>
                  <a:schemeClr val="tx1"/>
                </a:solidFill>
                <a:effectLst/>
                <a:uLnTx/>
                <a:uFillTx/>
                <a:latin typeface="Arial"/>
                <a:ea typeface="+mn-ea"/>
                <a:cs typeface="+mn-cs"/>
              </a:rPr>
              <a:t>strong, but it creates more debt </a:t>
            </a:r>
            <a:r>
              <a:rPr lang="en-GB" sz="900">
                <a:solidFill>
                  <a:schemeClr val="tx1"/>
                </a:solidFill>
                <a:latin typeface="Arial"/>
              </a:rPr>
              <a:t>problems</a:t>
            </a:r>
            <a:r>
              <a:rPr kumimoji="0" lang="en-GB" sz="900" b="0" i="0" u="none" strike="noStrike" kern="1200" cap="none" spc="0" normalizeH="0" baseline="0">
                <a:ln>
                  <a:noFill/>
                </a:ln>
                <a:solidFill>
                  <a:schemeClr val="tx1"/>
                </a:solidFill>
                <a:effectLst/>
                <a:uLnTx/>
                <a:uFillTx/>
                <a:latin typeface="Arial"/>
                <a:ea typeface="+mn-ea"/>
                <a:cs typeface="+mn-cs"/>
              </a:rPr>
              <a:t> in future. Growth may rebound above target.</a:t>
            </a:r>
          </a:p>
        </p:txBody>
      </p:sp>
      <p:sp>
        <p:nvSpPr>
          <p:cNvPr id="25" name="Rectangle 24">
            <a:extLst>
              <a:ext uri="{FF2B5EF4-FFF2-40B4-BE49-F238E27FC236}">
                <a16:creationId xmlns:a16="http://schemas.microsoft.com/office/drawing/2014/main" id="{2A95AB9B-22ED-F598-710F-D05BA82C1449}"/>
              </a:ext>
            </a:extLst>
          </p:cNvPr>
          <p:cNvSpPr/>
          <p:nvPr/>
        </p:nvSpPr>
        <p:spPr>
          <a:xfrm>
            <a:off x="4999769" y="4512858"/>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schemeClr val="tx1"/>
                </a:solidFill>
                <a:effectLst/>
                <a:uLnTx/>
                <a:uFillTx/>
                <a:latin typeface="Arial"/>
                <a:ea typeface="+mn-ea"/>
                <a:cs typeface="+mn-cs"/>
              </a:rPr>
              <a:t>Both CPI and PPI </a:t>
            </a:r>
            <a:r>
              <a:rPr lang="en-GB" sz="900">
                <a:solidFill>
                  <a:schemeClr val="tx1"/>
                </a:solidFill>
                <a:latin typeface="Arial"/>
              </a:rPr>
              <a:t>recover</a:t>
            </a:r>
            <a:r>
              <a:rPr kumimoji="0" lang="en-GB" sz="900" b="0" i="0" u="none" strike="noStrike" kern="1200" cap="none" spc="0" normalizeH="0" baseline="0">
                <a:ln>
                  <a:noFill/>
                </a:ln>
                <a:solidFill>
                  <a:schemeClr val="tx1"/>
                </a:solidFill>
                <a:effectLst/>
                <a:uLnTx/>
                <a:uFillTx/>
                <a:latin typeface="Arial"/>
                <a:ea typeface="+mn-ea"/>
                <a:cs typeface="+mn-cs"/>
              </a:rPr>
              <a:t> and </a:t>
            </a:r>
            <a:r>
              <a:rPr lang="en-GB" sz="900">
                <a:solidFill>
                  <a:schemeClr val="tx1"/>
                </a:solidFill>
                <a:latin typeface="Arial"/>
              </a:rPr>
              <a:t>gain</a:t>
            </a:r>
            <a:r>
              <a:rPr kumimoji="0" lang="en-GB" sz="900" b="0" i="0" u="none" strike="noStrike" kern="1200" cap="none" spc="0" normalizeH="0" baseline="0">
                <a:ln>
                  <a:noFill/>
                </a:ln>
                <a:solidFill>
                  <a:schemeClr val="tx1"/>
                </a:solidFill>
                <a:effectLst/>
                <a:uLnTx/>
                <a:uFillTx/>
                <a:latin typeface="Arial"/>
                <a:ea typeface="+mn-ea"/>
                <a:cs typeface="+mn-cs"/>
              </a:rPr>
              <a:t> momentum with the strong domestic demand rebounding to match or beat the government target.</a:t>
            </a:r>
          </a:p>
        </p:txBody>
      </p:sp>
      <p:sp>
        <p:nvSpPr>
          <p:cNvPr id="26" name="Rectangle 25">
            <a:extLst>
              <a:ext uri="{FF2B5EF4-FFF2-40B4-BE49-F238E27FC236}">
                <a16:creationId xmlns:a16="http://schemas.microsoft.com/office/drawing/2014/main" id="{89F5F836-C56A-C1C6-B88C-AE273C4507F2}"/>
              </a:ext>
            </a:extLst>
          </p:cNvPr>
          <p:cNvSpPr/>
          <p:nvPr/>
        </p:nvSpPr>
        <p:spPr>
          <a:xfrm>
            <a:off x="7259717" y="4512858"/>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schemeClr val="tx1"/>
                </a:solidFill>
                <a:effectLst/>
                <a:uLnTx/>
                <a:uFillTx/>
                <a:latin typeface="Arial"/>
                <a:ea typeface="+mn-ea"/>
                <a:cs typeface="+mn-cs"/>
              </a:rPr>
              <a:t>The PBoC eases monetary policy more aggressively with consecutive benchmark rate and reserve requirement ratio cuts. The system is flushed with liquidity to accommodate broad-based re-leveraging.</a:t>
            </a:r>
            <a:endParaRPr lang="en-GB" sz="900" b="0" i="0" u="none" strike="noStrike" kern="1200" cap="none" spc="0" normalizeH="0" baseline="0">
              <a:ln>
                <a:noFill/>
              </a:ln>
              <a:solidFill>
                <a:schemeClr val="tx1"/>
              </a:solidFill>
              <a:effectLst/>
              <a:uLnTx/>
              <a:uFillTx/>
              <a:latin typeface="Arial"/>
              <a:cs typeface="Arial"/>
            </a:endParaRPr>
          </a:p>
        </p:txBody>
      </p:sp>
      <p:sp>
        <p:nvSpPr>
          <p:cNvPr id="27" name="Rectangle 26">
            <a:extLst>
              <a:ext uri="{FF2B5EF4-FFF2-40B4-BE49-F238E27FC236}">
                <a16:creationId xmlns:a16="http://schemas.microsoft.com/office/drawing/2014/main" id="{81DB4B72-401B-5B9B-24CF-91163026A1A8}"/>
              </a:ext>
            </a:extLst>
          </p:cNvPr>
          <p:cNvSpPr/>
          <p:nvPr/>
        </p:nvSpPr>
        <p:spPr>
          <a:xfrm>
            <a:off x="9519666" y="4512858"/>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tx1"/>
                </a:solidFill>
                <a:latin typeface="Arial"/>
              </a:rPr>
              <a:t>P</a:t>
            </a:r>
            <a:r>
              <a:rPr kumimoji="0" lang="en-GB" sz="900" b="0" i="0" u="none" strike="noStrike" kern="1200" cap="none" spc="0" normalizeH="0" baseline="0">
                <a:ln>
                  <a:noFill/>
                </a:ln>
                <a:solidFill>
                  <a:schemeClr val="tx1"/>
                </a:solidFill>
                <a:effectLst/>
                <a:uLnTx/>
                <a:uFillTx/>
                <a:latin typeface="Arial"/>
                <a:ea typeface="+mn-ea"/>
                <a:cs typeface="+mn-cs"/>
              </a:rPr>
              <a:t>olicymakers explicitly bail out stressed local governments and property sector companies, leading to renewed optimism in re-leveraging.</a:t>
            </a:r>
            <a:endParaRPr lang="en-GB" sz="900" b="0" i="0" u="none" strike="noStrike" kern="1200" cap="none" spc="0" normalizeH="0" baseline="0">
              <a:ln>
                <a:noFill/>
              </a:ln>
              <a:solidFill>
                <a:schemeClr val="tx1"/>
              </a:solidFill>
              <a:effectLst/>
              <a:uLnTx/>
              <a:uFillTx/>
              <a:latin typeface="Arial"/>
              <a:cs typeface="Arial"/>
            </a:endParaRPr>
          </a:p>
        </p:txBody>
      </p:sp>
      <p:sp>
        <p:nvSpPr>
          <p:cNvPr id="36" name="TextBox 35">
            <a:extLst>
              <a:ext uri="{FF2B5EF4-FFF2-40B4-BE49-F238E27FC236}">
                <a16:creationId xmlns:a16="http://schemas.microsoft.com/office/drawing/2014/main" id="{87FBBD31-D415-49B3-D542-98B2C2232F0F}"/>
              </a:ext>
            </a:extLst>
          </p:cNvPr>
          <p:cNvSpPr txBox="1"/>
          <p:nvPr/>
        </p:nvSpPr>
        <p:spPr>
          <a:xfrm>
            <a:off x="1971304" y="2607545"/>
            <a:ext cx="638371" cy="415211"/>
          </a:xfrm>
          <a:prstGeom prst="rect">
            <a:avLst/>
          </a:prstGeom>
          <a:noFill/>
        </p:spPr>
        <p:txBody>
          <a:bodyPr wrap="square" lIns="0" tIns="0" rIns="0" bIns="0" rtlCol="0">
            <a:spAutoFit/>
          </a:bodyPr>
          <a:lstStyle/>
          <a:p>
            <a:pPr algn="r"/>
            <a:r>
              <a:rPr lang="en-US" sz="2000">
                <a:solidFill>
                  <a:schemeClr val="bg1"/>
                </a:solidFill>
              </a:rPr>
              <a:t>65%</a:t>
            </a:r>
          </a:p>
        </p:txBody>
      </p:sp>
      <p:sp>
        <p:nvSpPr>
          <p:cNvPr id="37" name="TextBox 36">
            <a:extLst>
              <a:ext uri="{FF2B5EF4-FFF2-40B4-BE49-F238E27FC236}">
                <a16:creationId xmlns:a16="http://schemas.microsoft.com/office/drawing/2014/main" id="{619FBB43-EA33-73F4-F05D-979BE2ECAEA6}"/>
              </a:ext>
            </a:extLst>
          </p:cNvPr>
          <p:cNvSpPr txBox="1"/>
          <p:nvPr/>
        </p:nvSpPr>
        <p:spPr>
          <a:xfrm>
            <a:off x="1971304" y="4073376"/>
            <a:ext cx="638371" cy="307777"/>
          </a:xfrm>
          <a:prstGeom prst="rect">
            <a:avLst/>
          </a:prstGeom>
          <a:noFill/>
        </p:spPr>
        <p:txBody>
          <a:bodyPr wrap="square" lIns="0" tIns="0" rIns="0" bIns="0" rtlCol="0" anchor="t">
            <a:spAutoFit/>
          </a:bodyPr>
          <a:lstStyle/>
          <a:p>
            <a:pPr algn="r"/>
            <a:r>
              <a:rPr lang="en-US" sz="2000">
                <a:solidFill>
                  <a:schemeClr val="bg1"/>
                </a:solidFill>
              </a:rPr>
              <a:t>25%</a:t>
            </a:r>
          </a:p>
        </p:txBody>
      </p:sp>
      <p:sp>
        <p:nvSpPr>
          <p:cNvPr id="38" name="TextBox 37">
            <a:extLst>
              <a:ext uri="{FF2B5EF4-FFF2-40B4-BE49-F238E27FC236}">
                <a16:creationId xmlns:a16="http://schemas.microsoft.com/office/drawing/2014/main" id="{43381E73-3C64-7CE8-71B7-9542D5EBABB2}"/>
              </a:ext>
            </a:extLst>
          </p:cNvPr>
          <p:cNvSpPr txBox="1"/>
          <p:nvPr/>
        </p:nvSpPr>
        <p:spPr>
          <a:xfrm>
            <a:off x="1971304" y="5515266"/>
            <a:ext cx="638371" cy="307777"/>
          </a:xfrm>
          <a:prstGeom prst="rect">
            <a:avLst/>
          </a:prstGeom>
          <a:noFill/>
        </p:spPr>
        <p:txBody>
          <a:bodyPr wrap="square" lIns="0" tIns="0" rIns="0" bIns="0" rtlCol="0" anchor="t">
            <a:spAutoFit/>
          </a:bodyPr>
          <a:lstStyle/>
          <a:p>
            <a:pPr algn="r"/>
            <a:r>
              <a:rPr lang="en-US" sz="2000">
                <a:solidFill>
                  <a:srgbClr val="20242B"/>
                </a:solidFill>
              </a:rPr>
              <a:t>10%</a:t>
            </a:r>
          </a:p>
        </p:txBody>
      </p:sp>
    </p:spTree>
    <p:extLst>
      <p:ext uri="{BB962C8B-B14F-4D97-AF65-F5344CB8AC3E}">
        <p14:creationId xmlns:p14="http://schemas.microsoft.com/office/powerpoint/2010/main" val="50952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3DD4DB-DD1B-B524-26A6-6655221490C2}"/>
              </a:ext>
            </a:extLst>
          </p:cNvPr>
          <p:cNvSpPr>
            <a:spLocks noGrp="1"/>
          </p:cNvSpPr>
          <p:nvPr>
            <p:ph type="body" sz="quarter" idx="20"/>
          </p:nvPr>
        </p:nvSpPr>
        <p:spPr/>
        <p:txBody>
          <a:bodyPr/>
          <a:lstStyle/>
          <a:p>
            <a:r>
              <a:rPr lang="en-GB" dirty="0"/>
              <a:t>China activity indicator (CH-AI) by sector</a:t>
            </a:r>
          </a:p>
        </p:txBody>
      </p:sp>
      <p:sp>
        <p:nvSpPr>
          <p:cNvPr id="4" name="Text Placeholder 3">
            <a:extLst>
              <a:ext uri="{FF2B5EF4-FFF2-40B4-BE49-F238E27FC236}">
                <a16:creationId xmlns:a16="http://schemas.microsoft.com/office/drawing/2014/main" id="{D892595B-0BAA-BA6F-503E-A024D93D8A3E}"/>
              </a:ext>
            </a:extLst>
          </p:cNvPr>
          <p:cNvSpPr>
            <a:spLocks noGrp="1"/>
          </p:cNvSpPr>
          <p:nvPr>
            <p:ph type="body" sz="quarter" idx="17"/>
          </p:nvPr>
        </p:nvSpPr>
        <p:spPr/>
        <p:txBody>
          <a:bodyPr/>
          <a:lstStyle/>
          <a:p>
            <a:r>
              <a:rPr lang="en-GB" dirty="0">
                <a:latin typeface="Arial" panose="020B0604020202020204" pitchFamily="34" charset="0"/>
              </a:rPr>
              <a:t>Note: The latest update is as of December 2023 as official data for January and February combined is due in mid-March. Source: Fidelity International, FIL Global Macro Team calculations, Bloomberg, Haver Analytics, Wind, March 2024.</a:t>
            </a:r>
          </a:p>
        </p:txBody>
      </p:sp>
      <p:sp>
        <p:nvSpPr>
          <p:cNvPr id="6" name="Title 5">
            <a:extLst>
              <a:ext uri="{FF2B5EF4-FFF2-40B4-BE49-F238E27FC236}">
                <a16:creationId xmlns:a16="http://schemas.microsoft.com/office/drawing/2014/main" id="{E9621997-315F-C1EA-0335-90E79DBD50C2}"/>
              </a:ext>
            </a:extLst>
          </p:cNvPr>
          <p:cNvSpPr>
            <a:spLocks noGrp="1"/>
          </p:cNvSpPr>
          <p:nvPr>
            <p:ph type="title"/>
          </p:nvPr>
        </p:nvSpPr>
        <p:spPr/>
        <p:txBody>
          <a:bodyPr/>
          <a:lstStyle/>
          <a:p>
            <a:r>
              <a:rPr lang="en-US" sz="2400" dirty="0">
                <a:latin typeface="Arial" panose="020B0604020202020204" pitchFamily="34" charset="0"/>
              </a:rPr>
              <a:t>Services sector continues to note above average growth with manufacturing recovering to trend growth levels. The property sector remains a drag</a:t>
            </a:r>
            <a:endParaRPr lang="en-GB" dirty="0"/>
          </a:p>
        </p:txBody>
      </p:sp>
      <p:graphicFrame>
        <p:nvGraphicFramePr>
          <p:cNvPr id="7" name="Content Placeholder 16">
            <a:extLst>
              <a:ext uri="{FF2B5EF4-FFF2-40B4-BE49-F238E27FC236}">
                <a16:creationId xmlns:a16="http://schemas.microsoft.com/office/drawing/2014/main" id="{CBE4EEE9-9ED3-2CB2-FA7E-C2ABD61C50CB}"/>
              </a:ext>
            </a:extLst>
          </p:cNvPr>
          <p:cNvGraphicFramePr>
            <a:graphicFrameLocks noGrp="1"/>
          </p:cNvGraphicFramePr>
          <p:nvPr>
            <p:ph idx="1"/>
            <p:extLst>
              <p:ext uri="{D42A27DB-BD31-4B8C-83A1-F6EECF244321}">
                <p14:modId xmlns:p14="http://schemas.microsoft.com/office/powerpoint/2010/main" val="822002836"/>
              </p:ext>
            </p:extLst>
          </p:nvPr>
        </p:nvGraphicFramePr>
        <p:xfrm>
          <a:off x="479872" y="1612774"/>
          <a:ext cx="11231819" cy="4139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140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D034EA7-1F03-A99E-1443-CE31AF8AE1A9}"/>
              </a:ext>
            </a:extLst>
          </p:cNvPr>
          <p:cNvSpPr/>
          <p:nvPr/>
        </p:nvSpPr>
        <p:spPr>
          <a:xfrm>
            <a:off x="0" y="0"/>
            <a:ext cx="12192000" cy="6240162"/>
          </a:xfrm>
          <a:prstGeom prst="rect">
            <a:avLst/>
          </a:prstGeom>
          <a:solidFill>
            <a:srgbClr val="EEEF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6" name="Title 5">
            <a:extLst>
              <a:ext uri="{FF2B5EF4-FFF2-40B4-BE49-F238E27FC236}">
                <a16:creationId xmlns:a16="http://schemas.microsoft.com/office/drawing/2014/main" id="{CEAD464F-01D7-439E-B805-9BC94037801F}"/>
              </a:ext>
            </a:extLst>
          </p:cNvPr>
          <p:cNvSpPr>
            <a:spLocks noGrp="1"/>
          </p:cNvSpPr>
          <p:nvPr>
            <p:ph type="title"/>
          </p:nvPr>
        </p:nvSpPr>
        <p:spPr>
          <a:xfrm>
            <a:off x="479873" y="376176"/>
            <a:ext cx="11524776" cy="249299"/>
          </a:xfrm>
        </p:spPr>
        <p:txBody>
          <a:bodyPr wrap="square" lIns="0" tIns="0" rIns="0" bIns="0" anchor="b">
            <a:spAutoFit/>
          </a:bodyPr>
          <a:lstStyle/>
          <a:p>
            <a:pPr>
              <a:lnSpc>
                <a:spcPct val="90000"/>
              </a:lnSpc>
            </a:pPr>
            <a:r>
              <a:rPr lang="en-GB" sz="1800" b="1" i="0" u="none" strike="noStrike">
                <a:solidFill>
                  <a:srgbClr val="20242B"/>
                </a:solidFill>
                <a:effectLst/>
                <a:latin typeface="Arial" panose="020B0604020202020204" pitchFamily="34" charset="0"/>
              </a:rPr>
              <a:t>Multi Asset: Our Best Ideas</a:t>
            </a:r>
            <a:endParaRPr lang="en-GB" sz="1800">
              <a:latin typeface="Arial" panose="020B0604020202020204" pitchFamily="34" charset="0"/>
            </a:endParaRPr>
          </a:p>
        </p:txBody>
      </p:sp>
      <p:sp>
        <p:nvSpPr>
          <p:cNvPr id="5" name="Text Placeholder 3">
            <a:extLst>
              <a:ext uri="{FF2B5EF4-FFF2-40B4-BE49-F238E27FC236}">
                <a16:creationId xmlns:a16="http://schemas.microsoft.com/office/drawing/2014/main" id="{11B714A4-BAB1-D538-7964-0B5944584C26}"/>
              </a:ext>
            </a:extLst>
          </p:cNvPr>
          <p:cNvSpPr txBox="1">
            <a:spLocks/>
          </p:cNvSpPr>
          <p:nvPr/>
        </p:nvSpPr>
        <p:spPr>
          <a:xfrm>
            <a:off x="479873" y="5962304"/>
            <a:ext cx="11231819" cy="221599"/>
          </a:xfrm>
          <a:prstGeom prst="rect">
            <a:avLst/>
          </a:prstGeom>
        </p:spPr>
        <p:txBody>
          <a:bodyPr vert="horz" lIns="0" tIns="0" rIns="0" bIns="0" rtlCol="0" anchor="b">
            <a:spAutoFit/>
          </a:bodyPr>
          <a:lstStyle>
            <a:lvl1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800" b="0"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0"/>
              </a:spcAft>
              <a:buClr>
                <a:srgbClr val="006193"/>
              </a:buClr>
              <a:buFont typeface="Arial" panose="020B0604020202020204" pitchFamily="34" charset="0"/>
              <a:buNone/>
              <a:defRPr sz="800" b="0" kern="1200">
                <a:solidFill>
                  <a:schemeClr val="tx1"/>
                </a:solidFill>
                <a:latin typeface="+mn-lt"/>
                <a:ea typeface="+mn-ea"/>
                <a:cs typeface="+mn-cs"/>
              </a:defRPr>
            </a:lvl2pPr>
            <a:lvl3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900" b="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900" b="0"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9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lnSpc>
                <a:spcPct val="90000"/>
              </a:lnSpc>
              <a:spcBef>
                <a:spcPts val="0"/>
              </a:spcBef>
              <a:buFont typeface="Arial" panose="020B0604020202020204" pitchFamily="34" charset="0"/>
              <a:buNone/>
            </a:pPr>
            <a:r>
              <a:rPr lang="en-GB" dirty="0">
                <a:latin typeface="Arial" panose="020B0604020202020204" pitchFamily="34" charset="0"/>
              </a:rPr>
              <a:t>Notes: ‘+’ is a positive view; ‘-’ is negative; reflects our views of relative performance for </a:t>
            </a:r>
            <a:r>
              <a:rPr lang="en-GB">
                <a:latin typeface="Arial" panose="020B0604020202020204" pitchFamily="34" charset="0"/>
              </a:rPr>
              <a:t>each scenario.</a:t>
            </a:r>
            <a:endParaRPr lang="en-GB" dirty="0">
              <a:latin typeface="Arial" panose="020B0604020202020204" pitchFamily="34" charset="0"/>
            </a:endParaRPr>
          </a:p>
          <a:p>
            <a:pPr>
              <a:lnSpc>
                <a:spcPct val="90000"/>
              </a:lnSpc>
              <a:spcBef>
                <a:spcPts val="0"/>
              </a:spcBef>
              <a:buFont typeface="Arial" panose="020B0604020202020204" pitchFamily="34" charset="0"/>
              <a:buNone/>
            </a:pPr>
            <a:r>
              <a:rPr lang="en-GB" dirty="0">
                <a:latin typeface="Arial" panose="020B0604020202020204" pitchFamily="34" charset="0"/>
              </a:rPr>
              <a:t>Source: Fidelity International, March 2024</a:t>
            </a:r>
          </a:p>
        </p:txBody>
      </p:sp>
      <p:sp>
        <p:nvSpPr>
          <p:cNvPr id="13" name="Rectangle 12">
            <a:extLst>
              <a:ext uri="{FF2B5EF4-FFF2-40B4-BE49-F238E27FC236}">
                <a16:creationId xmlns:a16="http://schemas.microsoft.com/office/drawing/2014/main" id="{3C6C72A1-474B-31AF-B1AC-78BB31AEDB4F}"/>
              </a:ext>
            </a:extLst>
          </p:cNvPr>
          <p:cNvSpPr/>
          <p:nvPr/>
        </p:nvSpPr>
        <p:spPr>
          <a:xfrm>
            <a:off x="479873" y="1591584"/>
            <a:ext cx="2192909" cy="1044962"/>
          </a:xfrm>
          <a:prstGeom prst="rect">
            <a:avLst/>
          </a:prstGeom>
          <a:solidFill>
            <a:srgbClr val="004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dirty="0"/>
              <a:t>Scenario 1:</a:t>
            </a:r>
          </a:p>
          <a:p>
            <a:r>
              <a:rPr lang="en-US" sz="2000" b="1" noProof="0" dirty="0"/>
              <a:t>Soft landing</a:t>
            </a:r>
          </a:p>
        </p:txBody>
      </p:sp>
      <p:sp>
        <p:nvSpPr>
          <p:cNvPr id="18" name="Rectangle 17">
            <a:extLst>
              <a:ext uri="{FF2B5EF4-FFF2-40B4-BE49-F238E27FC236}">
                <a16:creationId xmlns:a16="http://schemas.microsoft.com/office/drawing/2014/main" id="{24B62D97-D8FC-1328-D2B9-B16BD65B10DC}"/>
              </a:ext>
            </a:extLst>
          </p:cNvPr>
          <p:cNvSpPr/>
          <p:nvPr/>
        </p:nvSpPr>
        <p:spPr>
          <a:xfrm>
            <a:off x="480751" y="2684489"/>
            <a:ext cx="2192909" cy="1044962"/>
          </a:xfrm>
          <a:prstGeom prst="rect">
            <a:avLst/>
          </a:prstGeom>
          <a:solidFill>
            <a:srgbClr val="026F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dirty="0"/>
              <a:t>Scenario 2:</a:t>
            </a:r>
          </a:p>
          <a:p>
            <a:r>
              <a:rPr lang="en-US" sz="2000" b="1" noProof="0" dirty="0"/>
              <a:t>Cyclical recession</a:t>
            </a:r>
          </a:p>
        </p:txBody>
      </p:sp>
      <p:sp>
        <p:nvSpPr>
          <p:cNvPr id="23" name="Rectangle 22">
            <a:extLst>
              <a:ext uri="{FF2B5EF4-FFF2-40B4-BE49-F238E27FC236}">
                <a16:creationId xmlns:a16="http://schemas.microsoft.com/office/drawing/2014/main" id="{BABF925C-750A-C6EC-98A8-C2923F8A7865}"/>
              </a:ext>
            </a:extLst>
          </p:cNvPr>
          <p:cNvSpPr/>
          <p:nvPr/>
        </p:nvSpPr>
        <p:spPr>
          <a:xfrm>
            <a:off x="479873" y="3774692"/>
            <a:ext cx="2192909" cy="1044962"/>
          </a:xfrm>
          <a:prstGeom prst="rect">
            <a:avLst/>
          </a:prstGeom>
          <a:solidFill>
            <a:srgbClr val="00A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dirty="0">
                <a:solidFill>
                  <a:srgbClr val="20242B"/>
                </a:solidFill>
              </a:rPr>
              <a:t>Scenario 3:</a:t>
            </a:r>
          </a:p>
          <a:p>
            <a:r>
              <a:rPr lang="en-US" sz="2000" b="1" noProof="0" dirty="0">
                <a:solidFill>
                  <a:srgbClr val="20242B"/>
                </a:solidFill>
              </a:rPr>
              <a:t>No landing</a:t>
            </a:r>
          </a:p>
        </p:txBody>
      </p:sp>
      <p:sp>
        <p:nvSpPr>
          <p:cNvPr id="28" name="Rectangle 27">
            <a:extLst>
              <a:ext uri="{FF2B5EF4-FFF2-40B4-BE49-F238E27FC236}">
                <a16:creationId xmlns:a16="http://schemas.microsoft.com/office/drawing/2014/main" id="{3B756C33-1FA4-D255-590D-FF700FB06FBF}"/>
              </a:ext>
            </a:extLst>
          </p:cNvPr>
          <p:cNvSpPr/>
          <p:nvPr/>
        </p:nvSpPr>
        <p:spPr>
          <a:xfrm>
            <a:off x="479873" y="4864407"/>
            <a:ext cx="2192909" cy="1044962"/>
          </a:xfrm>
          <a:prstGeom prst="rect">
            <a:avLst/>
          </a:prstGeom>
          <a:solidFill>
            <a:srgbClr val="83D4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dirty="0">
                <a:solidFill>
                  <a:srgbClr val="20242B"/>
                </a:solidFill>
              </a:rPr>
              <a:t>Scenario 4:</a:t>
            </a:r>
          </a:p>
          <a:p>
            <a:r>
              <a:rPr lang="en-US" sz="2000" b="1" noProof="0" dirty="0">
                <a:solidFill>
                  <a:srgbClr val="20242B"/>
                </a:solidFill>
              </a:rPr>
              <a:t>Balance sheet recession</a:t>
            </a:r>
          </a:p>
        </p:txBody>
      </p:sp>
      <p:sp>
        <p:nvSpPr>
          <p:cNvPr id="36" name="TextBox 35">
            <a:extLst>
              <a:ext uri="{FF2B5EF4-FFF2-40B4-BE49-F238E27FC236}">
                <a16:creationId xmlns:a16="http://schemas.microsoft.com/office/drawing/2014/main" id="{059D0AB6-9644-BADF-E3B7-8D8107C0B438}"/>
              </a:ext>
            </a:extLst>
          </p:cNvPr>
          <p:cNvSpPr txBox="1"/>
          <p:nvPr/>
        </p:nvSpPr>
        <p:spPr>
          <a:xfrm>
            <a:off x="1978775" y="3330665"/>
            <a:ext cx="638371" cy="307777"/>
          </a:xfrm>
          <a:prstGeom prst="rect">
            <a:avLst/>
          </a:prstGeom>
          <a:noFill/>
        </p:spPr>
        <p:txBody>
          <a:bodyPr wrap="square" lIns="0" tIns="0" rIns="0" bIns="0" rtlCol="0">
            <a:spAutoFit/>
          </a:bodyPr>
          <a:lstStyle/>
          <a:p>
            <a:pPr algn="r"/>
            <a:r>
              <a:rPr lang="en-US" sz="2000" dirty="0">
                <a:solidFill>
                  <a:schemeClr val="bg1"/>
                </a:solidFill>
              </a:rPr>
              <a:t>25%</a:t>
            </a:r>
          </a:p>
        </p:txBody>
      </p:sp>
      <p:sp>
        <p:nvSpPr>
          <p:cNvPr id="37" name="TextBox 36">
            <a:extLst>
              <a:ext uri="{FF2B5EF4-FFF2-40B4-BE49-F238E27FC236}">
                <a16:creationId xmlns:a16="http://schemas.microsoft.com/office/drawing/2014/main" id="{E59FEFB7-9CC5-97B1-2631-1E0DBF80B3E4}"/>
              </a:ext>
            </a:extLst>
          </p:cNvPr>
          <p:cNvSpPr txBox="1"/>
          <p:nvPr/>
        </p:nvSpPr>
        <p:spPr>
          <a:xfrm>
            <a:off x="1947855" y="2250953"/>
            <a:ext cx="638371" cy="307777"/>
          </a:xfrm>
          <a:prstGeom prst="rect">
            <a:avLst/>
          </a:prstGeom>
          <a:noFill/>
        </p:spPr>
        <p:txBody>
          <a:bodyPr wrap="square" lIns="0" tIns="0" rIns="0" bIns="0" rtlCol="0" anchor="t">
            <a:spAutoFit/>
          </a:bodyPr>
          <a:lstStyle/>
          <a:p>
            <a:pPr algn="r"/>
            <a:r>
              <a:rPr lang="en-US" sz="2000" dirty="0">
                <a:solidFill>
                  <a:schemeClr val="bg1"/>
                </a:solidFill>
              </a:rPr>
              <a:t>40%</a:t>
            </a:r>
          </a:p>
        </p:txBody>
      </p:sp>
      <p:sp>
        <p:nvSpPr>
          <p:cNvPr id="38" name="TextBox 37">
            <a:extLst>
              <a:ext uri="{FF2B5EF4-FFF2-40B4-BE49-F238E27FC236}">
                <a16:creationId xmlns:a16="http://schemas.microsoft.com/office/drawing/2014/main" id="{F3F63100-2D76-B20E-D383-BB4D406AEF91}"/>
              </a:ext>
            </a:extLst>
          </p:cNvPr>
          <p:cNvSpPr txBox="1"/>
          <p:nvPr/>
        </p:nvSpPr>
        <p:spPr>
          <a:xfrm>
            <a:off x="1971304" y="4386118"/>
            <a:ext cx="638371" cy="307777"/>
          </a:xfrm>
          <a:prstGeom prst="rect">
            <a:avLst/>
          </a:prstGeom>
          <a:noFill/>
        </p:spPr>
        <p:txBody>
          <a:bodyPr wrap="square" lIns="0" tIns="0" rIns="0" bIns="0" rtlCol="0">
            <a:spAutoFit/>
          </a:bodyPr>
          <a:lstStyle/>
          <a:p>
            <a:pPr algn="r"/>
            <a:r>
              <a:rPr lang="en-US" sz="2000" dirty="0">
                <a:solidFill>
                  <a:srgbClr val="20242B"/>
                </a:solidFill>
              </a:rPr>
              <a:t>30%</a:t>
            </a:r>
          </a:p>
        </p:txBody>
      </p:sp>
      <p:sp>
        <p:nvSpPr>
          <p:cNvPr id="39" name="TextBox 38">
            <a:extLst>
              <a:ext uri="{FF2B5EF4-FFF2-40B4-BE49-F238E27FC236}">
                <a16:creationId xmlns:a16="http://schemas.microsoft.com/office/drawing/2014/main" id="{3A56A9C4-CF83-6247-A54C-B98737AAA4A4}"/>
              </a:ext>
            </a:extLst>
          </p:cNvPr>
          <p:cNvSpPr txBox="1"/>
          <p:nvPr/>
        </p:nvSpPr>
        <p:spPr>
          <a:xfrm>
            <a:off x="1947854" y="5516656"/>
            <a:ext cx="638371" cy="307777"/>
          </a:xfrm>
          <a:prstGeom prst="rect">
            <a:avLst/>
          </a:prstGeom>
          <a:noFill/>
        </p:spPr>
        <p:txBody>
          <a:bodyPr wrap="square" lIns="0" tIns="0" rIns="0" bIns="0" rtlCol="0" anchor="t">
            <a:spAutoFit/>
          </a:bodyPr>
          <a:lstStyle/>
          <a:p>
            <a:pPr algn="r"/>
            <a:r>
              <a:rPr lang="en-US" sz="2000" dirty="0">
                <a:solidFill>
                  <a:srgbClr val="20242B"/>
                </a:solidFill>
              </a:rPr>
              <a:t>5%</a:t>
            </a:r>
          </a:p>
        </p:txBody>
      </p:sp>
      <p:sp>
        <p:nvSpPr>
          <p:cNvPr id="8" name="Rectangle 7">
            <a:extLst>
              <a:ext uri="{FF2B5EF4-FFF2-40B4-BE49-F238E27FC236}">
                <a16:creationId xmlns:a16="http://schemas.microsoft.com/office/drawing/2014/main" id="{99AD53D8-D0A1-A8A0-F46C-0959207AF30B}"/>
              </a:ext>
            </a:extLst>
          </p:cNvPr>
          <p:cNvSpPr/>
          <p:nvPr/>
        </p:nvSpPr>
        <p:spPr>
          <a:xfrm>
            <a:off x="2739821" y="935421"/>
            <a:ext cx="1752320"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500" b="1"/>
              <a:t>Tilting towards Value</a:t>
            </a:r>
            <a:endParaRPr lang="en-US" sz="1500" b="1" noProof="0"/>
          </a:p>
        </p:txBody>
      </p:sp>
      <p:sp>
        <p:nvSpPr>
          <p:cNvPr id="9" name="Rectangle 8">
            <a:extLst>
              <a:ext uri="{FF2B5EF4-FFF2-40B4-BE49-F238E27FC236}">
                <a16:creationId xmlns:a16="http://schemas.microsoft.com/office/drawing/2014/main" id="{EBA245BD-738B-56CA-EF72-510B903D6600}"/>
              </a:ext>
            </a:extLst>
          </p:cNvPr>
          <p:cNvSpPr/>
          <p:nvPr/>
        </p:nvSpPr>
        <p:spPr>
          <a:xfrm>
            <a:off x="4545711" y="935421"/>
            <a:ext cx="1752320"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500" b="1" noProof="0"/>
              <a:t>Structural Themes</a:t>
            </a:r>
          </a:p>
        </p:txBody>
      </p:sp>
      <p:sp>
        <p:nvSpPr>
          <p:cNvPr id="10" name="Rectangle 9">
            <a:extLst>
              <a:ext uri="{FF2B5EF4-FFF2-40B4-BE49-F238E27FC236}">
                <a16:creationId xmlns:a16="http://schemas.microsoft.com/office/drawing/2014/main" id="{6917B8CF-6F5F-1A7C-6500-DE824670A244}"/>
              </a:ext>
            </a:extLst>
          </p:cNvPr>
          <p:cNvSpPr/>
          <p:nvPr/>
        </p:nvSpPr>
        <p:spPr>
          <a:xfrm>
            <a:off x="6351602" y="935421"/>
            <a:ext cx="1752320"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500" b="1" noProof="0" dirty="0" err="1"/>
              <a:t>Defence</a:t>
            </a:r>
            <a:endParaRPr lang="en-US" sz="1500" b="1" noProof="0" dirty="0"/>
          </a:p>
        </p:txBody>
      </p:sp>
      <p:sp>
        <p:nvSpPr>
          <p:cNvPr id="11" name="Rectangle 10">
            <a:extLst>
              <a:ext uri="{FF2B5EF4-FFF2-40B4-BE49-F238E27FC236}">
                <a16:creationId xmlns:a16="http://schemas.microsoft.com/office/drawing/2014/main" id="{93CCC5EC-6FBB-0816-BE89-ADBD41CF57C8}"/>
              </a:ext>
            </a:extLst>
          </p:cNvPr>
          <p:cNvSpPr/>
          <p:nvPr/>
        </p:nvSpPr>
        <p:spPr>
          <a:xfrm>
            <a:off x="8157493" y="935421"/>
            <a:ext cx="1752320"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500" b="1" noProof="0"/>
              <a:t>Carry</a:t>
            </a:r>
          </a:p>
        </p:txBody>
      </p:sp>
      <p:sp>
        <p:nvSpPr>
          <p:cNvPr id="14" name="Rectangle 13">
            <a:extLst>
              <a:ext uri="{FF2B5EF4-FFF2-40B4-BE49-F238E27FC236}">
                <a16:creationId xmlns:a16="http://schemas.microsoft.com/office/drawing/2014/main" id="{5EA14DEE-E72A-11D8-D6B3-11E0FB09F876}"/>
              </a:ext>
            </a:extLst>
          </p:cNvPr>
          <p:cNvSpPr/>
          <p:nvPr/>
        </p:nvSpPr>
        <p:spPr>
          <a:xfrm>
            <a:off x="2732349" y="2681261"/>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0242B"/>
                </a:solidFill>
                <a:effectLst/>
                <a:uLnTx/>
                <a:uFillTx/>
                <a:ea typeface="+mn-ea"/>
                <a:cs typeface="+mn-cs"/>
              </a:rPr>
              <a:t>--</a:t>
            </a:r>
            <a:r>
              <a:rPr kumimoji="0" lang="en-GB" sz="900" i="0" u="none" strike="noStrike" kern="1200" cap="none" spc="0" normalizeH="0" baseline="0" noProof="0">
                <a:ln>
                  <a:noFill/>
                </a:ln>
                <a:solidFill>
                  <a:srgbClr val="20242B"/>
                </a:solidFill>
                <a:effectLst/>
                <a:uLnTx/>
                <a:uFillTx/>
                <a:ea typeface="+mn-ea"/>
                <a:cs typeface="+mn-cs"/>
              </a:rPr>
              <a:t> US Small-Caps</a:t>
            </a:r>
          </a:p>
        </p:txBody>
      </p:sp>
      <p:sp>
        <p:nvSpPr>
          <p:cNvPr id="15" name="Rectangle 14">
            <a:extLst>
              <a:ext uri="{FF2B5EF4-FFF2-40B4-BE49-F238E27FC236}">
                <a16:creationId xmlns:a16="http://schemas.microsoft.com/office/drawing/2014/main" id="{25CD0EE1-C233-EE04-CCEC-C22C9AF1A738}"/>
              </a:ext>
            </a:extLst>
          </p:cNvPr>
          <p:cNvSpPr/>
          <p:nvPr/>
        </p:nvSpPr>
        <p:spPr>
          <a:xfrm>
            <a:off x="4538239" y="2681261"/>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ea typeface="+mn-ea"/>
                <a:cs typeface="+mn-cs"/>
              </a:rPr>
              <a:t>​+ </a:t>
            </a:r>
            <a:r>
              <a:rPr lang="en-GB" sz="900">
                <a:solidFill>
                  <a:schemeClr val="tx1"/>
                </a:solidFill>
              </a:rPr>
              <a:t>Healthcare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ea typeface="+mn-ea"/>
                <a:cs typeface="+mn-cs"/>
              </a:rPr>
              <a:t>+</a:t>
            </a:r>
            <a:r>
              <a:rPr kumimoji="0" lang="en-GB" sz="900" b="0" i="0" u="none" strike="noStrike" kern="1200" cap="none" spc="0" normalizeH="0" baseline="0" noProof="0">
                <a:ln>
                  <a:noFill/>
                </a:ln>
                <a:solidFill>
                  <a:schemeClr val="tx1"/>
                </a:solidFill>
                <a:effectLst/>
                <a:uLnTx/>
                <a:uFillTx/>
                <a:ea typeface="+mn-ea"/>
                <a:cs typeface="+mn-cs"/>
              </a:rPr>
              <a:t> Climate Solutions </a:t>
            </a:r>
          </a:p>
        </p:txBody>
      </p:sp>
      <p:sp>
        <p:nvSpPr>
          <p:cNvPr id="16" name="Rectangle 15">
            <a:extLst>
              <a:ext uri="{FF2B5EF4-FFF2-40B4-BE49-F238E27FC236}">
                <a16:creationId xmlns:a16="http://schemas.microsoft.com/office/drawing/2014/main" id="{EFD26E86-D82F-827E-D6AC-B20C51795A03}"/>
              </a:ext>
            </a:extLst>
          </p:cNvPr>
          <p:cNvSpPr/>
          <p:nvPr/>
        </p:nvSpPr>
        <p:spPr>
          <a:xfrm>
            <a:off x="6344130" y="2681261"/>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900" b="1">
                <a:solidFill>
                  <a:srgbClr val="000000"/>
                </a:solidFill>
                <a:ea typeface="Calibri"/>
                <a:cs typeface="Calibri"/>
              </a:rPr>
              <a:t>++ </a:t>
            </a:r>
            <a:r>
              <a:rPr lang="en-US" sz="900">
                <a:solidFill>
                  <a:srgbClr val="000000"/>
                </a:solidFill>
                <a:ea typeface="Calibri"/>
                <a:cs typeface="Calibri"/>
              </a:rPr>
              <a:t>Put Options</a:t>
            </a:r>
          </a:p>
          <a:p>
            <a:pPr algn="ctr"/>
            <a:r>
              <a:rPr lang="en-US" sz="900" b="1">
                <a:solidFill>
                  <a:srgbClr val="000000"/>
                </a:solidFill>
                <a:ea typeface="Calibri"/>
                <a:cs typeface="Calibri"/>
              </a:rPr>
              <a:t>+</a:t>
            </a:r>
            <a:r>
              <a:rPr lang="en-US" sz="900">
                <a:solidFill>
                  <a:srgbClr val="000000"/>
                </a:solidFill>
                <a:ea typeface="Calibri"/>
                <a:cs typeface="Calibri"/>
              </a:rPr>
              <a:t> Government Bonds</a:t>
            </a:r>
          </a:p>
          <a:p>
            <a:pPr algn="ctr"/>
            <a:endParaRPr lang="en-US" sz="900">
              <a:solidFill>
                <a:srgbClr val="000000"/>
              </a:solidFill>
              <a:ea typeface="Calibri"/>
              <a:cs typeface="Calibri"/>
            </a:endParaRPr>
          </a:p>
          <a:p>
            <a:pPr algn="ctr"/>
            <a:r>
              <a:rPr lang="en-US" sz="900" b="1">
                <a:solidFill>
                  <a:srgbClr val="000000"/>
                </a:solidFill>
                <a:ea typeface="Calibri"/>
                <a:cs typeface="Calibri"/>
              </a:rPr>
              <a:t>--</a:t>
            </a:r>
            <a:r>
              <a:rPr lang="en-US" sz="900">
                <a:solidFill>
                  <a:srgbClr val="000000"/>
                </a:solidFill>
                <a:ea typeface="Calibri"/>
                <a:cs typeface="Calibri"/>
              </a:rPr>
              <a:t> Equities</a:t>
            </a:r>
            <a:endParaRPr lang="en-GB" sz="900">
              <a:solidFill>
                <a:srgbClr val="000000"/>
              </a:solidFill>
              <a:ea typeface="Calibri"/>
              <a:cs typeface="Calibri"/>
            </a:endParaRPr>
          </a:p>
        </p:txBody>
      </p:sp>
      <p:sp>
        <p:nvSpPr>
          <p:cNvPr id="17" name="Rectangle 16">
            <a:extLst>
              <a:ext uri="{FF2B5EF4-FFF2-40B4-BE49-F238E27FC236}">
                <a16:creationId xmlns:a16="http://schemas.microsoft.com/office/drawing/2014/main" id="{A29E675C-7853-74EA-7181-9C2980DCAF0B}"/>
              </a:ext>
            </a:extLst>
          </p:cNvPr>
          <p:cNvSpPr/>
          <p:nvPr/>
        </p:nvSpPr>
        <p:spPr>
          <a:xfrm>
            <a:off x="8150021" y="2681260"/>
            <a:ext cx="1752320" cy="1044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 </a:t>
            </a:r>
            <a:r>
              <a:rPr lang="en-GB" sz="900">
                <a:solidFill>
                  <a:srgbClr val="000000"/>
                </a:solidFill>
              </a:rPr>
              <a:t>USD</a:t>
            </a:r>
            <a:r>
              <a:rPr lang="en-GB" sz="900" b="1">
                <a:solidFill>
                  <a:srgbClr val="000000"/>
                </a:solidFill>
              </a:rPr>
              <a:t> </a:t>
            </a:r>
            <a:r>
              <a:rPr lang="en-GB" sz="900">
                <a:solidFill>
                  <a:srgbClr val="000000"/>
                </a:solidFill>
              </a:rPr>
              <a:t>Cash</a:t>
            </a:r>
            <a:r>
              <a:rPr lang="en-GB" sz="900" b="1">
                <a:solidFill>
                  <a:srgbClr val="000000"/>
                </a:solidFill>
              </a:rPr>
              <a:t> </a:t>
            </a:r>
          </a:p>
          <a:p>
            <a:pPr algn="ctr"/>
            <a:r>
              <a:rPr lang="en-GB" sz="900" b="1">
                <a:solidFill>
                  <a:srgbClr val="000000"/>
                </a:solidFill>
              </a:rPr>
              <a:t>++ </a:t>
            </a:r>
            <a:r>
              <a:rPr lang="en-GB" sz="900">
                <a:solidFill>
                  <a:srgbClr val="000000"/>
                </a:solidFill>
              </a:rPr>
              <a:t>Short Duration Credit</a:t>
            </a:r>
          </a:p>
          <a:p>
            <a:pPr algn="ctr"/>
            <a:r>
              <a:rPr lang="en-GB" sz="900">
                <a:solidFill>
                  <a:srgbClr val="000000"/>
                </a:solidFill>
              </a:rPr>
              <a:t>-- High Yield Bonds</a:t>
            </a:r>
            <a:endParaRPr lang="en-US" sz="900"/>
          </a:p>
        </p:txBody>
      </p:sp>
      <p:sp>
        <p:nvSpPr>
          <p:cNvPr id="20" name="Rectangle 19">
            <a:extLst>
              <a:ext uri="{FF2B5EF4-FFF2-40B4-BE49-F238E27FC236}">
                <a16:creationId xmlns:a16="http://schemas.microsoft.com/office/drawing/2014/main" id="{461FB5FE-ED86-139F-5ADC-BC6A4FB69E26}"/>
              </a:ext>
            </a:extLst>
          </p:cNvPr>
          <p:cNvSpPr/>
          <p:nvPr/>
        </p:nvSpPr>
        <p:spPr>
          <a:xfrm>
            <a:off x="4534080" y="1614987"/>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cs typeface="Calibri"/>
              </a:rPr>
              <a:t>++</a:t>
            </a:r>
            <a:r>
              <a:rPr lang="en-GB" sz="900">
                <a:solidFill>
                  <a:srgbClr val="000000"/>
                </a:solidFill>
                <a:cs typeface="Calibri"/>
              </a:rPr>
              <a:t> AI/Semiconductors</a:t>
            </a:r>
          </a:p>
          <a:p>
            <a:pPr algn="ctr"/>
            <a:r>
              <a:rPr lang="en-GB" sz="900" b="1">
                <a:solidFill>
                  <a:srgbClr val="000000"/>
                </a:solidFill>
                <a:cs typeface="Calibri"/>
              </a:rPr>
              <a:t>++</a:t>
            </a:r>
            <a:r>
              <a:rPr lang="en-GB" sz="900">
                <a:solidFill>
                  <a:srgbClr val="000000"/>
                </a:solidFill>
                <a:cs typeface="Calibri"/>
              </a:rPr>
              <a:t> Biotech/Healthcare </a:t>
            </a:r>
          </a:p>
          <a:p>
            <a:pPr algn="ctr"/>
            <a:r>
              <a:rPr lang="en-GB" sz="900" b="1">
                <a:solidFill>
                  <a:srgbClr val="000000"/>
                </a:solidFill>
                <a:cs typeface="Calibri"/>
              </a:rPr>
              <a:t>++</a:t>
            </a:r>
            <a:r>
              <a:rPr lang="en-GB" sz="900">
                <a:solidFill>
                  <a:srgbClr val="000000"/>
                </a:solidFill>
                <a:cs typeface="Calibri"/>
              </a:rPr>
              <a:t> Climate Solutions</a:t>
            </a:r>
          </a:p>
        </p:txBody>
      </p:sp>
      <p:sp>
        <p:nvSpPr>
          <p:cNvPr id="24" name="Rectangle 23">
            <a:extLst>
              <a:ext uri="{FF2B5EF4-FFF2-40B4-BE49-F238E27FC236}">
                <a16:creationId xmlns:a16="http://schemas.microsoft.com/office/drawing/2014/main" id="{7099B3C9-E990-1BC4-957B-36811CDC9E81}"/>
              </a:ext>
            </a:extLst>
          </p:cNvPr>
          <p:cNvSpPr/>
          <p:nvPr/>
        </p:nvSpPr>
        <p:spPr>
          <a:xfrm>
            <a:off x="2738699" y="4868960"/>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lang="en-GB" sz="900">
                <a:solidFill>
                  <a:srgbClr val="000000"/>
                </a:solidFill>
              </a:rPr>
              <a:t>-- US Small-Caps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rgbClr val="000000"/>
                </a:solidFill>
              </a:rPr>
              <a:t>-- </a:t>
            </a:r>
            <a:r>
              <a:rPr kumimoji="0" lang="en-GB" sz="900" i="0" u="none" strike="noStrike" kern="1200" cap="none" spc="0" normalizeH="0" baseline="0" noProof="0">
                <a:ln>
                  <a:noFill/>
                </a:ln>
                <a:solidFill>
                  <a:srgbClr val="20242B"/>
                </a:solidFill>
                <a:effectLst/>
                <a:uLnTx/>
                <a:uFillTx/>
                <a:ea typeface="+mn-ea"/>
                <a:cs typeface="+mn-cs"/>
              </a:rPr>
              <a:t>US Mega-Caps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20242B"/>
                </a:solidFill>
                <a:effectLst/>
                <a:uLnTx/>
                <a:uFillTx/>
                <a:ea typeface="+mn-ea"/>
                <a:cs typeface="+mn-cs"/>
              </a:rPr>
              <a:t>/ Growth​ / Momentum</a:t>
            </a:r>
          </a:p>
          <a:p>
            <a:pPr algn="ctr">
              <a:defRPr/>
            </a:pPr>
            <a:endParaRPr lang="en-GB" sz="900" noProof="0">
              <a:solidFill>
                <a:srgbClr val="000000"/>
              </a:solidFill>
              <a:ea typeface="Calibri" panose="020F0502020204030204"/>
              <a:cs typeface="Calibri" panose="020F0502020204030204"/>
            </a:endParaRPr>
          </a:p>
        </p:txBody>
      </p:sp>
      <p:sp>
        <p:nvSpPr>
          <p:cNvPr id="25" name="Rectangle 24">
            <a:extLst>
              <a:ext uri="{FF2B5EF4-FFF2-40B4-BE49-F238E27FC236}">
                <a16:creationId xmlns:a16="http://schemas.microsoft.com/office/drawing/2014/main" id="{6E68FE0A-F08D-E5DF-75FE-6454D2E6E06D}"/>
              </a:ext>
            </a:extLst>
          </p:cNvPr>
          <p:cNvSpPr/>
          <p:nvPr/>
        </p:nvSpPr>
        <p:spPr>
          <a:xfrm>
            <a:off x="4535543" y="4864407"/>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schemeClr val="tx1"/>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1ACE6116-AB32-5546-1BC4-F5193AFB0487}"/>
              </a:ext>
            </a:extLst>
          </p:cNvPr>
          <p:cNvSpPr/>
          <p:nvPr/>
        </p:nvSpPr>
        <p:spPr>
          <a:xfrm>
            <a:off x="2732349" y="3785710"/>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i="0" u="none" strike="noStrike" kern="1200" cap="none" spc="0" normalizeH="0" baseline="0" noProof="0">
              <a:ln>
                <a:noFill/>
              </a:ln>
              <a:solidFill>
                <a:srgbClr val="20242B"/>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0242B"/>
                </a:solidFill>
                <a:effectLst/>
                <a:uLnTx/>
                <a:uFillTx/>
                <a:ea typeface="+mn-ea"/>
                <a:cs typeface="+mn-cs"/>
              </a:rPr>
              <a:t>+</a:t>
            </a:r>
            <a:r>
              <a:rPr kumimoji="0" lang="en-GB" sz="900" i="0" u="none" strike="noStrike" kern="1200" cap="none" spc="0" normalizeH="0" baseline="0" noProof="0">
                <a:ln>
                  <a:noFill/>
                </a:ln>
                <a:solidFill>
                  <a:srgbClr val="20242B"/>
                </a:solidFill>
                <a:effectLst/>
                <a:uLnTx/>
                <a:uFillTx/>
                <a:ea typeface="+mn-ea"/>
                <a:cs typeface="+mn-cs"/>
              </a:rPr>
              <a:t> Global Mid Caps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rgbClr val="20242B"/>
                </a:solidFill>
              </a:rPr>
              <a:t>+</a:t>
            </a:r>
            <a:r>
              <a:rPr lang="en-GB" sz="900">
                <a:solidFill>
                  <a:srgbClr val="20242B"/>
                </a:solidFill>
              </a:rPr>
              <a:t> Japanese Equities FX hedged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i="0" u="none" strike="noStrike" kern="1200" cap="none" spc="0" normalizeH="0" baseline="0" noProof="0">
              <a:ln>
                <a:noFill/>
              </a:ln>
              <a:solidFill>
                <a:srgbClr val="20242B"/>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rgbClr val="000000"/>
                </a:solidFill>
              </a:rPr>
              <a:t>--</a:t>
            </a:r>
            <a:r>
              <a:rPr kumimoji="0" lang="en-GB" sz="900" b="1" i="0" u="none" strike="noStrike" kern="1200" cap="none" spc="0" normalizeH="0" baseline="0" noProof="0">
                <a:ln>
                  <a:noFill/>
                </a:ln>
                <a:solidFill>
                  <a:srgbClr val="20242B"/>
                </a:solidFill>
                <a:effectLst/>
                <a:uLnTx/>
                <a:uFillTx/>
                <a:ea typeface="+mn-ea"/>
                <a:cs typeface="+mn-cs"/>
              </a:rPr>
              <a:t> </a:t>
            </a:r>
            <a:r>
              <a:rPr kumimoji="0" lang="en-GB" sz="900" i="0" u="none" strike="noStrike" kern="1200" cap="none" spc="0" normalizeH="0" baseline="0" noProof="0">
                <a:ln>
                  <a:noFill/>
                </a:ln>
                <a:solidFill>
                  <a:srgbClr val="20242B"/>
                </a:solidFill>
                <a:effectLst/>
                <a:uLnTx/>
                <a:uFillTx/>
                <a:ea typeface="+mn-ea"/>
                <a:cs typeface="+mn-cs"/>
              </a:rPr>
              <a:t>US Mega-Caps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20242B"/>
                </a:solidFill>
                <a:effectLst/>
                <a:uLnTx/>
                <a:uFillTx/>
                <a:ea typeface="+mn-ea"/>
                <a:cs typeface="+mn-cs"/>
              </a:rPr>
              <a:t>/ Growth​ / Momentum</a:t>
            </a:r>
          </a:p>
        </p:txBody>
      </p:sp>
      <p:sp>
        <p:nvSpPr>
          <p:cNvPr id="30" name="Rectangle 29">
            <a:extLst>
              <a:ext uri="{FF2B5EF4-FFF2-40B4-BE49-F238E27FC236}">
                <a16:creationId xmlns:a16="http://schemas.microsoft.com/office/drawing/2014/main" id="{436B18F0-3AE4-3637-098C-030D64AD67E3}"/>
              </a:ext>
            </a:extLst>
          </p:cNvPr>
          <p:cNvSpPr/>
          <p:nvPr/>
        </p:nvSpPr>
        <p:spPr>
          <a:xfrm>
            <a:off x="4538239" y="3785710"/>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 </a:t>
            </a:r>
            <a:r>
              <a:rPr lang="en-GB" sz="900">
                <a:solidFill>
                  <a:srgbClr val="000000"/>
                </a:solidFill>
              </a:rPr>
              <a:t>Future Financials</a:t>
            </a:r>
          </a:p>
          <a:p>
            <a:pPr algn="ctr"/>
            <a:r>
              <a:rPr lang="en-GB" sz="900" b="1">
                <a:solidFill>
                  <a:srgbClr val="000000"/>
                </a:solidFill>
                <a:ea typeface="Calibri"/>
                <a:cs typeface="Calibri"/>
              </a:rPr>
              <a:t>+</a:t>
            </a:r>
            <a:r>
              <a:rPr lang="en-GB" sz="900">
                <a:solidFill>
                  <a:srgbClr val="000000"/>
                </a:solidFill>
                <a:ea typeface="Calibri"/>
                <a:cs typeface="Calibri"/>
              </a:rPr>
              <a:t> Transition Materials</a:t>
            </a:r>
          </a:p>
        </p:txBody>
      </p:sp>
      <p:sp>
        <p:nvSpPr>
          <p:cNvPr id="31" name="Rectangle 30">
            <a:extLst>
              <a:ext uri="{FF2B5EF4-FFF2-40B4-BE49-F238E27FC236}">
                <a16:creationId xmlns:a16="http://schemas.microsoft.com/office/drawing/2014/main" id="{D1B1DA7A-E44E-3155-DC05-4CB87FAF2925}"/>
              </a:ext>
            </a:extLst>
          </p:cNvPr>
          <p:cNvSpPr/>
          <p:nvPr/>
        </p:nvSpPr>
        <p:spPr>
          <a:xfrm>
            <a:off x="6344130" y="3785710"/>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a:t>
            </a:r>
            <a:r>
              <a:rPr lang="en-GB" sz="900">
                <a:solidFill>
                  <a:srgbClr val="000000"/>
                </a:solidFill>
              </a:rPr>
              <a:t> Cyclical equities</a:t>
            </a:r>
          </a:p>
          <a:p>
            <a:pPr algn="ctr"/>
            <a:endParaRPr lang="en-GB" sz="900">
              <a:solidFill>
                <a:srgbClr val="000000"/>
              </a:solidFill>
              <a:ea typeface="Calibri"/>
              <a:cs typeface="Calibri"/>
            </a:endParaRPr>
          </a:p>
          <a:p>
            <a:pPr algn="ctr"/>
            <a:r>
              <a:rPr lang="en-GB" sz="900">
                <a:solidFill>
                  <a:srgbClr val="000000"/>
                </a:solidFill>
                <a:ea typeface="Calibri"/>
                <a:cs typeface="Calibri"/>
              </a:rPr>
              <a:t>--</a:t>
            </a:r>
            <a:r>
              <a:rPr lang="en-GB" sz="900" b="1">
                <a:solidFill>
                  <a:srgbClr val="000000"/>
                </a:solidFill>
                <a:ea typeface="Calibri"/>
                <a:cs typeface="Calibri"/>
              </a:rPr>
              <a:t> </a:t>
            </a:r>
            <a:r>
              <a:rPr lang="en-GB" sz="900">
                <a:solidFill>
                  <a:srgbClr val="000000"/>
                </a:solidFill>
                <a:ea typeface="Calibri"/>
                <a:cs typeface="Calibri"/>
              </a:rPr>
              <a:t>Bond proxies</a:t>
            </a:r>
          </a:p>
          <a:p>
            <a:pPr algn="ctr"/>
            <a:r>
              <a:rPr kumimoji="0" lang="en-GB" sz="900" i="0" u="none" strike="noStrike" kern="1200" cap="none" spc="0" normalizeH="0" baseline="0">
                <a:ln>
                  <a:noFill/>
                </a:ln>
                <a:solidFill>
                  <a:srgbClr val="000000"/>
                </a:solidFill>
                <a:effectLst/>
                <a:uLnTx/>
                <a:uFillTx/>
                <a:latin typeface="+mn-lt"/>
                <a:cs typeface="Calibri"/>
              </a:rPr>
              <a:t>- Government Bonds</a:t>
            </a:r>
            <a:endParaRPr kumimoji="0" lang="en-GB" sz="900" i="0" u="none" strike="noStrike" kern="1200" cap="none" spc="0" normalizeH="0" baseline="0">
              <a:ln>
                <a:noFill/>
              </a:ln>
              <a:solidFill>
                <a:schemeClr val="tx1"/>
              </a:solidFill>
              <a:effectLst/>
              <a:uLnTx/>
              <a:uFillTx/>
              <a:latin typeface="+mn-lt"/>
              <a:ea typeface="+mn-ea"/>
              <a:cs typeface="+mn-cs"/>
            </a:endParaRPr>
          </a:p>
        </p:txBody>
      </p:sp>
      <p:sp>
        <p:nvSpPr>
          <p:cNvPr id="32" name="Rectangle 31">
            <a:extLst>
              <a:ext uri="{FF2B5EF4-FFF2-40B4-BE49-F238E27FC236}">
                <a16:creationId xmlns:a16="http://schemas.microsoft.com/office/drawing/2014/main" id="{283C5AD6-7FA8-2084-7392-2C932904D931}"/>
              </a:ext>
            </a:extLst>
          </p:cNvPr>
          <p:cNvSpPr/>
          <p:nvPr/>
        </p:nvSpPr>
        <p:spPr>
          <a:xfrm>
            <a:off x="8150021" y="3785710"/>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900" b="1">
              <a:solidFill>
                <a:srgbClr val="000000"/>
              </a:solidFill>
            </a:endParaRPr>
          </a:p>
          <a:p>
            <a:pPr algn="ctr"/>
            <a:r>
              <a:rPr lang="en-GB" sz="900" b="1">
                <a:solidFill>
                  <a:srgbClr val="000000"/>
                </a:solidFill>
              </a:rPr>
              <a:t>+</a:t>
            </a:r>
            <a:r>
              <a:rPr lang="en-GB" sz="900">
                <a:solidFill>
                  <a:srgbClr val="000000"/>
                </a:solidFill>
              </a:rPr>
              <a:t> Dividend Futures</a:t>
            </a:r>
          </a:p>
          <a:p>
            <a:pPr algn="ctr"/>
            <a:r>
              <a:rPr lang="en-GB" sz="900" b="1">
                <a:solidFill>
                  <a:srgbClr val="000000"/>
                </a:solidFill>
              </a:rPr>
              <a:t>++</a:t>
            </a:r>
            <a:r>
              <a:rPr lang="en-GB" sz="900">
                <a:solidFill>
                  <a:srgbClr val="000000"/>
                </a:solidFill>
              </a:rPr>
              <a:t> Hybrids </a:t>
            </a:r>
          </a:p>
          <a:p>
            <a:pPr algn="ctr"/>
            <a:r>
              <a:rPr lang="en-GB" sz="900" b="1">
                <a:solidFill>
                  <a:srgbClr val="000000"/>
                </a:solidFill>
                <a:ea typeface="Calibri"/>
                <a:cs typeface="Calibri"/>
              </a:rPr>
              <a:t>- </a:t>
            </a:r>
            <a:r>
              <a:rPr lang="en-GB" sz="900">
                <a:solidFill>
                  <a:srgbClr val="000000"/>
                </a:solidFill>
              </a:rPr>
              <a:t>Investment Grade</a:t>
            </a:r>
            <a:endParaRPr lang="en-GB" sz="900">
              <a:solidFill>
                <a:srgbClr val="000000"/>
              </a:solidFill>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a:rPr>
              <a:t>​</a:t>
            </a:r>
          </a:p>
        </p:txBody>
      </p:sp>
      <p:sp>
        <p:nvSpPr>
          <p:cNvPr id="2" name="Rectangle 1">
            <a:extLst>
              <a:ext uri="{FF2B5EF4-FFF2-40B4-BE49-F238E27FC236}">
                <a16:creationId xmlns:a16="http://schemas.microsoft.com/office/drawing/2014/main" id="{54E7882A-04CE-F533-8D5B-43913AA1AB35}"/>
              </a:ext>
            </a:extLst>
          </p:cNvPr>
          <p:cNvSpPr/>
          <p:nvPr/>
        </p:nvSpPr>
        <p:spPr>
          <a:xfrm>
            <a:off x="9959372" y="935421"/>
            <a:ext cx="1752320"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500" b="1" noProof="0"/>
              <a:t>Alternatives</a:t>
            </a:r>
          </a:p>
        </p:txBody>
      </p:sp>
      <p:sp>
        <p:nvSpPr>
          <p:cNvPr id="4" name="Rectangle 3">
            <a:extLst>
              <a:ext uri="{FF2B5EF4-FFF2-40B4-BE49-F238E27FC236}">
                <a16:creationId xmlns:a16="http://schemas.microsoft.com/office/drawing/2014/main" id="{5BFF9611-43C3-267B-E973-DD2A688AF9F3}"/>
              </a:ext>
            </a:extLst>
          </p:cNvPr>
          <p:cNvSpPr/>
          <p:nvPr/>
        </p:nvSpPr>
        <p:spPr>
          <a:xfrm>
            <a:off x="6338588" y="1604855"/>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900" b="1">
                <a:solidFill>
                  <a:srgbClr val="000000"/>
                </a:solidFill>
                <a:ea typeface="Calibri"/>
                <a:cs typeface="Calibri"/>
              </a:rPr>
              <a:t>+</a:t>
            </a:r>
            <a:r>
              <a:rPr lang="en-US" sz="900">
                <a:solidFill>
                  <a:srgbClr val="000000"/>
                </a:solidFill>
                <a:ea typeface="Calibri"/>
                <a:cs typeface="Calibri"/>
              </a:rPr>
              <a:t> Min Vol Equities</a:t>
            </a:r>
            <a:endParaRPr lang="en-GB" sz="900">
              <a:solidFill>
                <a:srgbClr val="000000"/>
              </a:solidFill>
              <a:ea typeface="Calibri"/>
              <a:cs typeface="Calibri"/>
            </a:endParaRPr>
          </a:p>
        </p:txBody>
      </p:sp>
      <p:sp>
        <p:nvSpPr>
          <p:cNvPr id="7" name="Rectangle 6">
            <a:extLst>
              <a:ext uri="{FF2B5EF4-FFF2-40B4-BE49-F238E27FC236}">
                <a16:creationId xmlns:a16="http://schemas.microsoft.com/office/drawing/2014/main" id="{165E5E7B-BF45-7A0E-12A7-A8F3D5F55060}"/>
              </a:ext>
            </a:extLst>
          </p:cNvPr>
          <p:cNvSpPr/>
          <p:nvPr/>
        </p:nvSpPr>
        <p:spPr>
          <a:xfrm>
            <a:off x="6343227" y="4869906"/>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900" b="1">
                <a:solidFill>
                  <a:srgbClr val="000000"/>
                </a:solidFill>
                <a:ea typeface="Calibri"/>
                <a:cs typeface="Calibri"/>
              </a:rPr>
              <a:t>++</a:t>
            </a:r>
            <a:r>
              <a:rPr lang="en-US" sz="900">
                <a:solidFill>
                  <a:srgbClr val="000000"/>
                </a:solidFill>
                <a:ea typeface="Calibri"/>
                <a:cs typeface="Calibri"/>
              </a:rPr>
              <a:t> Put Options</a:t>
            </a:r>
          </a:p>
          <a:p>
            <a:pPr algn="ctr"/>
            <a:r>
              <a:rPr lang="en-US" sz="900" b="1">
                <a:solidFill>
                  <a:srgbClr val="000000"/>
                </a:solidFill>
                <a:ea typeface="Calibri"/>
                <a:cs typeface="Calibri"/>
              </a:rPr>
              <a:t>++</a:t>
            </a:r>
            <a:r>
              <a:rPr lang="en-US" sz="900">
                <a:solidFill>
                  <a:srgbClr val="000000"/>
                </a:solidFill>
                <a:ea typeface="Calibri"/>
                <a:cs typeface="Calibri"/>
              </a:rPr>
              <a:t> Government Bonds</a:t>
            </a:r>
          </a:p>
          <a:p>
            <a:pPr algn="ctr"/>
            <a:endParaRPr lang="en-US" sz="900">
              <a:solidFill>
                <a:srgbClr val="000000"/>
              </a:solidFill>
              <a:ea typeface="Calibri"/>
              <a:cs typeface="Calibri"/>
            </a:endParaRPr>
          </a:p>
          <a:p>
            <a:pPr algn="ctr"/>
            <a:r>
              <a:rPr lang="en-US" sz="900">
                <a:solidFill>
                  <a:srgbClr val="000000"/>
                </a:solidFill>
                <a:ea typeface="Calibri"/>
                <a:cs typeface="Calibri"/>
              </a:rPr>
              <a:t>-- Equities</a:t>
            </a:r>
            <a:endParaRPr lang="en-GB" sz="900">
              <a:solidFill>
                <a:srgbClr val="000000"/>
              </a:solidFill>
              <a:ea typeface="Calibri"/>
              <a:cs typeface="Calibri"/>
            </a:endParaRPr>
          </a:p>
        </p:txBody>
      </p:sp>
      <p:sp>
        <p:nvSpPr>
          <p:cNvPr id="12" name="Rectangle 11">
            <a:extLst>
              <a:ext uri="{FF2B5EF4-FFF2-40B4-BE49-F238E27FC236}">
                <a16:creationId xmlns:a16="http://schemas.microsoft.com/office/drawing/2014/main" id="{184FE4D4-2194-1F8F-9982-1905CEEA185F}"/>
              </a:ext>
            </a:extLst>
          </p:cNvPr>
          <p:cNvSpPr/>
          <p:nvPr/>
        </p:nvSpPr>
        <p:spPr>
          <a:xfrm>
            <a:off x="8148214" y="4869906"/>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 </a:t>
            </a:r>
            <a:r>
              <a:rPr lang="en-GB" sz="900">
                <a:solidFill>
                  <a:srgbClr val="000000"/>
                </a:solidFill>
              </a:rPr>
              <a:t>USD</a:t>
            </a:r>
            <a:r>
              <a:rPr lang="en-GB" sz="900" b="1">
                <a:solidFill>
                  <a:srgbClr val="000000"/>
                </a:solidFill>
              </a:rPr>
              <a:t> </a:t>
            </a:r>
            <a:r>
              <a:rPr lang="en-GB" sz="900">
                <a:solidFill>
                  <a:srgbClr val="000000"/>
                </a:solidFill>
              </a:rPr>
              <a:t>Cash</a:t>
            </a:r>
            <a:r>
              <a:rPr lang="en-GB" sz="900" b="1">
                <a:solidFill>
                  <a:srgbClr val="000000"/>
                </a:solidFill>
              </a:rPr>
              <a:t> </a:t>
            </a:r>
          </a:p>
          <a:p>
            <a:pPr algn="ctr"/>
            <a:r>
              <a:rPr lang="en-GB" sz="900" b="1">
                <a:solidFill>
                  <a:srgbClr val="000000"/>
                </a:solidFill>
              </a:rPr>
              <a:t>++ </a:t>
            </a:r>
            <a:r>
              <a:rPr lang="en-GB" sz="900">
                <a:solidFill>
                  <a:srgbClr val="000000"/>
                </a:solidFill>
              </a:rPr>
              <a:t>Short Duration Credit</a:t>
            </a:r>
          </a:p>
          <a:p>
            <a:pPr algn="ctr"/>
            <a:r>
              <a:rPr lang="en-GB" sz="900">
                <a:solidFill>
                  <a:srgbClr val="000000"/>
                </a:solidFill>
              </a:rPr>
              <a:t>-- High Yield Bonds</a:t>
            </a:r>
            <a:endParaRPr lang="en-US" sz="900"/>
          </a:p>
        </p:txBody>
      </p:sp>
      <p:sp>
        <p:nvSpPr>
          <p:cNvPr id="19" name="Rectangle 18">
            <a:extLst>
              <a:ext uri="{FF2B5EF4-FFF2-40B4-BE49-F238E27FC236}">
                <a16:creationId xmlns:a16="http://schemas.microsoft.com/office/drawing/2014/main" id="{64508A41-B969-1C2A-4C88-238DC1E3EA98}"/>
              </a:ext>
            </a:extLst>
          </p:cNvPr>
          <p:cNvSpPr/>
          <p:nvPr/>
        </p:nvSpPr>
        <p:spPr>
          <a:xfrm>
            <a:off x="9948439" y="3786804"/>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chemeClr val="tx1"/>
                </a:solidFill>
                <a:ea typeface="Calibri"/>
                <a:cs typeface="Calibri"/>
              </a:rPr>
              <a:t>++ </a:t>
            </a:r>
            <a:r>
              <a:rPr lang="en-GB" sz="900">
                <a:solidFill>
                  <a:schemeClr val="tx1"/>
                </a:solidFill>
                <a:ea typeface="Calibri"/>
                <a:cs typeface="Calibri"/>
              </a:rPr>
              <a:t>Absolute Returns</a:t>
            </a:r>
          </a:p>
        </p:txBody>
      </p:sp>
      <p:sp>
        <p:nvSpPr>
          <p:cNvPr id="51" name="Rectangle 50">
            <a:extLst>
              <a:ext uri="{FF2B5EF4-FFF2-40B4-BE49-F238E27FC236}">
                <a16:creationId xmlns:a16="http://schemas.microsoft.com/office/drawing/2014/main" id="{F67CDDE5-4CB7-9FA1-6790-B831BB9BF3C2}"/>
              </a:ext>
            </a:extLst>
          </p:cNvPr>
          <p:cNvSpPr/>
          <p:nvPr/>
        </p:nvSpPr>
        <p:spPr>
          <a:xfrm>
            <a:off x="2727710" y="1611959"/>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0242B"/>
                </a:solidFill>
                <a:effectLst/>
                <a:uLnTx/>
                <a:uFillTx/>
                <a:ea typeface="+mn-ea"/>
                <a:cs typeface="+mn-cs"/>
              </a:rPr>
              <a:t>++</a:t>
            </a:r>
            <a:r>
              <a:rPr kumimoji="0" lang="en-GB" sz="900" i="0" u="none" strike="noStrike" kern="1200" cap="none" spc="0" normalizeH="0" baseline="0" noProof="0">
                <a:ln>
                  <a:noFill/>
                </a:ln>
                <a:solidFill>
                  <a:srgbClr val="20242B"/>
                </a:solidFill>
                <a:effectLst/>
                <a:uLnTx/>
                <a:uFillTx/>
                <a:ea typeface="+mn-ea"/>
                <a:cs typeface="+mn-cs"/>
              </a:rPr>
              <a:t> Global Mid Caps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rgbClr val="20242B"/>
                </a:solidFill>
              </a:rPr>
              <a:t>++</a:t>
            </a:r>
            <a:r>
              <a:rPr lang="en-GB" sz="900">
                <a:solidFill>
                  <a:srgbClr val="20242B"/>
                </a:solidFill>
              </a:rPr>
              <a:t> Select EM equities (China,  Greece, Indonesia, S Korea)</a:t>
            </a:r>
          </a:p>
        </p:txBody>
      </p:sp>
      <p:sp>
        <p:nvSpPr>
          <p:cNvPr id="52" name="Rectangle 51">
            <a:extLst>
              <a:ext uri="{FF2B5EF4-FFF2-40B4-BE49-F238E27FC236}">
                <a16:creationId xmlns:a16="http://schemas.microsoft.com/office/drawing/2014/main" id="{779DA8E4-84DB-D7C0-C219-5A1D473AEC35}"/>
              </a:ext>
            </a:extLst>
          </p:cNvPr>
          <p:cNvSpPr/>
          <p:nvPr/>
        </p:nvSpPr>
        <p:spPr>
          <a:xfrm>
            <a:off x="8131834" y="1604308"/>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 </a:t>
            </a:r>
            <a:r>
              <a:rPr lang="en-GB" sz="900">
                <a:solidFill>
                  <a:srgbClr val="000000"/>
                </a:solidFill>
              </a:rPr>
              <a:t>EM LC bonds</a:t>
            </a:r>
          </a:p>
          <a:p>
            <a:pPr algn="ctr"/>
            <a:r>
              <a:rPr lang="en-GB" sz="900" b="1">
                <a:solidFill>
                  <a:srgbClr val="000000"/>
                </a:solidFill>
              </a:rPr>
              <a:t>++</a:t>
            </a:r>
            <a:r>
              <a:rPr lang="en-GB" sz="900">
                <a:solidFill>
                  <a:srgbClr val="000000"/>
                </a:solidFill>
              </a:rPr>
              <a:t> Hybrids</a:t>
            </a:r>
          </a:p>
          <a:p>
            <a:pPr algn="ctr"/>
            <a:r>
              <a:rPr lang="en-GB" sz="900" b="1">
                <a:solidFill>
                  <a:srgbClr val="000000"/>
                </a:solidFill>
              </a:rPr>
              <a:t>+</a:t>
            </a:r>
            <a:r>
              <a:rPr lang="en-GB" sz="900">
                <a:solidFill>
                  <a:srgbClr val="000000"/>
                </a:solidFill>
              </a:rPr>
              <a:t> Credit</a:t>
            </a:r>
          </a:p>
        </p:txBody>
      </p:sp>
      <p:sp>
        <p:nvSpPr>
          <p:cNvPr id="53" name="Rectangle 52">
            <a:extLst>
              <a:ext uri="{FF2B5EF4-FFF2-40B4-BE49-F238E27FC236}">
                <a16:creationId xmlns:a16="http://schemas.microsoft.com/office/drawing/2014/main" id="{145E5362-C478-14E5-A693-F6EE39FADCC3}"/>
              </a:ext>
            </a:extLst>
          </p:cNvPr>
          <p:cNvSpPr/>
          <p:nvPr/>
        </p:nvSpPr>
        <p:spPr>
          <a:xfrm>
            <a:off x="9948439" y="4875310"/>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 </a:t>
            </a:r>
            <a:r>
              <a:rPr lang="en-GB" sz="900">
                <a:solidFill>
                  <a:srgbClr val="000000"/>
                </a:solidFill>
              </a:rPr>
              <a:t>Absolute Returns</a:t>
            </a:r>
          </a:p>
          <a:p>
            <a:pPr algn="ctr"/>
            <a:r>
              <a:rPr lang="en-GB" sz="900" b="1">
                <a:solidFill>
                  <a:srgbClr val="000000"/>
                </a:solidFill>
              </a:rPr>
              <a:t>+ </a:t>
            </a:r>
            <a:r>
              <a:rPr lang="en-GB" sz="900">
                <a:solidFill>
                  <a:srgbClr val="000000"/>
                </a:solidFill>
              </a:rPr>
              <a:t>Dispersion </a:t>
            </a:r>
          </a:p>
        </p:txBody>
      </p:sp>
      <p:sp>
        <p:nvSpPr>
          <p:cNvPr id="21" name="Rectangle 20">
            <a:extLst>
              <a:ext uri="{FF2B5EF4-FFF2-40B4-BE49-F238E27FC236}">
                <a16:creationId xmlns:a16="http://schemas.microsoft.com/office/drawing/2014/main" id="{55AB3973-11E1-C832-2AAB-3492EFE7FB1E}"/>
              </a:ext>
            </a:extLst>
          </p:cNvPr>
          <p:cNvSpPr/>
          <p:nvPr/>
        </p:nvSpPr>
        <p:spPr>
          <a:xfrm>
            <a:off x="9955911" y="2677885"/>
            <a:ext cx="1752320" cy="1044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 </a:t>
            </a:r>
            <a:r>
              <a:rPr lang="en-GB" sz="900">
                <a:solidFill>
                  <a:srgbClr val="000000"/>
                </a:solidFill>
              </a:rPr>
              <a:t>Absolute Return</a:t>
            </a:r>
          </a:p>
          <a:p>
            <a:pPr algn="ctr"/>
            <a:r>
              <a:rPr lang="en-GB" sz="900" b="1">
                <a:solidFill>
                  <a:srgbClr val="000000"/>
                </a:solidFill>
              </a:rPr>
              <a:t>++</a:t>
            </a:r>
            <a:r>
              <a:rPr lang="en-GB" sz="900">
                <a:solidFill>
                  <a:srgbClr val="000000"/>
                </a:solidFill>
              </a:rPr>
              <a:t>Dispersion </a:t>
            </a:r>
          </a:p>
          <a:p>
            <a:pPr algn="ctr"/>
            <a:r>
              <a:rPr lang="en-GB" sz="900" b="1">
                <a:solidFill>
                  <a:srgbClr val="000000"/>
                </a:solidFill>
              </a:rPr>
              <a:t>+</a:t>
            </a:r>
            <a:r>
              <a:rPr lang="en-GB" sz="900">
                <a:solidFill>
                  <a:srgbClr val="000000"/>
                </a:solidFill>
              </a:rPr>
              <a:t> Gold</a:t>
            </a:r>
            <a:endParaRPr lang="en-US" sz="900"/>
          </a:p>
          <a:p>
            <a:pPr algn="ctr"/>
            <a:r>
              <a:rPr lang="en-GB" sz="900" b="0">
                <a:solidFill>
                  <a:srgbClr val="20242B"/>
                </a:solidFill>
                <a:latin typeface="Arial"/>
              </a:rPr>
              <a:t>​</a:t>
            </a:r>
          </a:p>
        </p:txBody>
      </p:sp>
      <p:sp>
        <p:nvSpPr>
          <p:cNvPr id="22" name="Rectangle 21">
            <a:extLst>
              <a:ext uri="{FF2B5EF4-FFF2-40B4-BE49-F238E27FC236}">
                <a16:creationId xmlns:a16="http://schemas.microsoft.com/office/drawing/2014/main" id="{91D125CF-EBC5-F856-F180-6C5474607B53}"/>
              </a:ext>
            </a:extLst>
          </p:cNvPr>
          <p:cNvSpPr/>
          <p:nvPr/>
        </p:nvSpPr>
        <p:spPr>
          <a:xfrm>
            <a:off x="9948439" y="1609116"/>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 </a:t>
            </a:r>
            <a:r>
              <a:rPr lang="en-GB" sz="900">
                <a:solidFill>
                  <a:srgbClr val="000000"/>
                </a:solidFill>
              </a:rPr>
              <a:t>Liquid Alts</a:t>
            </a:r>
          </a:p>
          <a:p>
            <a:pPr algn="ctr"/>
            <a:r>
              <a:rPr lang="en-GB" sz="900" b="1">
                <a:solidFill>
                  <a:srgbClr val="000000"/>
                </a:solidFill>
              </a:rPr>
              <a:t>+</a:t>
            </a:r>
            <a:r>
              <a:rPr lang="en-GB" sz="900">
                <a:solidFill>
                  <a:srgbClr val="000000"/>
                </a:solidFill>
              </a:rPr>
              <a:t> REITs</a:t>
            </a:r>
          </a:p>
          <a:p>
            <a:pPr algn="ctr"/>
            <a:r>
              <a:rPr lang="en-GB" sz="900" b="1">
                <a:solidFill>
                  <a:srgbClr val="000000"/>
                </a:solidFill>
              </a:rPr>
              <a:t>+</a:t>
            </a:r>
            <a:r>
              <a:rPr lang="en-GB" sz="900">
                <a:solidFill>
                  <a:srgbClr val="000000"/>
                </a:solidFill>
              </a:rPr>
              <a:t> Commodities</a:t>
            </a:r>
          </a:p>
        </p:txBody>
      </p:sp>
    </p:spTree>
    <p:extLst>
      <p:ext uri="{BB962C8B-B14F-4D97-AF65-F5344CB8AC3E}">
        <p14:creationId xmlns:p14="http://schemas.microsoft.com/office/powerpoint/2010/main" val="3171475544"/>
      </p:ext>
    </p:extLst>
  </p:cSld>
  <p:clrMapOvr>
    <a:masterClrMapping/>
  </p:clrMapOvr>
</p:sld>
</file>

<file path=ppt/theme/theme1.xml><?xml version="1.0" encoding="utf-8"?>
<a:theme xmlns:a="http://schemas.openxmlformats.org/drawingml/2006/main" name="Fidelity 16:9">
  <a:themeElements>
    <a:clrScheme name="Fidelity">
      <a:dk1>
        <a:srgbClr val="20242B"/>
      </a:dk1>
      <a:lt1>
        <a:srgbClr val="FFFFFF"/>
      </a:lt1>
      <a:dk2>
        <a:srgbClr val="525C6C"/>
      </a:dk2>
      <a:lt2>
        <a:srgbClr val="F0F0F1"/>
      </a:lt2>
      <a:accent1>
        <a:srgbClr val="018BC8"/>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Fidelity 16_9 widescreen - general use - new_2021.pptx" id="{D0EAFD6C-C659-4707-961C-5C603B5D4187}" vid="{238DA9C6-6AEA-4804-AD05-89A5B64689D7}"/>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TemplateConfiguration><![CDATA[{"elementsMetadata":[],"transformationConfigurations":[{"language":"{{DocumentLanguage}}","disableUpdates":false,"type":"proofingLanguage"}],"templateName":"Fidelity 16_9 widescreen - general use","templateDescription":"","enableDocumentContentUpdater":true,"version":"1.5"}]]></TemplafyTemplateConfiguration>
</file>

<file path=customXml/item10.xml><?xml version="1.0" encoding="utf-8"?>
<?mso-contentType ?>
<FormTemplates xmlns="http://schemas.microsoft.com/sharepoint/v3/contenttype/forms">
  <Display>DocumentLibraryForm</Display>
  <Edit>DocumentLibraryForm</Edit>
  <New>DocumentLibraryForm</New>
</FormTemplates>
</file>

<file path=customXml/item11.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3.xml><?xml version="1.0" encoding="utf-8"?>
<TemplafySlideTemplateConfiguration><![CDATA[{"documentContentValidatorConfiguration":{"enableDocumentContentValidator":false,"documentContentValidatorVersion":0},"elementsMetadata":[],"slideId":"637184106527002220","enableDocumentContentUpdater":true,"version":"1.5"}]]></TemplafySlideTemplateConfiguration>
</file>

<file path=customXml/item4.xml><?xml version="1.0" encoding="utf-8"?>
<ct:contentTypeSchema xmlns:ct="http://schemas.microsoft.com/office/2006/metadata/contentType" xmlns:ma="http://schemas.microsoft.com/office/2006/metadata/properties/metaAttributes" ct:_="" ma:_="" ma:contentTypeName="Document" ma:contentTypeID="0x010100002212DFDF831D4780206418B3EE43C5" ma:contentTypeVersion="18" ma:contentTypeDescription="Create a new document." ma:contentTypeScope="" ma:versionID="5bc67cbe111202d233d0d807315578b2">
  <xsd:schema xmlns:xsd="http://www.w3.org/2001/XMLSchema" xmlns:xs="http://www.w3.org/2001/XMLSchema" xmlns:p="http://schemas.microsoft.com/office/2006/metadata/properties" xmlns:ns2="eba6652a-99e9-47d5-99ab-62549396d963" xmlns:ns3="296202d1-2637-4076-8466-e8f242f324df" xmlns:ns4="ed2254b8-3973-44bf-b5e3-8c272674a75d" targetNamespace="http://schemas.microsoft.com/office/2006/metadata/properties" ma:root="true" ma:fieldsID="bfd7a4147595e69c2c36bfa480851e2f" ns2:_="" ns3:_="" ns4:_="">
    <xsd:import namespace="eba6652a-99e9-47d5-99ab-62549396d963"/>
    <xsd:import namespace="296202d1-2637-4076-8466-e8f242f324df"/>
    <xsd:import namespace="ed2254b8-3973-44bf-b5e3-8c272674a7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6652a-99e9-47d5-99ab-62549396d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08b590e-cb2b-493d-85e5-e6a8662650f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6202d1-2637-4076-8466-e8f242f324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2254b8-3973-44bf-b5e3-8c272674a75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0efe2ec-11ea-44e4-bed0-66c73dee0bd2}" ma:internalName="TaxCatchAll" ma:showField="CatchAllData" ma:web="296202d1-2637-4076-8466-e8f242f324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FormConfiguration><![CDATA[{"formFields":[{"required":false,"placeholder":"","lines":0,"helpTexts":{"prefix":"","postfix":""},"spacing":{},"type":"textBox","name":"PresentationTitle","label":"Presentation title","fullyQualifiedName":"PresentationTitle"},{"dataSource":"Confidentiality","displayColumn":"confidentiality","filter":{"column":"iana","otherFieldName":"Language","fullyQualifiedOtherFieldName":"Language","otherFieldColumn":"iana","formReference":"userProfile","operator":"equals"},"hideIfNoUserInteractionRequired":false,"distinct":true,"required":true,"autoSelectFirstOption":false,"helpTexts":{"prefix":"","postfix":""},"spacing":{},"type":"dropDown","name":"Confidentiality","label":"Confidentiality","fullyQualifiedName":"Confidentiality"}],"formDataEntries":[]}]]></TemplafyFormConfiguration>
</file>

<file path=customXml/item6.xml><?xml version="1.0" encoding="utf-8"?>
<TemplafySlideTemplateConfiguration><![CDATA[{"documentContentValidatorConfiguration":{"enableDocumentContentValidator":false,"documentContentValidatorVersion":0},"elementsMetadata":[],"slideId":"637643468441953443","enableDocumentContentUpdater":true,"version":"1.5"}]]></TemplafySlideTemplateConfiguration>
</file>

<file path=customXml/item7.xml><?xml version="1.0" encoding="utf-8"?>
<TemplafySlideFormConfiguration><![CDATA[{"formFields":[],"formDataEntries":[]}]]></TemplafySlideFormConfiguration>
</file>

<file path=customXml/item8.xml><?xml version="1.0" encoding="utf-8"?>
<p:properties xmlns:p="http://schemas.microsoft.com/office/2006/metadata/properties" xmlns:xsi="http://www.w3.org/2001/XMLSchema-instance" xmlns:pc="http://schemas.microsoft.com/office/infopath/2007/PartnerControls">
  <documentManagement>
    <lcf76f155ced4ddcb4097134ff3c332f xmlns="eba6652a-99e9-47d5-99ab-62549396d963">
      <Terms xmlns="http://schemas.microsoft.com/office/infopath/2007/PartnerControls"/>
    </lcf76f155ced4ddcb4097134ff3c332f>
    <TaxCatchAll xmlns="ed2254b8-3973-44bf-b5e3-8c272674a75d" xsi:nil="true"/>
  </documentManagement>
</p:properties>
</file>

<file path=customXml/item9.xml><?xml version="1.0" encoding="utf-8"?>
<TemplafySlideTemplateConfiguration><![CDATA[{"documentContentValidatorConfiguration":{"enableDocumentContentValidator":false,"documentContentValidatorVersion":0},"elementsMetadata":[],"slideId":"637088340726082632","enableDocumentContentUpdater":true,"version":"1.5"}]]></TemplafySlideTemplateConfiguration>
</file>

<file path=customXml/itemProps1.xml><?xml version="1.0" encoding="utf-8"?>
<ds:datastoreItem xmlns:ds="http://schemas.openxmlformats.org/officeDocument/2006/customXml" ds:itemID="{ABDB677E-943A-4300-8CA9-4F301892790F}">
  <ds:schemaRefs/>
</ds:datastoreItem>
</file>

<file path=customXml/itemProps10.xml><?xml version="1.0" encoding="utf-8"?>
<ds:datastoreItem xmlns:ds="http://schemas.openxmlformats.org/officeDocument/2006/customXml" ds:itemID="{F07411DE-1186-4700-B3BB-F85A6AAD42ED}">
  <ds:schemaRefs>
    <ds:schemaRef ds:uri="http://schemas.microsoft.com/sharepoint/v3/contenttype/forms"/>
  </ds:schemaRefs>
</ds:datastoreItem>
</file>

<file path=customXml/itemProps11.xml><?xml version="1.0" encoding="utf-8"?>
<ds:datastoreItem xmlns:ds="http://schemas.openxmlformats.org/officeDocument/2006/customXml" ds:itemID="{D55505D9-CD35-488D-B8D6-213AECFC94A1}">
  <ds:schemaRefs/>
</ds:datastoreItem>
</file>

<file path=customXml/itemProps2.xml><?xml version="1.0" encoding="utf-8"?>
<ds:datastoreItem xmlns:ds="http://schemas.openxmlformats.org/officeDocument/2006/customXml" ds:itemID="{9C2DB028-41FE-4654-B9F0-8CE3873A0886}">
  <ds:schemaRefs/>
</ds:datastoreItem>
</file>

<file path=customXml/itemProps3.xml><?xml version="1.0" encoding="utf-8"?>
<ds:datastoreItem xmlns:ds="http://schemas.openxmlformats.org/officeDocument/2006/customXml" ds:itemID="{68EC6739-A4E3-46E3-8F39-25BC92623511}">
  <ds:schemaRefs/>
</ds:datastoreItem>
</file>

<file path=customXml/itemProps4.xml><?xml version="1.0" encoding="utf-8"?>
<ds:datastoreItem xmlns:ds="http://schemas.openxmlformats.org/officeDocument/2006/customXml" ds:itemID="{41559867-FE2B-451A-9FD4-1514FC7C5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a6652a-99e9-47d5-99ab-62549396d963"/>
    <ds:schemaRef ds:uri="296202d1-2637-4076-8466-e8f242f324df"/>
    <ds:schemaRef ds:uri="ed2254b8-3973-44bf-b5e3-8c272674a7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4BB4756-7CD7-4985-914D-626C34B9B227}">
  <ds:schemaRefs/>
</ds:datastoreItem>
</file>

<file path=customXml/itemProps6.xml><?xml version="1.0" encoding="utf-8"?>
<ds:datastoreItem xmlns:ds="http://schemas.openxmlformats.org/officeDocument/2006/customXml" ds:itemID="{6B0F4BF7-A677-4CD0-ABA9-7D38DDC2D21A}">
  <ds:schemaRefs/>
</ds:datastoreItem>
</file>

<file path=customXml/itemProps7.xml><?xml version="1.0" encoding="utf-8"?>
<ds:datastoreItem xmlns:ds="http://schemas.openxmlformats.org/officeDocument/2006/customXml" ds:itemID="{B2A71F6F-59DD-4324-B0F3-A1775E275FEE}">
  <ds:schemaRefs/>
</ds:datastoreItem>
</file>

<file path=customXml/itemProps8.xml><?xml version="1.0" encoding="utf-8"?>
<ds:datastoreItem xmlns:ds="http://schemas.openxmlformats.org/officeDocument/2006/customXml" ds:itemID="{36746911-6F39-4480-B41D-4AD01DD2DD38}">
  <ds:schemaRefs>
    <ds:schemaRef ds:uri="http://schemas.microsoft.com/office/2006/metadata/properties"/>
    <ds:schemaRef ds:uri="http://schemas.microsoft.com/office/infopath/2007/PartnerControls"/>
    <ds:schemaRef ds:uri="eba6652a-99e9-47d5-99ab-62549396d963"/>
    <ds:schemaRef ds:uri="ed2254b8-3973-44bf-b5e3-8c272674a75d"/>
  </ds:schemaRefs>
</ds:datastoreItem>
</file>

<file path=customXml/itemProps9.xml><?xml version="1.0" encoding="utf-8"?>
<ds:datastoreItem xmlns:ds="http://schemas.openxmlformats.org/officeDocument/2006/customXml" ds:itemID="{DD2C9ED0-606A-4057-B39C-16E6C0A73836}">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2268</Words>
  <Application>Microsoft Office PowerPoint</Application>
  <PresentationFormat>Widescreen</PresentationFormat>
  <Paragraphs>231</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Fidelity 16:9</vt:lpstr>
      <vt:lpstr>PowerPoint Presentation</vt:lpstr>
      <vt:lpstr>PowerPoint Presentation</vt:lpstr>
      <vt:lpstr>How the scenarios could play out</vt:lpstr>
      <vt:lpstr>The base case – why we’re expecting a soft landing</vt:lpstr>
      <vt:lpstr>Our analysts have recorded improving sentiment since the turn of the year, though costs remain sticky</vt:lpstr>
      <vt:lpstr>But beware - no landing is looking more likely, especially in the US</vt:lpstr>
      <vt:lpstr>Three scenarios for China in 2024</vt:lpstr>
      <vt:lpstr>Services sector continues to note above average growth with manufacturing recovering to trend growth levels. The property sector remains a drag</vt:lpstr>
      <vt:lpstr>Multi Asset: Our Best Ideas</vt:lpstr>
      <vt:lpstr>Important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Sims, Tobias</dc:creator>
  <cp:lastModifiedBy>Sims, Tobias</cp:lastModifiedBy>
  <cp:revision>9</cp:revision>
  <dcterms:created xsi:type="dcterms:W3CDTF">2024-03-19T13:49:50Z</dcterms:created>
  <dcterms:modified xsi:type="dcterms:W3CDTF">2024-03-27T09:30:17Z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2021-03-05T16:15:09.5608263Z</vt:lpwstr>
  </property>
  <property fmtid="{D5CDD505-2E9C-101B-9397-08002B2CF9AE}" pid="4" name="MSIP_Label_be873328-34e0-4f6c-84cb-dd757c63c1a0_Enabled">
    <vt:lpwstr>true</vt:lpwstr>
  </property>
  <property fmtid="{D5CDD505-2E9C-101B-9397-08002B2CF9AE}" pid="5" name="MSIP_Label_be873328-34e0-4f6c-84cb-dd757c63c1a0_SetDate">
    <vt:lpwstr>2024-03-19T15:39:13Z</vt:lpwstr>
  </property>
  <property fmtid="{D5CDD505-2E9C-101B-9397-08002B2CF9AE}" pid="6" name="MSIP_Label_be873328-34e0-4f6c-84cb-dd757c63c1a0_Method">
    <vt:lpwstr>Privileged</vt:lpwstr>
  </property>
  <property fmtid="{D5CDD505-2E9C-101B-9397-08002B2CF9AE}" pid="7" name="MSIP_Label_be873328-34e0-4f6c-84cb-dd757c63c1a0_Name">
    <vt:lpwstr>FIL-Internal</vt:lpwstr>
  </property>
  <property fmtid="{D5CDD505-2E9C-101B-9397-08002B2CF9AE}" pid="8" name="MSIP_Label_be873328-34e0-4f6c-84cb-dd757c63c1a0_SiteId">
    <vt:lpwstr>6b94db52-3791-432c-b97e-871411cd202e</vt:lpwstr>
  </property>
  <property fmtid="{D5CDD505-2E9C-101B-9397-08002B2CF9AE}" pid="9" name="MSIP_Label_be873328-34e0-4f6c-84cb-dd757c63c1a0_ActionId">
    <vt:lpwstr>958f106b-db4c-482a-8b19-9770fe06ce55</vt:lpwstr>
  </property>
  <property fmtid="{D5CDD505-2E9C-101B-9397-08002B2CF9AE}" pid="10" name="MSIP_Label_be873328-34e0-4f6c-84cb-dd757c63c1a0_ContentBits">
    <vt:lpwstr>0</vt:lpwstr>
  </property>
  <property fmtid="{D5CDD505-2E9C-101B-9397-08002B2CF9AE}" pid="11" name="ContentTypeId">
    <vt:lpwstr>0x010100002212DFDF831D4780206418B3EE43C5</vt:lpwstr>
  </property>
  <property fmtid="{D5CDD505-2E9C-101B-9397-08002B2CF9AE}" pid="12" name="MediaServiceImageTags">
    <vt:lpwstr/>
  </property>
</Properties>
</file>